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1" r:id="rId3"/>
    <p:sldId id="264" r:id="rId4"/>
    <p:sldId id="263" r:id="rId5"/>
    <p:sldId id="258" r:id="rId6"/>
    <p:sldId id="257" r:id="rId7"/>
    <p:sldId id="259" r:id="rId8"/>
    <p:sldId id="262" r:id="rId9"/>
    <p:sldId id="26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37"/>
  </p:normalViewPr>
  <p:slideViewPr>
    <p:cSldViewPr snapToGrid="0">
      <p:cViewPr varScale="1">
        <p:scale>
          <a:sx n="94" d="100"/>
          <a:sy n="94" d="100"/>
        </p:scale>
        <p:origin x="1272" y="4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sv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svg"/><Relationship Id="rId4" Type="http://schemas.openxmlformats.org/officeDocument/2006/relationships/image" Target="../media/image8.svg"/><Relationship Id="rId9" Type="http://schemas.openxmlformats.org/officeDocument/2006/relationships/image" Target="../media/image13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4" Type="http://schemas.openxmlformats.org/officeDocument/2006/relationships/image" Target="../media/image20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sv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svg"/><Relationship Id="rId4" Type="http://schemas.openxmlformats.org/officeDocument/2006/relationships/image" Target="../media/image8.svg"/><Relationship Id="rId9" Type="http://schemas.openxmlformats.org/officeDocument/2006/relationships/image" Target="../media/image13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4" Type="http://schemas.openxmlformats.org/officeDocument/2006/relationships/image" Target="../media/image2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32981E-107D-4094-BCA1-BE54E103B0DF}" type="doc">
      <dgm:prSet loTypeId="urn:microsoft.com/office/officeart/2016/7/layout/VerticalSolidActionList" loCatId="List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E24AD170-F70C-46E0-B6BC-B0B5932C0E6A}">
      <dgm:prSet/>
      <dgm:spPr/>
      <dgm:t>
        <a:bodyPr/>
        <a:lstStyle/>
        <a:p>
          <a:r>
            <a:rPr lang="en-US"/>
            <a:t>Ensure</a:t>
          </a:r>
        </a:p>
      </dgm:t>
    </dgm:pt>
    <dgm:pt modelId="{12567DFC-839B-4F2C-ABA5-41C90CE4BCA2}" type="parTrans" cxnId="{B289E687-FECA-4269-90E9-AC7D0DF4322D}">
      <dgm:prSet/>
      <dgm:spPr/>
      <dgm:t>
        <a:bodyPr/>
        <a:lstStyle/>
        <a:p>
          <a:endParaRPr lang="en-US"/>
        </a:p>
      </dgm:t>
    </dgm:pt>
    <dgm:pt modelId="{F318D0C1-794F-4BB9-A10F-2AB3FC640C4E}" type="sibTrans" cxnId="{B289E687-FECA-4269-90E9-AC7D0DF4322D}">
      <dgm:prSet/>
      <dgm:spPr/>
      <dgm:t>
        <a:bodyPr/>
        <a:lstStyle/>
        <a:p>
          <a:endParaRPr lang="en-US"/>
        </a:p>
      </dgm:t>
    </dgm:pt>
    <dgm:pt modelId="{ED8FE24F-D72F-49B9-B7E8-4FA280A26739}">
      <dgm:prSet custT="1"/>
      <dgm:spPr/>
      <dgm:t>
        <a:bodyPr/>
        <a:lstStyle/>
        <a:p>
          <a:r>
            <a:rPr lang="en-US" sz="1600" dirty="0"/>
            <a:t>Ensure developers deliver tangible, lasting benefits to the local community.</a:t>
          </a:r>
        </a:p>
      </dgm:t>
    </dgm:pt>
    <dgm:pt modelId="{35C8DE55-0071-4651-847D-BBEE0852407E}" type="parTrans" cxnId="{E324513F-31C9-4A9D-9B7E-08759B628D6D}">
      <dgm:prSet/>
      <dgm:spPr/>
      <dgm:t>
        <a:bodyPr/>
        <a:lstStyle/>
        <a:p>
          <a:endParaRPr lang="en-US"/>
        </a:p>
      </dgm:t>
    </dgm:pt>
    <dgm:pt modelId="{585A82F2-3493-40C9-8051-20FE30C1E990}" type="sibTrans" cxnId="{E324513F-31C9-4A9D-9B7E-08759B628D6D}">
      <dgm:prSet/>
      <dgm:spPr/>
      <dgm:t>
        <a:bodyPr/>
        <a:lstStyle/>
        <a:p>
          <a:endParaRPr lang="en-US"/>
        </a:p>
      </dgm:t>
    </dgm:pt>
    <dgm:pt modelId="{7AEB8C7A-30CA-47D4-B3EA-4E82BB488D9D}">
      <dgm:prSet/>
      <dgm:spPr/>
      <dgm:t>
        <a:bodyPr/>
        <a:lstStyle/>
        <a:p>
          <a:r>
            <a:rPr lang="en-US"/>
            <a:t>Address</a:t>
          </a:r>
        </a:p>
      </dgm:t>
    </dgm:pt>
    <dgm:pt modelId="{05B761D9-0017-4B9F-8B98-4D3A01B0676D}" type="parTrans" cxnId="{50C5BE66-932D-45DF-96FC-0DBAA3436340}">
      <dgm:prSet/>
      <dgm:spPr/>
      <dgm:t>
        <a:bodyPr/>
        <a:lstStyle/>
        <a:p>
          <a:endParaRPr lang="en-US"/>
        </a:p>
      </dgm:t>
    </dgm:pt>
    <dgm:pt modelId="{61217FA7-F669-4885-8B6B-72A1D7A89C76}" type="sibTrans" cxnId="{50C5BE66-932D-45DF-96FC-0DBAA3436340}">
      <dgm:prSet/>
      <dgm:spPr/>
      <dgm:t>
        <a:bodyPr/>
        <a:lstStyle/>
        <a:p>
          <a:endParaRPr lang="en-US"/>
        </a:p>
      </dgm:t>
    </dgm:pt>
    <dgm:pt modelId="{318FD6E2-AF42-4351-B5B3-2C191AFDB447}">
      <dgm:prSet custT="1"/>
      <dgm:spPr/>
      <dgm:t>
        <a:bodyPr/>
        <a:lstStyle/>
        <a:p>
          <a:r>
            <a:rPr lang="en-US" sz="1600" dirty="0"/>
            <a:t>Address key community concerns such as jobs, environmental protections, &amp; public services.</a:t>
          </a:r>
        </a:p>
      </dgm:t>
    </dgm:pt>
    <dgm:pt modelId="{8052BBBE-D970-44F4-BC0E-C57874F65CFC}" type="parTrans" cxnId="{A80F3C42-7292-4F1B-91F1-6A405FC73DF3}">
      <dgm:prSet/>
      <dgm:spPr/>
      <dgm:t>
        <a:bodyPr/>
        <a:lstStyle/>
        <a:p>
          <a:endParaRPr lang="en-US"/>
        </a:p>
      </dgm:t>
    </dgm:pt>
    <dgm:pt modelId="{4E55E467-8038-4829-B963-35B825783BAC}" type="sibTrans" cxnId="{A80F3C42-7292-4F1B-91F1-6A405FC73DF3}">
      <dgm:prSet/>
      <dgm:spPr/>
      <dgm:t>
        <a:bodyPr/>
        <a:lstStyle/>
        <a:p>
          <a:endParaRPr lang="en-US"/>
        </a:p>
      </dgm:t>
    </dgm:pt>
    <dgm:pt modelId="{575434C4-24E2-4FDC-88D0-ED1E0C509BFB}">
      <dgm:prSet/>
      <dgm:spPr/>
      <dgm:t>
        <a:bodyPr/>
        <a:lstStyle/>
        <a:p>
          <a:r>
            <a:rPr lang="en-US"/>
            <a:t>Establish</a:t>
          </a:r>
        </a:p>
      </dgm:t>
    </dgm:pt>
    <dgm:pt modelId="{DCEF93DC-41E6-43CE-9352-C1D943350251}" type="parTrans" cxnId="{11C1D530-59E7-4C4E-BB43-05E89FDAB8C9}">
      <dgm:prSet/>
      <dgm:spPr/>
      <dgm:t>
        <a:bodyPr/>
        <a:lstStyle/>
        <a:p>
          <a:endParaRPr lang="en-US"/>
        </a:p>
      </dgm:t>
    </dgm:pt>
    <dgm:pt modelId="{3DDC3AF0-3811-454D-BA52-5A71042D243B}" type="sibTrans" cxnId="{11C1D530-59E7-4C4E-BB43-05E89FDAB8C9}">
      <dgm:prSet/>
      <dgm:spPr/>
      <dgm:t>
        <a:bodyPr/>
        <a:lstStyle/>
        <a:p>
          <a:endParaRPr lang="en-US"/>
        </a:p>
      </dgm:t>
    </dgm:pt>
    <dgm:pt modelId="{E1DDF7AF-1BBA-40BE-AB69-013BE335BA29}">
      <dgm:prSet custT="1"/>
      <dgm:spPr/>
      <dgm:t>
        <a:bodyPr/>
        <a:lstStyle/>
        <a:p>
          <a:r>
            <a:rPr lang="en-US" sz="1600" dirty="0"/>
            <a:t>Establish formal partnerships between developers &amp; community groups</a:t>
          </a:r>
        </a:p>
      </dgm:t>
    </dgm:pt>
    <dgm:pt modelId="{8E3D1244-3A4E-410C-9E30-6FC6C5078D35}" type="parTrans" cxnId="{F7AF6054-4AD3-40E9-AC7F-3761242973CE}">
      <dgm:prSet/>
      <dgm:spPr/>
      <dgm:t>
        <a:bodyPr/>
        <a:lstStyle/>
        <a:p>
          <a:endParaRPr lang="en-US"/>
        </a:p>
      </dgm:t>
    </dgm:pt>
    <dgm:pt modelId="{09D43B75-4FAC-43B9-8276-2ECC62FD0072}" type="sibTrans" cxnId="{F7AF6054-4AD3-40E9-AC7F-3761242973CE}">
      <dgm:prSet/>
      <dgm:spPr/>
      <dgm:t>
        <a:bodyPr/>
        <a:lstStyle/>
        <a:p>
          <a:endParaRPr lang="en-US"/>
        </a:p>
      </dgm:t>
    </dgm:pt>
    <dgm:pt modelId="{09D5A312-C795-489B-930C-1333020FBF54}">
      <dgm:prSet/>
      <dgm:spPr/>
      <dgm:t>
        <a:bodyPr/>
        <a:lstStyle/>
        <a:p>
          <a:r>
            <a:rPr lang="en-US"/>
            <a:t>Promote</a:t>
          </a:r>
        </a:p>
      </dgm:t>
    </dgm:pt>
    <dgm:pt modelId="{018E7B01-BEA3-4BE8-94F3-5105622E83B0}" type="parTrans" cxnId="{6D3C2C62-8B9C-4234-812A-0702559E587C}">
      <dgm:prSet/>
      <dgm:spPr/>
      <dgm:t>
        <a:bodyPr/>
        <a:lstStyle/>
        <a:p>
          <a:endParaRPr lang="en-US"/>
        </a:p>
      </dgm:t>
    </dgm:pt>
    <dgm:pt modelId="{614ADA88-3310-4AF8-8B28-AA6A9017E0FC}" type="sibTrans" cxnId="{6D3C2C62-8B9C-4234-812A-0702559E587C}">
      <dgm:prSet/>
      <dgm:spPr/>
      <dgm:t>
        <a:bodyPr/>
        <a:lstStyle/>
        <a:p>
          <a:endParaRPr lang="en-US"/>
        </a:p>
      </dgm:t>
    </dgm:pt>
    <dgm:pt modelId="{880C0696-1117-42A6-B0EC-81D731D763E2}">
      <dgm:prSet custT="1"/>
      <dgm:spPr/>
      <dgm:t>
        <a:bodyPr/>
        <a:lstStyle/>
        <a:p>
          <a:r>
            <a:rPr lang="en-US" sz="1600" dirty="0"/>
            <a:t>Promote equitable &amp; inclusive development that benefits all residents, securing long-term community support &amp; project buy-in</a:t>
          </a:r>
          <a:r>
            <a:rPr lang="en-US" sz="1400" dirty="0"/>
            <a:t>.</a:t>
          </a:r>
        </a:p>
      </dgm:t>
    </dgm:pt>
    <dgm:pt modelId="{246FDCF9-994D-452E-B4D9-A8975EA0B8A4}" type="parTrans" cxnId="{F26DB8EF-0FCD-4AD9-BA6B-738C37F7BCA7}">
      <dgm:prSet/>
      <dgm:spPr/>
      <dgm:t>
        <a:bodyPr/>
        <a:lstStyle/>
        <a:p>
          <a:endParaRPr lang="en-US"/>
        </a:p>
      </dgm:t>
    </dgm:pt>
    <dgm:pt modelId="{D1915ED2-164C-4785-A745-F89FFC7AB50F}" type="sibTrans" cxnId="{F26DB8EF-0FCD-4AD9-BA6B-738C37F7BCA7}">
      <dgm:prSet/>
      <dgm:spPr/>
      <dgm:t>
        <a:bodyPr/>
        <a:lstStyle/>
        <a:p>
          <a:endParaRPr lang="en-US"/>
        </a:p>
      </dgm:t>
    </dgm:pt>
    <dgm:pt modelId="{C9FA3DE1-A86E-4690-BC61-4DE9CDCF877F}">
      <dgm:prSet/>
      <dgm:spPr/>
      <dgm:t>
        <a:bodyPr/>
        <a:lstStyle/>
        <a:p>
          <a:r>
            <a:rPr lang="en-US"/>
            <a:t>Provide</a:t>
          </a:r>
        </a:p>
      </dgm:t>
    </dgm:pt>
    <dgm:pt modelId="{2BF0345F-EC86-44DC-984A-4CA258F436E7}" type="parTrans" cxnId="{608D6851-902B-472A-BD58-31A453BA7ED0}">
      <dgm:prSet/>
      <dgm:spPr/>
      <dgm:t>
        <a:bodyPr/>
        <a:lstStyle/>
        <a:p>
          <a:endParaRPr lang="en-US"/>
        </a:p>
      </dgm:t>
    </dgm:pt>
    <dgm:pt modelId="{80C63C82-B1D8-436F-8108-1232627E8B15}" type="sibTrans" cxnId="{608D6851-902B-472A-BD58-31A453BA7ED0}">
      <dgm:prSet/>
      <dgm:spPr/>
      <dgm:t>
        <a:bodyPr/>
        <a:lstStyle/>
        <a:p>
          <a:endParaRPr lang="en-US"/>
        </a:p>
      </dgm:t>
    </dgm:pt>
    <dgm:pt modelId="{5AAB1B5D-E3CB-485E-9CEF-C2CD1E4EB262}">
      <dgm:prSet custT="1"/>
      <dgm:spPr/>
      <dgm:t>
        <a:bodyPr/>
        <a:lstStyle/>
        <a:p>
          <a:r>
            <a:rPr lang="en-US" sz="1600" dirty="0"/>
            <a:t>Provide developers with a social license to operate &amp; build trust.  </a:t>
          </a:r>
        </a:p>
      </dgm:t>
    </dgm:pt>
    <dgm:pt modelId="{4EABCF33-1412-4616-B5E3-B8A457E37DCA}" type="parTrans" cxnId="{E82B7079-0E0F-410D-AB6C-50BDC7D87046}">
      <dgm:prSet/>
      <dgm:spPr/>
      <dgm:t>
        <a:bodyPr/>
        <a:lstStyle/>
        <a:p>
          <a:endParaRPr lang="en-US"/>
        </a:p>
      </dgm:t>
    </dgm:pt>
    <dgm:pt modelId="{6DD83451-86D6-4B0D-A251-378B5FA3F930}" type="sibTrans" cxnId="{E82B7079-0E0F-410D-AB6C-50BDC7D87046}">
      <dgm:prSet/>
      <dgm:spPr/>
      <dgm:t>
        <a:bodyPr/>
        <a:lstStyle/>
        <a:p>
          <a:endParaRPr lang="en-US"/>
        </a:p>
      </dgm:t>
    </dgm:pt>
    <dgm:pt modelId="{B6D77B93-E86D-0644-8139-1F0D6A6A3656}" type="pres">
      <dgm:prSet presAssocID="{B932981E-107D-4094-BCA1-BE54E103B0DF}" presName="Name0" presStyleCnt="0">
        <dgm:presLayoutVars>
          <dgm:dir/>
          <dgm:animLvl val="lvl"/>
          <dgm:resizeHandles val="exact"/>
        </dgm:presLayoutVars>
      </dgm:prSet>
      <dgm:spPr/>
    </dgm:pt>
    <dgm:pt modelId="{1A918581-272E-8A4D-9806-A22926B6D98E}" type="pres">
      <dgm:prSet presAssocID="{E24AD170-F70C-46E0-B6BC-B0B5932C0E6A}" presName="linNode" presStyleCnt="0"/>
      <dgm:spPr/>
    </dgm:pt>
    <dgm:pt modelId="{95C21A5B-48DE-A946-8EAE-27E216682A75}" type="pres">
      <dgm:prSet presAssocID="{E24AD170-F70C-46E0-B6BC-B0B5932C0E6A}" presName="parentText" presStyleLbl="alignNode1" presStyleIdx="0" presStyleCnt="5">
        <dgm:presLayoutVars>
          <dgm:chMax val="1"/>
          <dgm:bulletEnabled/>
        </dgm:presLayoutVars>
      </dgm:prSet>
      <dgm:spPr/>
    </dgm:pt>
    <dgm:pt modelId="{EAC08A9E-1F17-8445-A487-B29A43A6EE71}" type="pres">
      <dgm:prSet presAssocID="{E24AD170-F70C-46E0-B6BC-B0B5932C0E6A}" presName="descendantText" presStyleLbl="alignAccFollowNode1" presStyleIdx="0" presStyleCnt="5">
        <dgm:presLayoutVars>
          <dgm:bulletEnabled/>
        </dgm:presLayoutVars>
      </dgm:prSet>
      <dgm:spPr/>
    </dgm:pt>
    <dgm:pt modelId="{7239BCED-9D47-514B-B76B-5A094EF6AED3}" type="pres">
      <dgm:prSet presAssocID="{F318D0C1-794F-4BB9-A10F-2AB3FC640C4E}" presName="sp" presStyleCnt="0"/>
      <dgm:spPr/>
    </dgm:pt>
    <dgm:pt modelId="{AE1EDC0D-80AE-B340-AB8D-805C70B21E83}" type="pres">
      <dgm:prSet presAssocID="{7AEB8C7A-30CA-47D4-B3EA-4E82BB488D9D}" presName="linNode" presStyleCnt="0"/>
      <dgm:spPr/>
    </dgm:pt>
    <dgm:pt modelId="{F513797F-C075-974C-BF82-D9B352EF140C}" type="pres">
      <dgm:prSet presAssocID="{7AEB8C7A-30CA-47D4-B3EA-4E82BB488D9D}" presName="parentText" presStyleLbl="alignNode1" presStyleIdx="1" presStyleCnt="5">
        <dgm:presLayoutVars>
          <dgm:chMax val="1"/>
          <dgm:bulletEnabled/>
        </dgm:presLayoutVars>
      </dgm:prSet>
      <dgm:spPr/>
    </dgm:pt>
    <dgm:pt modelId="{91978C26-2A62-6D40-8DE5-38D6070C25C5}" type="pres">
      <dgm:prSet presAssocID="{7AEB8C7A-30CA-47D4-B3EA-4E82BB488D9D}" presName="descendantText" presStyleLbl="alignAccFollowNode1" presStyleIdx="1" presStyleCnt="5">
        <dgm:presLayoutVars>
          <dgm:bulletEnabled/>
        </dgm:presLayoutVars>
      </dgm:prSet>
      <dgm:spPr/>
    </dgm:pt>
    <dgm:pt modelId="{885001D4-0EB2-D747-B6FA-7671ED650E30}" type="pres">
      <dgm:prSet presAssocID="{61217FA7-F669-4885-8B6B-72A1D7A89C76}" presName="sp" presStyleCnt="0"/>
      <dgm:spPr/>
    </dgm:pt>
    <dgm:pt modelId="{794A5318-AE90-9248-ACB6-0EA3EF695DA0}" type="pres">
      <dgm:prSet presAssocID="{575434C4-24E2-4FDC-88D0-ED1E0C509BFB}" presName="linNode" presStyleCnt="0"/>
      <dgm:spPr/>
    </dgm:pt>
    <dgm:pt modelId="{0B88F7B0-BA56-2649-988E-9E6CD6EA8954}" type="pres">
      <dgm:prSet presAssocID="{575434C4-24E2-4FDC-88D0-ED1E0C509BFB}" presName="parentText" presStyleLbl="alignNode1" presStyleIdx="2" presStyleCnt="5">
        <dgm:presLayoutVars>
          <dgm:chMax val="1"/>
          <dgm:bulletEnabled/>
        </dgm:presLayoutVars>
      </dgm:prSet>
      <dgm:spPr/>
    </dgm:pt>
    <dgm:pt modelId="{5C670565-11BA-B74B-8275-8BF59580E92A}" type="pres">
      <dgm:prSet presAssocID="{575434C4-24E2-4FDC-88D0-ED1E0C509BFB}" presName="descendantText" presStyleLbl="alignAccFollowNode1" presStyleIdx="2" presStyleCnt="5">
        <dgm:presLayoutVars>
          <dgm:bulletEnabled/>
        </dgm:presLayoutVars>
      </dgm:prSet>
      <dgm:spPr/>
    </dgm:pt>
    <dgm:pt modelId="{14FF0D46-BC1F-4D44-9B25-D69C2B195D7E}" type="pres">
      <dgm:prSet presAssocID="{3DDC3AF0-3811-454D-BA52-5A71042D243B}" presName="sp" presStyleCnt="0"/>
      <dgm:spPr/>
    </dgm:pt>
    <dgm:pt modelId="{18BF2045-292D-FC47-82AA-519F5B3B2586}" type="pres">
      <dgm:prSet presAssocID="{09D5A312-C795-489B-930C-1333020FBF54}" presName="linNode" presStyleCnt="0"/>
      <dgm:spPr/>
    </dgm:pt>
    <dgm:pt modelId="{337DB12E-3F5C-E24B-B61B-EE08D623E9F9}" type="pres">
      <dgm:prSet presAssocID="{09D5A312-C795-489B-930C-1333020FBF54}" presName="parentText" presStyleLbl="alignNode1" presStyleIdx="3" presStyleCnt="5">
        <dgm:presLayoutVars>
          <dgm:chMax val="1"/>
          <dgm:bulletEnabled/>
        </dgm:presLayoutVars>
      </dgm:prSet>
      <dgm:spPr/>
    </dgm:pt>
    <dgm:pt modelId="{99051D97-3394-C14B-9E93-A14141E57F2D}" type="pres">
      <dgm:prSet presAssocID="{09D5A312-C795-489B-930C-1333020FBF54}" presName="descendantText" presStyleLbl="alignAccFollowNode1" presStyleIdx="3" presStyleCnt="5">
        <dgm:presLayoutVars>
          <dgm:bulletEnabled/>
        </dgm:presLayoutVars>
      </dgm:prSet>
      <dgm:spPr/>
    </dgm:pt>
    <dgm:pt modelId="{3F3738A8-D70F-F848-A6A0-C2EDFCB6E830}" type="pres">
      <dgm:prSet presAssocID="{614ADA88-3310-4AF8-8B28-AA6A9017E0FC}" presName="sp" presStyleCnt="0"/>
      <dgm:spPr/>
    </dgm:pt>
    <dgm:pt modelId="{A380778A-54FF-894B-B926-34BA7887DE7E}" type="pres">
      <dgm:prSet presAssocID="{C9FA3DE1-A86E-4690-BC61-4DE9CDCF877F}" presName="linNode" presStyleCnt="0"/>
      <dgm:spPr/>
    </dgm:pt>
    <dgm:pt modelId="{BC5FF169-BBFE-5442-9E0F-8BB49B57A1A2}" type="pres">
      <dgm:prSet presAssocID="{C9FA3DE1-A86E-4690-BC61-4DE9CDCF877F}" presName="parentText" presStyleLbl="alignNode1" presStyleIdx="4" presStyleCnt="5">
        <dgm:presLayoutVars>
          <dgm:chMax val="1"/>
          <dgm:bulletEnabled/>
        </dgm:presLayoutVars>
      </dgm:prSet>
      <dgm:spPr/>
    </dgm:pt>
    <dgm:pt modelId="{F4E14E39-E50B-A049-93DA-6F17ACFACF40}" type="pres">
      <dgm:prSet presAssocID="{C9FA3DE1-A86E-4690-BC61-4DE9CDCF877F}" presName="descendantText" presStyleLbl="alignAccFollowNode1" presStyleIdx="4" presStyleCnt="5">
        <dgm:presLayoutVars>
          <dgm:bulletEnabled/>
        </dgm:presLayoutVars>
      </dgm:prSet>
      <dgm:spPr/>
    </dgm:pt>
  </dgm:ptLst>
  <dgm:cxnLst>
    <dgm:cxn modelId="{5381D10D-47A7-674E-B26E-56115FEE146E}" type="presOf" srcId="{880C0696-1117-42A6-B0EC-81D731D763E2}" destId="{99051D97-3394-C14B-9E93-A14141E57F2D}" srcOrd="0" destOrd="0" presId="urn:microsoft.com/office/officeart/2016/7/layout/VerticalSolidActionList"/>
    <dgm:cxn modelId="{11C1D530-59E7-4C4E-BB43-05E89FDAB8C9}" srcId="{B932981E-107D-4094-BCA1-BE54E103B0DF}" destId="{575434C4-24E2-4FDC-88D0-ED1E0C509BFB}" srcOrd="2" destOrd="0" parTransId="{DCEF93DC-41E6-43CE-9352-C1D943350251}" sibTransId="{3DDC3AF0-3811-454D-BA52-5A71042D243B}"/>
    <dgm:cxn modelId="{3604C038-534D-8041-BDDA-FD40277A8B2A}" type="presOf" srcId="{E24AD170-F70C-46E0-B6BC-B0B5932C0E6A}" destId="{95C21A5B-48DE-A946-8EAE-27E216682A75}" srcOrd="0" destOrd="0" presId="urn:microsoft.com/office/officeart/2016/7/layout/VerticalSolidActionList"/>
    <dgm:cxn modelId="{E324513F-31C9-4A9D-9B7E-08759B628D6D}" srcId="{E24AD170-F70C-46E0-B6BC-B0B5932C0E6A}" destId="{ED8FE24F-D72F-49B9-B7E8-4FA280A26739}" srcOrd="0" destOrd="0" parTransId="{35C8DE55-0071-4651-847D-BBEE0852407E}" sibTransId="{585A82F2-3493-40C9-8051-20FE30C1E990}"/>
    <dgm:cxn modelId="{A80F3C42-7292-4F1B-91F1-6A405FC73DF3}" srcId="{7AEB8C7A-30CA-47D4-B3EA-4E82BB488D9D}" destId="{318FD6E2-AF42-4351-B5B3-2C191AFDB447}" srcOrd="0" destOrd="0" parTransId="{8052BBBE-D970-44F4-BC0E-C57874F65CFC}" sibTransId="{4E55E467-8038-4829-B963-35B825783BAC}"/>
    <dgm:cxn modelId="{D370B449-CB18-9A4F-A836-D600BA3700D6}" type="presOf" srcId="{B932981E-107D-4094-BCA1-BE54E103B0DF}" destId="{B6D77B93-E86D-0644-8139-1F0D6A6A3656}" srcOrd="0" destOrd="0" presId="urn:microsoft.com/office/officeart/2016/7/layout/VerticalSolidActionList"/>
    <dgm:cxn modelId="{608D6851-902B-472A-BD58-31A453BA7ED0}" srcId="{B932981E-107D-4094-BCA1-BE54E103B0DF}" destId="{C9FA3DE1-A86E-4690-BC61-4DE9CDCF877F}" srcOrd="4" destOrd="0" parTransId="{2BF0345F-EC86-44DC-984A-4CA258F436E7}" sibTransId="{80C63C82-B1D8-436F-8108-1232627E8B15}"/>
    <dgm:cxn modelId="{CD7AD151-5A8C-554B-8FF3-4716DF5C08F4}" type="presOf" srcId="{C9FA3DE1-A86E-4690-BC61-4DE9CDCF877F}" destId="{BC5FF169-BBFE-5442-9E0F-8BB49B57A1A2}" srcOrd="0" destOrd="0" presId="urn:microsoft.com/office/officeart/2016/7/layout/VerticalSolidActionList"/>
    <dgm:cxn modelId="{F0EBAA53-1020-024E-A7AC-5847B3D31B7D}" type="presOf" srcId="{318FD6E2-AF42-4351-B5B3-2C191AFDB447}" destId="{91978C26-2A62-6D40-8DE5-38D6070C25C5}" srcOrd="0" destOrd="0" presId="urn:microsoft.com/office/officeart/2016/7/layout/VerticalSolidActionList"/>
    <dgm:cxn modelId="{F7AF6054-4AD3-40E9-AC7F-3761242973CE}" srcId="{575434C4-24E2-4FDC-88D0-ED1E0C509BFB}" destId="{E1DDF7AF-1BBA-40BE-AB69-013BE335BA29}" srcOrd="0" destOrd="0" parTransId="{8E3D1244-3A4E-410C-9E30-6FC6C5078D35}" sibTransId="{09D43B75-4FAC-43B9-8276-2ECC62FD0072}"/>
    <dgm:cxn modelId="{1AF55B59-E08C-654C-977F-A2744B9D36AC}" type="presOf" srcId="{ED8FE24F-D72F-49B9-B7E8-4FA280A26739}" destId="{EAC08A9E-1F17-8445-A487-B29A43A6EE71}" srcOrd="0" destOrd="0" presId="urn:microsoft.com/office/officeart/2016/7/layout/VerticalSolidActionList"/>
    <dgm:cxn modelId="{6D3C2C62-8B9C-4234-812A-0702559E587C}" srcId="{B932981E-107D-4094-BCA1-BE54E103B0DF}" destId="{09D5A312-C795-489B-930C-1333020FBF54}" srcOrd="3" destOrd="0" parTransId="{018E7B01-BEA3-4BE8-94F3-5105622E83B0}" sibTransId="{614ADA88-3310-4AF8-8B28-AA6A9017E0FC}"/>
    <dgm:cxn modelId="{50C5BE66-932D-45DF-96FC-0DBAA3436340}" srcId="{B932981E-107D-4094-BCA1-BE54E103B0DF}" destId="{7AEB8C7A-30CA-47D4-B3EA-4E82BB488D9D}" srcOrd="1" destOrd="0" parTransId="{05B761D9-0017-4B9F-8B98-4D3A01B0676D}" sibTransId="{61217FA7-F669-4885-8B6B-72A1D7A89C76}"/>
    <dgm:cxn modelId="{E82B7079-0E0F-410D-AB6C-50BDC7D87046}" srcId="{C9FA3DE1-A86E-4690-BC61-4DE9CDCF877F}" destId="{5AAB1B5D-E3CB-485E-9CEF-C2CD1E4EB262}" srcOrd="0" destOrd="0" parTransId="{4EABCF33-1412-4616-B5E3-B8A457E37DCA}" sibTransId="{6DD83451-86D6-4B0D-A251-378B5FA3F930}"/>
    <dgm:cxn modelId="{E3067D7D-F574-FC4B-81EB-457CCD23EE76}" type="presOf" srcId="{7AEB8C7A-30CA-47D4-B3EA-4E82BB488D9D}" destId="{F513797F-C075-974C-BF82-D9B352EF140C}" srcOrd="0" destOrd="0" presId="urn:microsoft.com/office/officeart/2016/7/layout/VerticalSolidActionList"/>
    <dgm:cxn modelId="{B289E687-FECA-4269-90E9-AC7D0DF4322D}" srcId="{B932981E-107D-4094-BCA1-BE54E103B0DF}" destId="{E24AD170-F70C-46E0-B6BC-B0B5932C0E6A}" srcOrd="0" destOrd="0" parTransId="{12567DFC-839B-4F2C-ABA5-41C90CE4BCA2}" sibTransId="{F318D0C1-794F-4BB9-A10F-2AB3FC640C4E}"/>
    <dgm:cxn modelId="{0507498B-0D98-AB4B-912B-F1E66C17F421}" type="presOf" srcId="{09D5A312-C795-489B-930C-1333020FBF54}" destId="{337DB12E-3F5C-E24B-B61B-EE08D623E9F9}" srcOrd="0" destOrd="0" presId="urn:microsoft.com/office/officeart/2016/7/layout/VerticalSolidActionList"/>
    <dgm:cxn modelId="{04A4EC9E-76F4-B446-9D7E-ACFBF8697CE9}" type="presOf" srcId="{E1DDF7AF-1BBA-40BE-AB69-013BE335BA29}" destId="{5C670565-11BA-B74B-8275-8BF59580E92A}" srcOrd="0" destOrd="0" presId="urn:microsoft.com/office/officeart/2016/7/layout/VerticalSolidActionList"/>
    <dgm:cxn modelId="{C41EE8E9-FE23-B64E-A829-F74AE2FFF0E1}" type="presOf" srcId="{5AAB1B5D-E3CB-485E-9CEF-C2CD1E4EB262}" destId="{F4E14E39-E50B-A049-93DA-6F17ACFACF40}" srcOrd="0" destOrd="0" presId="urn:microsoft.com/office/officeart/2016/7/layout/VerticalSolidActionList"/>
    <dgm:cxn modelId="{C4D16BEE-4717-2446-B400-C373C3CF3193}" type="presOf" srcId="{575434C4-24E2-4FDC-88D0-ED1E0C509BFB}" destId="{0B88F7B0-BA56-2649-988E-9E6CD6EA8954}" srcOrd="0" destOrd="0" presId="urn:microsoft.com/office/officeart/2016/7/layout/VerticalSolidActionList"/>
    <dgm:cxn modelId="{F26DB8EF-0FCD-4AD9-BA6B-738C37F7BCA7}" srcId="{09D5A312-C795-489B-930C-1333020FBF54}" destId="{880C0696-1117-42A6-B0EC-81D731D763E2}" srcOrd="0" destOrd="0" parTransId="{246FDCF9-994D-452E-B4D9-A8975EA0B8A4}" sibTransId="{D1915ED2-164C-4785-A745-F89FFC7AB50F}"/>
    <dgm:cxn modelId="{01D83AF6-EE88-604C-BC65-D40EC9CF2FF0}" type="presParOf" srcId="{B6D77B93-E86D-0644-8139-1F0D6A6A3656}" destId="{1A918581-272E-8A4D-9806-A22926B6D98E}" srcOrd="0" destOrd="0" presId="urn:microsoft.com/office/officeart/2016/7/layout/VerticalSolidActionList"/>
    <dgm:cxn modelId="{EF90B0CA-F828-DC49-986D-58784B7D5BAF}" type="presParOf" srcId="{1A918581-272E-8A4D-9806-A22926B6D98E}" destId="{95C21A5B-48DE-A946-8EAE-27E216682A75}" srcOrd="0" destOrd="0" presId="urn:microsoft.com/office/officeart/2016/7/layout/VerticalSolidActionList"/>
    <dgm:cxn modelId="{8AF0084A-3010-7E4B-96F9-199EA428674F}" type="presParOf" srcId="{1A918581-272E-8A4D-9806-A22926B6D98E}" destId="{EAC08A9E-1F17-8445-A487-B29A43A6EE71}" srcOrd="1" destOrd="0" presId="urn:microsoft.com/office/officeart/2016/7/layout/VerticalSolidActionList"/>
    <dgm:cxn modelId="{6F9828F0-6746-D64D-8774-351A290B41D1}" type="presParOf" srcId="{B6D77B93-E86D-0644-8139-1F0D6A6A3656}" destId="{7239BCED-9D47-514B-B76B-5A094EF6AED3}" srcOrd="1" destOrd="0" presId="urn:microsoft.com/office/officeart/2016/7/layout/VerticalSolidActionList"/>
    <dgm:cxn modelId="{59EE2F7E-9AAF-484F-AABC-F4103CAC9E20}" type="presParOf" srcId="{B6D77B93-E86D-0644-8139-1F0D6A6A3656}" destId="{AE1EDC0D-80AE-B340-AB8D-805C70B21E83}" srcOrd="2" destOrd="0" presId="urn:microsoft.com/office/officeart/2016/7/layout/VerticalSolidActionList"/>
    <dgm:cxn modelId="{7A9BAA53-A06F-9E40-8A9F-E2E0316911D5}" type="presParOf" srcId="{AE1EDC0D-80AE-B340-AB8D-805C70B21E83}" destId="{F513797F-C075-974C-BF82-D9B352EF140C}" srcOrd="0" destOrd="0" presId="urn:microsoft.com/office/officeart/2016/7/layout/VerticalSolidActionList"/>
    <dgm:cxn modelId="{C8EDEA7E-05C7-E54C-8AA2-4BC69BFEC442}" type="presParOf" srcId="{AE1EDC0D-80AE-B340-AB8D-805C70B21E83}" destId="{91978C26-2A62-6D40-8DE5-38D6070C25C5}" srcOrd="1" destOrd="0" presId="urn:microsoft.com/office/officeart/2016/7/layout/VerticalSolidActionList"/>
    <dgm:cxn modelId="{AF0E8262-FAD1-1846-91CE-EC913BCA6F08}" type="presParOf" srcId="{B6D77B93-E86D-0644-8139-1F0D6A6A3656}" destId="{885001D4-0EB2-D747-B6FA-7671ED650E30}" srcOrd="3" destOrd="0" presId="urn:microsoft.com/office/officeart/2016/7/layout/VerticalSolidActionList"/>
    <dgm:cxn modelId="{4B16512C-0F9E-EB41-8D89-D03F38671611}" type="presParOf" srcId="{B6D77B93-E86D-0644-8139-1F0D6A6A3656}" destId="{794A5318-AE90-9248-ACB6-0EA3EF695DA0}" srcOrd="4" destOrd="0" presId="urn:microsoft.com/office/officeart/2016/7/layout/VerticalSolidActionList"/>
    <dgm:cxn modelId="{AC8758F4-0B20-B644-94B3-AE09522B56B0}" type="presParOf" srcId="{794A5318-AE90-9248-ACB6-0EA3EF695DA0}" destId="{0B88F7B0-BA56-2649-988E-9E6CD6EA8954}" srcOrd="0" destOrd="0" presId="urn:microsoft.com/office/officeart/2016/7/layout/VerticalSolidActionList"/>
    <dgm:cxn modelId="{C92BBF23-79FB-5148-9948-31517FFE666F}" type="presParOf" srcId="{794A5318-AE90-9248-ACB6-0EA3EF695DA0}" destId="{5C670565-11BA-B74B-8275-8BF59580E92A}" srcOrd="1" destOrd="0" presId="urn:microsoft.com/office/officeart/2016/7/layout/VerticalSolidActionList"/>
    <dgm:cxn modelId="{016576EB-AFD5-BB4F-A988-B9EAAF47EE9D}" type="presParOf" srcId="{B6D77B93-E86D-0644-8139-1F0D6A6A3656}" destId="{14FF0D46-BC1F-4D44-9B25-D69C2B195D7E}" srcOrd="5" destOrd="0" presId="urn:microsoft.com/office/officeart/2016/7/layout/VerticalSolidActionList"/>
    <dgm:cxn modelId="{EE66C2A9-6835-CC44-85BF-7595412E79C0}" type="presParOf" srcId="{B6D77B93-E86D-0644-8139-1F0D6A6A3656}" destId="{18BF2045-292D-FC47-82AA-519F5B3B2586}" srcOrd="6" destOrd="0" presId="urn:microsoft.com/office/officeart/2016/7/layout/VerticalSolidActionList"/>
    <dgm:cxn modelId="{D82B98B9-425A-5A42-BD03-813018B38B05}" type="presParOf" srcId="{18BF2045-292D-FC47-82AA-519F5B3B2586}" destId="{337DB12E-3F5C-E24B-B61B-EE08D623E9F9}" srcOrd="0" destOrd="0" presId="urn:microsoft.com/office/officeart/2016/7/layout/VerticalSolidActionList"/>
    <dgm:cxn modelId="{61AE2DE8-D41C-0C49-A2E4-C9ED152B9818}" type="presParOf" srcId="{18BF2045-292D-FC47-82AA-519F5B3B2586}" destId="{99051D97-3394-C14B-9E93-A14141E57F2D}" srcOrd="1" destOrd="0" presId="urn:microsoft.com/office/officeart/2016/7/layout/VerticalSolidActionList"/>
    <dgm:cxn modelId="{0C068EA0-3D9B-1149-96AC-D2BDEACF72E4}" type="presParOf" srcId="{B6D77B93-E86D-0644-8139-1F0D6A6A3656}" destId="{3F3738A8-D70F-F848-A6A0-C2EDFCB6E830}" srcOrd="7" destOrd="0" presId="urn:microsoft.com/office/officeart/2016/7/layout/VerticalSolidActionList"/>
    <dgm:cxn modelId="{6CF0AB08-7CDF-944E-AAB0-19F85E8F7D9C}" type="presParOf" srcId="{B6D77B93-E86D-0644-8139-1F0D6A6A3656}" destId="{A380778A-54FF-894B-B926-34BA7887DE7E}" srcOrd="8" destOrd="0" presId="urn:microsoft.com/office/officeart/2016/7/layout/VerticalSolidActionList"/>
    <dgm:cxn modelId="{C8E2C26C-3C4C-1C48-978B-15AF2C889953}" type="presParOf" srcId="{A380778A-54FF-894B-B926-34BA7887DE7E}" destId="{BC5FF169-BBFE-5442-9E0F-8BB49B57A1A2}" srcOrd="0" destOrd="0" presId="urn:microsoft.com/office/officeart/2016/7/layout/VerticalSolidActionList"/>
    <dgm:cxn modelId="{B9362EAA-4BDA-4E46-907A-9BF15D797263}" type="presParOf" srcId="{A380778A-54FF-894B-B926-34BA7887DE7E}" destId="{F4E14E39-E50B-A049-93DA-6F17ACFACF40}" srcOrd="1" destOrd="0" presId="urn:microsoft.com/office/officeart/2016/7/layout/VerticalSolid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079550E-69DD-476F-ACCF-4D6090BE4571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01941C44-B41D-4434-A912-F3744B831149}">
      <dgm:prSet/>
      <dgm:spPr/>
      <dgm:t>
        <a:bodyPr/>
        <a:lstStyle/>
        <a:p>
          <a:pPr>
            <a:defRPr cap="all"/>
          </a:pPr>
          <a:r>
            <a:rPr lang="en-US"/>
            <a:t>Community Engagement &amp; Listening</a:t>
          </a:r>
        </a:p>
      </dgm:t>
    </dgm:pt>
    <dgm:pt modelId="{5156BD1A-B055-4791-8D8C-5227951827B4}" type="parTrans" cxnId="{4A1A6D3C-545D-4580-9FE3-70F5D521DDC4}">
      <dgm:prSet/>
      <dgm:spPr/>
      <dgm:t>
        <a:bodyPr/>
        <a:lstStyle/>
        <a:p>
          <a:endParaRPr lang="en-US"/>
        </a:p>
      </dgm:t>
    </dgm:pt>
    <dgm:pt modelId="{FC582AE9-DB0F-4E02-85B5-3B5FE51677B0}" type="sibTrans" cxnId="{4A1A6D3C-545D-4580-9FE3-70F5D521DDC4}">
      <dgm:prSet/>
      <dgm:spPr/>
      <dgm:t>
        <a:bodyPr/>
        <a:lstStyle/>
        <a:p>
          <a:endParaRPr lang="en-US"/>
        </a:p>
      </dgm:t>
    </dgm:pt>
    <dgm:pt modelId="{F0CAC120-8B20-4425-9C84-DB6B1BAABB74}">
      <dgm:prSet/>
      <dgm:spPr/>
      <dgm:t>
        <a:bodyPr/>
        <a:lstStyle/>
        <a:p>
          <a:pPr>
            <a:defRPr cap="all"/>
          </a:pPr>
          <a:r>
            <a:rPr lang="en-US"/>
            <a:t>Stakeholder Identification </a:t>
          </a:r>
        </a:p>
      </dgm:t>
    </dgm:pt>
    <dgm:pt modelId="{9F690DC7-64D4-4C64-B911-D3C960ECD2BD}" type="parTrans" cxnId="{2ED4916E-0DC8-4905-BC5C-5E4201BC73AE}">
      <dgm:prSet/>
      <dgm:spPr/>
      <dgm:t>
        <a:bodyPr/>
        <a:lstStyle/>
        <a:p>
          <a:endParaRPr lang="en-US"/>
        </a:p>
      </dgm:t>
    </dgm:pt>
    <dgm:pt modelId="{179CE141-DE61-4F4D-A01A-023B8FCF4FD9}" type="sibTrans" cxnId="{2ED4916E-0DC8-4905-BC5C-5E4201BC73AE}">
      <dgm:prSet/>
      <dgm:spPr/>
      <dgm:t>
        <a:bodyPr/>
        <a:lstStyle/>
        <a:p>
          <a:endParaRPr lang="en-US"/>
        </a:p>
      </dgm:t>
    </dgm:pt>
    <dgm:pt modelId="{E2F2B117-A6D9-404C-AED6-3D4FF240584C}">
      <dgm:prSet/>
      <dgm:spPr/>
      <dgm:t>
        <a:bodyPr/>
        <a:lstStyle/>
        <a:p>
          <a:pPr>
            <a:defRPr cap="all"/>
          </a:pPr>
          <a:r>
            <a:rPr lang="en-US"/>
            <a:t>Defining, Drafting, &amp; Negotiation</a:t>
          </a:r>
        </a:p>
      </dgm:t>
    </dgm:pt>
    <dgm:pt modelId="{341F4730-FA49-41A4-A1BC-13729EBB015F}" type="parTrans" cxnId="{00F0FFC0-1782-4C94-BC69-92A28BEE0EF2}">
      <dgm:prSet/>
      <dgm:spPr/>
      <dgm:t>
        <a:bodyPr/>
        <a:lstStyle/>
        <a:p>
          <a:endParaRPr lang="en-US"/>
        </a:p>
      </dgm:t>
    </dgm:pt>
    <dgm:pt modelId="{00C825C8-0FB2-46CF-BB23-16FD05CC7C14}" type="sibTrans" cxnId="{00F0FFC0-1782-4C94-BC69-92A28BEE0EF2}">
      <dgm:prSet/>
      <dgm:spPr/>
      <dgm:t>
        <a:bodyPr/>
        <a:lstStyle/>
        <a:p>
          <a:endParaRPr lang="en-US"/>
        </a:p>
      </dgm:t>
    </dgm:pt>
    <dgm:pt modelId="{A8527D9D-1E05-44CA-87DB-72E09F6DFB22}">
      <dgm:prSet/>
      <dgm:spPr/>
      <dgm:t>
        <a:bodyPr/>
        <a:lstStyle/>
        <a:p>
          <a:pPr>
            <a:defRPr cap="all"/>
          </a:pPr>
          <a:r>
            <a:rPr lang="en-US"/>
            <a:t>Finalize Agreement</a:t>
          </a:r>
        </a:p>
      </dgm:t>
    </dgm:pt>
    <dgm:pt modelId="{16045220-2F09-426B-9520-5BBD1AB1E5DE}" type="parTrans" cxnId="{5D47A789-4823-4FF1-B417-9DFEB06C58D3}">
      <dgm:prSet/>
      <dgm:spPr/>
      <dgm:t>
        <a:bodyPr/>
        <a:lstStyle/>
        <a:p>
          <a:endParaRPr lang="en-US"/>
        </a:p>
      </dgm:t>
    </dgm:pt>
    <dgm:pt modelId="{C57B6223-D5FC-4699-9E9F-D61CFB660F66}" type="sibTrans" cxnId="{5D47A789-4823-4FF1-B417-9DFEB06C58D3}">
      <dgm:prSet/>
      <dgm:spPr/>
      <dgm:t>
        <a:bodyPr/>
        <a:lstStyle/>
        <a:p>
          <a:endParaRPr lang="en-US"/>
        </a:p>
      </dgm:t>
    </dgm:pt>
    <dgm:pt modelId="{6E2A6DA0-A677-4994-8734-D6FB03FEB588}">
      <dgm:prSet/>
      <dgm:spPr/>
      <dgm:t>
        <a:bodyPr/>
        <a:lstStyle/>
        <a:p>
          <a:pPr>
            <a:defRPr cap="all"/>
          </a:pPr>
          <a:r>
            <a:rPr lang="en-US"/>
            <a:t>Track Progress &amp; Monitor Compliance</a:t>
          </a:r>
        </a:p>
      </dgm:t>
    </dgm:pt>
    <dgm:pt modelId="{980C9ECD-539F-4DB7-A1C4-59E2BE7FE0FF}" type="parTrans" cxnId="{97608A5D-D819-429A-8F1C-4615DEE3C5E0}">
      <dgm:prSet/>
      <dgm:spPr/>
      <dgm:t>
        <a:bodyPr/>
        <a:lstStyle/>
        <a:p>
          <a:endParaRPr lang="en-US"/>
        </a:p>
      </dgm:t>
    </dgm:pt>
    <dgm:pt modelId="{2BC4E843-3073-47B5-8925-3E14A5376F51}" type="sibTrans" cxnId="{97608A5D-D819-429A-8F1C-4615DEE3C5E0}">
      <dgm:prSet/>
      <dgm:spPr/>
      <dgm:t>
        <a:bodyPr/>
        <a:lstStyle/>
        <a:p>
          <a:endParaRPr lang="en-US"/>
        </a:p>
      </dgm:t>
    </dgm:pt>
    <dgm:pt modelId="{ED8F2530-9171-4598-AE54-ED1254EFA111}">
      <dgm:prSet/>
      <dgm:spPr/>
      <dgm:t>
        <a:bodyPr/>
        <a:lstStyle/>
        <a:p>
          <a:pPr>
            <a:defRPr cap="all"/>
          </a:pPr>
          <a:r>
            <a:rPr lang="en-US"/>
            <a:t>Evaluate Outcomes</a:t>
          </a:r>
        </a:p>
      </dgm:t>
    </dgm:pt>
    <dgm:pt modelId="{6A17675C-2D31-42DC-87CC-08B22EDC8AEA}" type="parTrans" cxnId="{AC6BD097-2E1A-4493-8A4D-80FEC89B9B8F}">
      <dgm:prSet/>
      <dgm:spPr/>
      <dgm:t>
        <a:bodyPr/>
        <a:lstStyle/>
        <a:p>
          <a:endParaRPr lang="en-US"/>
        </a:p>
      </dgm:t>
    </dgm:pt>
    <dgm:pt modelId="{835B2F8A-B781-4232-BBF1-246E31BC8F1F}" type="sibTrans" cxnId="{AC6BD097-2E1A-4493-8A4D-80FEC89B9B8F}">
      <dgm:prSet/>
      <dgm:spPr/>
      <dgm:t>
        <a:bodyPr/>
        <a:lstStyle/>
        <a:p>
          <a:endParaRPr lang="en-US"/>
        </a:p>
      </dgm:t>
    </dgm:pt>
    <dgm:pt modelId="{03DA53AE-6C25-41A9-A049-C08F53F039A5}" type="pres">
      <dgm:prSet presAssocID="{3079550E-69DD-476F-ACCF-4D6090BE4571}" presName="root" presStyleCnt="0">
        <dgm:presLayoutVars>
          <dgm:dir/>
          <dgm:resizeHandles val="exact"/>
        </dgm:presLayoutVars>
      </dgm:prSet>
      <dgm:spPr/>
    </dgm:pt>
    <dgm:pt modelId="{E742EF86-2445-4894-85D5-E0E9D2BB4E7F}" type="pres">
      <dgm:prSet presAssocID="{01941C44-B41D-4434-A912-F3744B831149}" presName="compNode" presStyleCnt="0"/>
      <dgm:spPr/>
    </dgm:pt>
    <dgm:pt modelId="{0F6B0B49-0F39-4028-857F-582BCBA5A186}" type="pres">
      <dgm:prSet presAssocID="{01941C44-B41D-4434-A912-F3744B831149}" presName="iconBgRect" presStyleLbl="bgShp" presStyleIdx="0" presStyleCnt="6"/>
      <dgm:spPr/>
    </dgm:pt>
    <dgm:pt modelId="{80CA183B-4A4E-4621-8AA8-0EBC81B4BF0B}" type="pres">
      <dgm:prSet presAssocID="{01941C44-B41D-4434-A912-F3744B831149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810EA141-7ACD-4F2E-8DE0-ABDF7C428063}" type="pres">
      <dgm:prSet presAssocID="{01941C44-B41D-4434-A912-F3744B831149}" presName="spaceRect" presStyleCnt="0"/>
      <dgm:spPr/>
    </dgm:pt>
    <dgm:pt modelId="{DC7187E6-3971-40AB-81C7-CBC057EADA34}" type="pres">
      <dgm:prSet presAssocID="{01941C44-B41D-4434-A912-F3744B831149}" presName="textRect" presStyleLbl="revTx" presStyleIdx="0" presStyleCnt="6">
        <dgm:presLayoutVars>
          <dgm:chMax val="1"/>
          <dgm:chPref val="1"/>
        </dgm:presLayoutVars>
      </dgm:prSet>
      <dgm:spPr/>
    </dgm:pt>
    <dgm:pt modelId="{F260D771-23DE-46B3-AD4E-B3B73A5D15D2}" type="pres">
      <dgm:prSet presAssocID="{FC582AE9-DB0F-4E02-85B5-3B5FE51677B0}" presName="sibTrans" presStyleCnt="0"/>
      <dgm:spPr/>
    </dgm:pt>
    <dgm:pt modelId="{EC8063CD-F80C-4956-A89E-8EA77F621D45}" type="pres">
      <dgm:prSet presAssocID="{F0CAC120-8B20-4425-9C84-DB6B1BAABB74}" presName="compNode" presStyleCnt="0"/>
      <dgm:spPr/>
    </dgm:pt>
    <dgm:pt modelId="{C461A197-A330-481F-948F-F8BCAEFDFD1D}" type="pres">
      <dgm:prSet presAssocID="{F0CAC120-8B20-4425-9C84-DB6B1BAABB74}" presName="iconBgRect" presStyleLbl="bgShp" presStyleIdx="1" presStyleCnt="6"/>
      <dgm:spPr/>
    </dgm:pt>
    <dgm:pt modelId="{8D57575E-9F54-41CF-B077-D851454913CB}" type="pres">
      <dgm:prSet presAssocID="{F0CAC120-8B20-4425-9C84-DB6B1BAABB74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"/>
        </a:ext>
      </dgm:extLst>
    </dgm:pt>
    <dgm:pt modelId="{06334819-875C-470B-A16C-BBFD94FA2927}" type="pres">
      <dgm:prSet presAssocID="{F0CAC120-8B20-4425-9C84-DB6B1BAABB74}" presName="spaceRect" presStyleCnt="0"/>
      <dgm:spPr/>
    </dgm:pt>
    <dgm:pt modelId="{28116F4D-6697-4A1A-8BB6-8F0A387F0D53}" type="pres">
      <dgm:prSet presAssocID="{F0CAC120-8B20-4425-9C84-DB6B1BAABB74}" presName="textRect" presStyleLbl="revTx" presStyleIdx="1" presStyleCnt="6">
        <dgm:presLayoutVars>
          <dgm:chMax val="1"/>
          <dgm:chPref val="1"/>
        </dgm:presLayoutVars>
      </dgm:prSet>
      <dgm:spPr/>
    </dgm:pt>
    <dgm:pt modelId="{182A5B7C-D4FB-4352-B236-F122AE9DAA82}" type="pres">
      <dgm:prSet presAssocID="{179CE141-DE61-4F4D-A01A-023B8FCF4FD9}" presName="sibTrans" presStyleCnt="0"/>
      <dgm:spPr/>
    </dgm:pt>
    <dgm:pt modelId="{012B4A5F-47D2-47DE-A044-2D46E729C867}" type="pres">
      <dgm:prSet presAssocID="{E2F2B117-A6D9-404C-AED6-3D4FF240584C}" presName="compNode" presStyleCnt="0"/>
      <dgm:spPr/>
    </dgm:pt>
    <dgm:pt modelId="{709701D0-1CE9-4BB9-82A4-649F00B4CC6F}" type="pres">
      <dgm:prSet presAssocID="{E2F2B117-A6D9-404C-AED6-3D4FF240584C}" presName="iconBgRect" presStyleLbl="bgShp" presStyleIdx="2" presStyleCnt="6"/>
      <dgm:spPr/>
    </dgm:pt>
    <dgm:pt modelId="{E7737085-5A25-4674-8080-17DD8C1ABB90}" type="pres">
      <dgm:prSet presAssocID="{E2F2B117-A6D9-404C-AED6-3D4FF240584C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157DBF60-5754-4FDB-9A8E-1A46F4883073}" type="pres">
      <dgm:prSet presAssocID="{E2F2B117-A6D9-404C-AED6-3D4FF240584C}" presName="spaceRect" presStyleCnt="0"/>
      <dgm:spPr/>
    </dgm:pt>
    <dgm:pt modelId="{6440C245-9D0E-45F3-91F7-09D7DD6720B6}" type="pres">
      <dgm:prSet presAssocID="{E2F2B117-A6D9-404C-AED6-3D4FF240584C}" presName="textRect" presStyleLbl="revTx" presStyleIdx="2" presStyleCnt="6">
        <dgm:presLayoutVars>
          <dgm:chMax val="1"/>
          <dgm:chPref val="1"/>
        </dgm:presLayoutVars>
      </dgm:prSet>
      <dgm:spPr/>
    </dgm:pt>
    <dgm:pt modelId="{40F3BBB6-420A-4938-A424-BF3822C75DFD}" type="pres">
      <dgm:prSet presAssocID="{00C825C8-0FB2-46CF-BB23-16FD05CC7C14}" presName="sibTrans" presStyleCnt="0"/>
      <dgm:spPr/>
    </dgm:pt>
    <dgm:pt modelId="{D58C151F-CE73-4963-9F92-3CF145A2B079}" type="pres">
      <dgm:prSet presAssocID="{A8527D9D-1E05-44CA-87DB-72E09F6DFB22}" presName="compNode" presStyleCnt="0"/>
      <dgm:spPr/>
    </dgm:pt>
    <dgm:pt modelId="{4163B372-329F-42F7-8C4F-3BB0462C1DFB}" type="pres">
      <dgm:prSet presAssocID="{A8527D9D-1E05-44CA-87DB-72E09F6DFB22}" presName="iconBgRect" presStyleLbl="bgShp" presStyleIdx="3" presStyleCnt="6"/>
      <dgm:spPr/>
    </dgm:pt>
    <dgm:pt modelId="{693DC177-A136-43F0-B9EE-14F5E1020169}" type="pres">
      <dgm:prSet presAssocID="{A8527D9D-1E05-44CA-87DB-72E09F6DFB22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tract"/>
        </a:ext>
      </dgm:extLst>
    </dgm:pt>
    <dgm:pt modelId="{A39C82A3-6A51-475A-AB64-02577F5FBF51}" type="pres">
      <dgm:prSet presAssocID="{A8527D9D-1E05-44CA-87DB-72E09F6DFB22}" presName="spaceRect" presStyleCnt="0"/>
      <dgm:spPr/>
    </dgm:pt>
    <dgm:pt modelId="{CEFDD79D-5D36-42F3-9CE3-542682085C48}" type="pres">
      <dgm:prSet presAssocID="{A8527D9D-1E05-44CA-87DB-72E09F6DFB22}" presName="textRect" presStyleLbl="revTx" presStyleIdx="3" presStyleCnt="6">
        <dgm:presLayoutVars>
          <dgm:chMax val="1"/>
          <dgm:chPref val="1"/>
        </dgm:presLayoutVars>
      </dgm:prSet>
      <dgm:spPr/>
    </dgm:pt>
    <dgm:pt modelId="{4E77BAE7-E908-41AA-95F5-FFEB193A8518}" type="pres">
      <dgm:prSet presAssocID="{C57B6223-D5FC-4699-9E9F-D61CFB660F66}" presName="sibTrans" presStyleCnt="0"/>
      <dgm:spPr/>
    </dgm:pt>
    <dgm:pt modelId="{D51D5B08-27D3-4F82-A34B-CF21B2AECB56}" type="pres">
      <dgm:prSet presAssocID="{6E2A6DA0-A677-4994-8734-D6FB03FEB588}" presName="compNode" presStyleCnt="0"/>
      <dgm:spPr/>
    </dgm:pt>
    <dgm:pt modelId="{9B0D4F81-84B3-4B7C-BB68-CD84081CD107}" type="pres">
      <dgm:prSet presAssocID="{6E2A6DA0-A677-4994-8734-D6FB03FEB588}" presName="iconBgRect" presStyleLbl="bgShp" presStyleIdx="4" presStyleCnt="6"/>
      <dgm:spPr/>
    </dgm:pt>
    <dgm:pt modelId="{E8F5AD0C-71F0-4909-9EBB-E59BA5D163AD}" type="pres">
      <dgm:prSet presAssocID="{6E2A6DA0-A677-4994-8734-D6FB03FEB588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auge"/>
        </a:ext>
      </dgm:extLst>
    </dgm:pt>
    <dgm:pt modelId="{882CE5A1-A57E-45D3-90AE-FECEE520D8A8}" type="pres">
      <dgm:prSet presAssocID="{6E2A6DA0-A677-4994-8734-D6FB03FEB588}" presName="spaceRect" presStyleCnt="0"/>
      <dgm:spPr/>
    </dgm:pt>
    <dgm:pt modelId="{E63DBF56-7A49-44FA-994F-14BE5ED87585}" type="pres">
      <dgm:prSet presAssocID="{6E2A6DA0-A677-4994-8734-D6FB03FEB588}" presName="textRect" presStyleLbl="revTx" presStyleIdx="4" presStyleCnt="6">
        <dgm:presLayoutVars>
          <dgm:chMax val="1"/>
          <dgm:chPref val="1"/>
        </dgm:presLayoutVars>
      </dgm:prSet>
      <dgm:spPr/>
    </dgm:pt>
    <dgm:pt modelId="{73E2ED76-0F22-4119-8114-40D99B40926A}" type="pres">
      <dgm:prSet presAssocID="{2BC4E843-3073-47B5-8925-3E14A5376F51}" presName="sibTrans" presStyleCnt="0"/>
      <dgm:spPr/>
    </dgm:pt>
    <dgm:pt modelId="{DDC68F00-E25E-425B-92E0-8252AC1155B9}" type="pres">
      <dgm:prSet presAssocID="{ED8F2530-9171-4598-AE54-ED1254EFA111}" presName="compNode" presStyleCnt="0"/>
      <dgm:spPr/>
    </dgm:pt>
    <dgm:pt modelId="{17159696-5ECC-414F-A001-DFAED863BC27}" type="pres">
      <dgm:prSet presAssocID="{ED8F2530-9171-4598-AE54-ED1254EFA111}" presName="iconBgRect" presStyleLbl="bgShp" presStyleIdx="5" presStyleCnt="6"/>
      <dgm:spPr/>
    </dgm:pt>
    <dgm:pt modelId="{F011C333-22B4-4C5C-850E-6F61CBA9333E}" type="pres">
      <dgm:prSet presAssocID="{ED8F2530-9171-4598-AE54-ED1254EFA111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D909E9B2-317B-46F5-B903-A390BEAE2A6D}" type="pres">
      <dgm:prSet presAssocID="{ED8F2530-9171-4598-AE54-ED1254EFA111}" presName="spaceRect" presStyleCnt="0"/>
      <dgm:spPr/>
    </dgm:pt>
    <dgm:pt modelId="{33238B02-C781-49DF-AD6F-265A0300BE84}" type="pres">
      <dgm:prSet presAssocID="{ED8F2530-9171-4598-AE54-ED1254EFA111}" presName="textRect" presStyleLbl="revTx" presStyleIdx="5" presStyleCnt="6">
        <dgm:presLayoutVars>
          <dgm:chMax val="1"/>
          <dgm:chPref val="1"/>
        </dgm:presLayoutVars>
      </dgm:prSet>
      <dgm:spPr/>
    </dgm:pt>
  </dgm:ptLst>
  <dgm:cxnLst>
    <dgm:cxn modelId="{7B44731C-D109-47C2-8CB7-2D90ABACA73B}" type="presOf" srcId="{F0CAC120-8B20-4425-9C84-DB6B1BAABB74}" destId="{28116F4D-6697-4A1A-8BB6-8F0A387F0D53}" srcOrd="0" destOrd="0" presId="urn:microsoft.com/office/officeart/2018/5/layout/IconCircleLabelList"/>
    <dgm:cxn modelId="{4A1A6D3C-545D-4580-9FE3-70F5D521DDC4}" srcId="{3079550E-69DD-476F-ACCF-4D6090BE4571}" destId="{01941C44-B41D-4434-A912-F3744B831149}" srcOrd="0" destOrd="0" parTransId="{5156BD1A-B055-4791-8D8C-5227951827B4}" sibTransId="{FC582AE9-DB0F-4E02-85B5-3B5FE51677B0}"/>
    <dgm:cxn modelId="{034EE440-C177-41E1-A1E9-EB9472FBC62C}" type="presOf" srcId="{A8527D9D-1E05-44CA-87DB-72E09F6DFB22}" destId="{CEFDD79D-5D36-42F3-9CE3-542682085C48}" srcOrd="0" destOrd="0" presId="urn:microsoft.com/office/officeart/2018/5/layout/IconCircleLabelList"/>
    <dgm:cxn modelId="{AF323C41-C3A9-49A2-855F-A5D88AB69E3B}" type="presOf" srcId="{ED8F2530-9171-4598-AE54-ED1254EFA111}" destId="{33238B02-C781-49DF-AD6F-265A0300BE84}" srcOrd="0" destOrd="0" presId="urn:microsoft.com/office/officeart/2018/5/layout/IconCircleLabelList"/>
    <dgm:cxn modelId="{97608A5D-D819-429A-8F1C-4615DEE3C5E0}" srcId="{3079550E-69DD-476F-ACCF-4D6090BE4571}" destId="{6E2A6DA0-A677-4994-8734-D6FB03FEB588}" srcOrd="4" destOrd="0" parTransId="{980C9ECD-539F-4DB7-A1C4-59E2BE7FE0FF}" sibTransId="{2BC4E843-3073-47B5-8925-3E14A5376F51}"/>
    <dgm:cxn modelId="{BA3A6864-A981-4469-AC5A-82D5E6FB75A0}" type="presOf" srcId="{E2F2B117-A6D9-404C-AED6-3D4FF240584C}" destId="{6440C245-9D0E-45F3-91F7-09D7DD6720B6}" srcOrd="0" destOrd="0" presId="urn:microsoft.com/office/officeart/2018/5/layout/IconCircleLabelList"/>
    <dgm:cxn modelId="{2ED4916E-0DC8-4905-BC5C-5E4201BC73AE}" srcId="{3079550E-69DD-476F-ACCF-4D6090BE4571}" destId="{F0CAC120-8B20-4425-9C84-DB6B1BAABB74}" srcOrd="1" destOrd="0" parTransId="{9F690DC7-64D4-4C64-B911-D3C960ECD2BD}" sibTransId="{179CE141-DE61-4F4D-A01A-023B8FCF4FD9}"/>
    <dgm:cxn modelId="{CCF2C874-29EC-4BB8-8FE1-EDE60C147FAA}" type="presOf" srcId="{3079550E-69DD-476F-ACCF-4D6090BE4571}" destId="{03DA53AE-6C25-41A9-A049-C08F53F039A5}" srcOrd="0" destOrd="0" presId="urn:microsoft.com/office/officeart/2018/5/layout/IconCircleLabelList"/>
    <dgm:cxn modelId="{5D47A789-4823-4FF1-B417-9DFEB06C58D3}" srcId="{3079550E-69DD-476F-ACCF-4D6090BE4571}" destId="{A8527D9D-1E05-44CA-87DB-72E09F6DFB22}" srcOrd="3" destOrd="0" parTransId="{16045220-2F09-426B-9520-5BBD1AB1E5DE}" sibTransId="{C57B6223-D5FC-4699-9E9F-D61CFB660F66}"/>
    <dgm:cxn modelId="{AC6BD097-2E1A-4493-8A4D-80FEC89B9B8F}" srcId="{3079550E-69DD-476F-ACCF-4D6090BE4571}" destId="{ED8F2530-9171-4598-AE54-ED1254EFA111}" srcOrd="5" destOrd="0" parTransId="{6A17675C-2D31-42DC-87CC-08B22EDC8AEA}" sibTransId="{835B2F8A-B781-4232-BBF1-246E31BC8F1F}"/>
    <dgm:cxn modelId="{E9BFB49E-138D-4871-926B-6BB1006ABF99}" type="presOf" srcId="{6E2A6DA0-A677-4994-8734-D6FB03FEB588}" destId="{E63DBF56-7A49-44FA-994F-14BE5ED87585}" srcOrd="0" destOrd="0" presId="urn:microsoft.com/office/officeart/2018/5/layout/IconCircleLabelList"/>
    <dgm:cxn modelId="{1C437FA4-E3AE-4A63-B5B8-D6AD5B93F5AD}" type="presOf" srcId="{01941C44-B41D-4434-A912-F3744B831149}" destId="{DC7187E6-3971-40AB-81C7-CBC057EADA34}" srcOrd="0" destOrd="0" presId="urn:microsoft.com/office/officeart/2018/5/layout/IconCircleLabelList"/>
    <dgm:cxn modelId="{00F0FFC0-1782-4C94-BC69-92A28BEE0EF2}" srcId="{3079550E-69DD-476F-ACCF-4D6090BE4571}" destId="{E2F2B117-A6D9-404C-AED6-3D4FF240584C}" srcOrd="2" destOrd="0" parTransId="{341F4730-FA49-41A4-A1BC-13729EBB015F}" sibTransId="{00C825C8-0FB2-46CF-BB23-16FD05CC7C14}"/>
    <dgm:cxn modelId="{8738AA6F-D13F-4D79-9F0C-445EBD8CE4E0}" type="presParOf" srcId="{03DA53AE-6C25-41A9-A049-C08F53F039A5}" destId="{E742EF86-2445-4894-85D5-E0E9D2BB4E7F}" srcOrd="0" destOrd="0" presId="urn:microsoft.com/office/officeart/2018/5/layout/IconCircleLabelList"/>
    <dgm:cxn modelId="{FBF2C32A-F04A-4ADD-A874-0823D79C810C}" type="presParOf" srcId="{E742EF86-2445-4894-85D5-E0E9D2BB4E7F}" destId="{0F6B0B49-0F39-4028-857F-582BCBA5A186}" srcOrd="0" destOrd="0" presId="urn:microsoft.com/office/officeart/2018/5/layout/IconCircleLabelList"/>
    <dgm:cxn modelId="{08BA306A-2DEE-4344-B50D-53DB6A3AAF67}" type="presParOf" srcId="{E742EF86-2445-4894-85D5-E0E9D2BB4E7F}" destId="{80CA183B-4A4E-4621-8AA8-0EBC81B4BF0B}" srcOrd="1" destOrd="0" presId="urn:microsoft.com/office/officeart/2018/5/layout/IconCircleLabelList"/>
    <dgm:cxn modelId="{67B040AC-9B02-4297-A132-3EC6E9360A73}" type="presParOf" srcId="{E742EF86-2445-4894-85D5-E0E9D2BB4E7F}" destId="{810EA141-7ACD-4F2E-8DE0-ABDF7C428063}" srcOrd="2" destOrd="0" presId="urn:microsoft.com/office/officeart/2018/5/layout/IconCircleLabelList"/>
    <dgm:cxn modelId="{34B53A3F-BD90-4E8C-AA92-6A7155620563}" type="presParOf" srcId="{E742EF86-2445-4894-85D5-E0E9D2BB4E7F}" destId="{DC7187E6-3971-40AB-81C7-CBC057EADA34}" srcOrd="3" destOrd="0" presId="urn:microsoft.com/office/officeart/2018/5/layout/IconCircleLabelList"/>
    <dgm:cxn modelId="{54E8576A-7DFA-4BAC-A105-7338E3568E39}" type="presParOf" srcId="{03DA53AE-6C25-41A9-A049-C08F53F039A5}" destId="{F260D771-23DE-46B3-AD4E-B3B73A5D15D2}" srcOrd="1" destOrd="0" presId="urn:microsoft.com/office/officeart/2018/5/layout/IconCircleLabelList"/>
    <dgm:cxn modelId="{25F37AAC-78AF-4C48-9B17-FEC4CE2B02D7}" type="presParOf" srcId="{03DA53AE-6C25-41A9-A049-C08F53F039A5}" destId="{EC8063CD-F80C-4956-A89E-8EA77F621D45}" srcOrd="2" destOrd="0" presId="urn:microsoft.com/office/officeart/2018/5/layout/IconCircleLabelList"/>
    <dgm:cxn modelId="{613B09DA-04C6-423F-B525-A1E4C4F4F7EE}" type="presParOf" srcId="{EC8063CD-F80C-4956-A89E-8EA77F621D45}" destId="{C461A197-A330-481F-948F-F8BCAEFDFD1D}" srcOrd="0" destOrd="0" presId="urn:microsoft.com/office/officeart/2018/5/layout/IconCircleLabelList"/>
    <dgm:cxn modelId="{14B69AA0-951B-435C-AAFF-EF36BC6E3C1F}" type="presParOf" srcId="{EC8063CD-F80C-4956-A89E-8EA77F621D45}" destId="{8D57575E-9F54-41CF-B077-D851454913CB}" srcOrd="1" destOrd="0" presId="urn:microsoft.com/office/officeart/2018/5/layout/IconCircleLabelList"/>
    <dgm:cxn modelId="{93FEF611-B61F-4CA3-AE2F-DF5974BFD65E}" type="presParOf" srcId="{EC8063CD-F80C-4956-A89E-8EA77F621D45}" destId="{06334819-875C-470B-A16C-BBFD94FA2927}" srcOrd="2" destOrd="0" presId="urn:microsoft.com/office/officeart/2018/5/layout/IconCircleLabelList"/>
    <dgm:cxn modelId="{D8931492-392E-46F8-A973-6DB1FCA48BC6}" type="presParOf" srcId="{EC8063CD-F80C-4956-A89E-8EA77F621D45}" destId="{28116F4D-6697-4A1A-8BB6-8F0A387F0D53}" srcOrd="3" destOrd="0" presId="urn:microsoft.com/office/officeart/2018/5/layout/IconCircleLabelList"/>
    <dgm:cxn modelId="{E5398EE2-CC8D-47C3-BA19-9AB0FA19597C}" type="presParOf" srcId="{03DA53AE-6C25-41A9-A049-C08F53F039A5}" destId="{182A5B7C-D4FB-4352-B236-F122AE9DAA82}" srcOrd="3" destOrd="0" presId="urn:microsoft.com/office/officeart/2018/5/layout/IconCircleLabelList"/>
    <dgm:cxn modelId="{7F54C628-FD48-4A48-B726-AE54B0065F1C}" type="presParOf" srcId="{03DA53AE-6C25-41A9-A049-C08F53F039A5}" destId="{012B4A5F-47D2-47DE-A044-2D46E729C867}" srcOrd="4" destOrd="0" presId="urn:microsoft.com/office/officeart/2018/5/layout/IconCircleLabelList"/>
    <dgm:cxn modelId="{3EAE19EF-CA80-46D4-B0F3-5DE446FB36B4}" type="presParOf" srcId="{012B4A5F-47D2-47DE-A044-2D46E729C867}" destId="{709701D0-1CE9-4BB9-82A4-649F00B4CC6F}" srcOrd="0" destOrd="0" presId="urn:microsoft.com/office/officeart/2018/5/layout/IconCircleLabelList"/>
    <dgm:cxn modelId="{E22FCEEC-93C2-44FC-92A3-7FC959BBE2FB}" type="presParOf" srcId="{012B4A5F-47D2-47DE-A044-2D46E729C867}" destId="{E7737085-5A25-4674-8080-17DD8C1ABB90}" srcOrd="1" destOrd="0" presId="urn:microsoft.com/office/officeart/2018/5/layout/IconCircleLabelList"/>
    <dgm:cxn modelId="{19A6E551-DE42-41E2-AAF7-5C5F0AAE3F17}" type="presParOf" srcId="{012B4A5F-47D2-47DE-A044-2D46E729C867}" destId="{157DBF60-5754-4FDB-9A8E-1A46F4883073}" srcOrd="2" destOrd="0" presId="urn:microsoft.com/office/officeart/2018/5/layout/IconCircleLabelList"/>
    <dgm:cxn modelId="{A509C778-E111-4FC5-90B2-AB5EC37C6156}" type="presParOf" srcId="{012B4A5F-47D2-47DE-A044-2D46E729C867}" destId="{6440C245-9D0E-45F3-91F7-09D7DD6720B6}" srcOrd="3" destOrd="0" presId="urn:microsoft.com/office/officeart/2018/5/layout/IconCircleLabelList"/>
    <dgm:cxn modelId="{B7441FD1-BBCF-4840-94C7-3262E880FD0C}" type="presParOf" srcId="{03DA53AE-6C25-41A9-A049-C08F53F039A5}" destId="{40F3BBB6-420A-4938-A424-BF3822C75DFD}" srcOrd="5" destOrd="0" presId="urn:microsoft.com/office/officeart/2018/5/layout/IconCircleLabelList"/>
    <dgm:cxn modelId="{21E7C634-D293-4211-B601-0B617BDB32C4}" type="presParOf" srcId="{03DA53AE-6C25-41A9-A049-C08F53F039A5}" destId="{D58C151F-CE73-4963-9F92-3CF145A2B079}" srcOrd="6" destOrd="0" presId="urn:microsoft.com/office/officeart/2018/5/layout/IconCircleLabelList"/>
    <dgm:cxn modelId="{F14891ED-C48E-4EEF-A00B-0721CD108B9A}" type="presParOf" srcId="{D58C151F-CE73-4963-9F92-3CF145A2B079}" destId="{4163B372-329F-42F7-8C4F-3BB0462C1DFB}" srcOrd="0" destOrd="0" presId="urn:microsoft.com/office/officeart/2018/5/layout/IconCircleLabelList"/>
    <dgm:cxn modelId="{D2C2DA60-62D3-4E40-A072-B148765E075B}" type="presParOf" srcId="{D58C151F-CE73-4963-9F92-3CF145A2B079}" destId="{693DC177-A136-43F0-B9EE-14F5E1020169}" srcOrd="1" destOrd="0" presId="urn:microsoft.com/office/officeart/2018/5/layout/IconCircleLabelList"/>
    <dgm:cxn modelId="{82C158AD-5C03-4E57-BB94-DDFE7F3AAC44}" type="presParOf" srcId="{D58C151F-CE73-4963-9F92-3CF145A2B079}" destId="{A39C82A3-6A51-475A-AB64-02577F5FBF51}" srcOrd="2" destOrd="0" presId="urn:microsoft.com/office/officeart/2018/5/layout/IconCircleLabelList"/>
    <dgm:cxn modelId="{CA886DFC-4C78-4880-8B90-92D741570BB6}" type="presParOf" srcId="{D58C151F-CE73-4963-9F92-3CF145A2B079}" destId="{CEFDD79D-5D36-42F3-9CE3-542682085C48}" srcOrd="3" destOrd="0" presId="urn:microsoft.com/office/officeart/2018/5/layout/IconCircleLabelList"/>
    <dgm:cxn modelId="{BC5310D7-62C2-488B-A7F5-5856F3ECA8DE}" type="presParOf" srcId="{03DA53AE-6C25-41A9-A049-C08F53F039A5}" destId="{4E77BAE7-E908-41AA-95F5-FFEB193A8518}" srcOrd="7" destOrd="0" presId="urn:microsoft.com/office/officeart/2018/5/layout/IconCircleLabelList"/>
    <dgm:cxn modelId="{E6C4154D-D1BA-4992-835E-DDBC328AF6AC}" type="presParOf" srcId="{03DA53AE-6C25-41A9-A049-C08F53F039A5}" destId="{D51D5B08-27D3-4F82-A34B-CF21B2AECB56}" srcOrd="8" destOrd="0" presId="urn:microsoft.com/office/officeart/2018/5/layout/IconCircleLabelList"/>
    <dgm:cxn modelId="{8FEB5FAF-E085-46E3-B518-916BBF5CE378}" type="presParOf" srcId="{D51D5B08-27D3-4F82-A34B-CF21B2AECB56}" destId="{9B0D4F81-84B3-4B7C-BB68-CD84081CD107}" srcOrd="0" destOrd="0" presId="urn:microsoft.com/office/officeart/2018/5/layout/IconCircleLabelList"/>
    <dgm:cxn modelId="{6BDC6B49-2549-4828-8345-13903E24BD82}" type="presParOf" srcId="{D51D5B08-27D3-4F82-A34B-CF21B2AECB56}" destId="{E8F5AD0C-71F0-4909-9EBB-E59BA5D163AD}" srcOrd="1" destOrd="0" presId="urn:microsoft.com/office/officeart/2018/5/layout/IconCircleLabelList"/>
    <dgm:cxn modelId="{C38F4E18-C69D-420C-953A-BBBE327DE0A4}" type="presParOf" srcId="{D51D5B08-27D3-4F82-A34B-CF21B2AECB56}" destId="{882CE5A1-A57E-45D3-90AE-FECEE520D8A8}" srcOrd="2" destOrd="0" presId="urn:microsoft.com/office/officeart/2018/5/layout/IconCircleLabelList"/>
    <dgm:cxn modelId="{25BA709B-74E3-4002-89D1-C66B5F7060D6}" type="presParOf" srcId="{D51D5B08-27D3-4F82-A34B-CF21B2AECB56}" destId="{E63DBF56-7A49-44FA-994F-14BE5ED87585}" srcOrd="3" destOrd="0" presId="urn:microsoft.com/office/officeart/2018/5/layout/IconCircleLabelList"/>
    <dgm:cxn modelId="{3DA2C6A9-C895-4E4A-ADF1-146BD5C6680D}" type="presParOf" srcId="{03DA53AE-6C25-41A9-A049-C08F53F039A5}" destId="{73E2ED76-0F22-4119-8114-40D99B40926A}" srcOrd="9" destOrd="0" presId="urn:microsoft.com/office/officeart/2018/5/layout/IconCircleLabelList"/>
    <dgm:cxn modelId="{7AF0ED6C-F120-4E7E-9EB7-E07B7551B734}" type="presParOf" srcId="{03DA53AE-6C25-41A9-A049-C08F53F039A5}" destId="{DDC68F00-E25E-425B-92E0-8252AC1155B9}" srcOrd="10" destOrd="0" presId="urn:microsoft.com/office/officeart/2018/5/layout/IconCircleLabelList"/>
    <dgm:cxn modelId="{A5987F46-831F-4B59-B598-F5D3E67EB7ED}" type="presParOf" srcId="{DDC68F00-E25E-425B-92E0-8252AC1155B9}" destId="{17159696-5ECC-414F-A001-DFAED863BC27}" srcOrd="0" destOrd="0" presId="urn:microsoft.com/office/officeart/2018/5/layout/IconCircleLabelList"/>
    <dgm:cxn modelId="{F155BA03-2CDB-44CD-A0A1-3F825D9330D7}" type="presParOf" srcId="{DDC68F00-E25E-425B-92E0-8252AC1155B9}" destId="{F011C333-22B4-4C5C-850E-6F61CBA9333E}" srcOrd="1" destOrd="0" presId="urn:microsoft.com/office/officeart/2018/5/layout/IconCircleLabelList"/>
    <dgm:cxn modelId="{995FE87F-6913-4185-AC02-368A59A53C72}" type="presParOf" srcId="{DDC68F00-E25E-425B-92E0-8252AC1155B9}" destId="{D909E9B2-317B-46F5-B903-A390BEAE2A6D}" srcOrd="2" destOrd="0" presId="urn:microsoft.com/office/officeart/2018/5/layout/IconCircleLabelList"/>
    <dgm:cxn modelId="{1912ED67-8A2A-4118-8072-047F73DA9998}" type="presParOf" srcId="{DDC68F00-E25E-425B-92E0-8252AC1155B9}" destId="{33238B02-C781-49DF-AD6F-265A0300BE84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18768B3-3D78-45CB-85AA-81921DC95307}" type="doc">
      <dgm:prSet loTypeId="urn:microsoft.com/office/officeart/2018/2/layout/IconVerticalSolidList" loCatId="icon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0B450AE-4FAF-489F-841B-3B9F8D78D6F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Engage Early – Before Key Decisions are Made</a:t>
          </a:r>
        </a:p>
      </dgm:t>
    </dgm:pt>
    <dgm:pt modelId="{16596261-E12D-4F20-83D4-23D05A102FD9}" type="parTrans" cxnId="{A1DFD023-EBF8-41CF-AB46-D9A7D2621875}">
      <dgm:prSet/>
      <dgm:spPr/>
      <dgm:t>
        <a:bodyPr/>
        <a:lstStyle/>
        <a:p>
          <a:endParaRPr lang="en-US"/>
        </a:p>
      </dgm:t>
    </dgm:pt>
    <dgm:pt modelId="{322082B4-8566-4559-9EAA-EA354C698393}" type="sibTrans" cxnId="{A1DFD023-EBF8-41CF-AB46-D9A7D2621875}">
      <dgm:prSet/>
      <dgm:spPr/>
      <dgm:t>
        <a:bodyPr/>
        <a:lstStyle/>
        <a:p>
          <a:endParaRPr lang="en-US"/>
        </a:p>
      </dgm:t>
    </dgm:pt>
    <dgm:pt modelId="{DFE69E35-4A50-4559-B9C0-242F4FC57C8D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200" dirty="0"/>
            <a:t>Ideally, </a:t>
          </a:r>
          <a:r>
            <a:rPr lang="en-US" sz="1200" b="1" dirty="0"/>
            <a:t>before site selection </a:t>
          </a:r>
          <a:r>
            <a:rPr lang="en-US" sz="1200" dirty="0"/>
            <a:t>or </a:t>
          </a:r>
          <a:r>
            <a:rPr lang="en-US" sz="1200" b="1" dirty="0"/>
            <a:t>permitting begins</a:t>
          </a:r>
        </a:p>
      </dgm:t>
    </dgm:pt>
    <dgm:pt modelId="{8F29C131-2B58-4640-BCE9-3E8E19B0EEF4}" type="parTrans" cxnId="{B08E2691-E598-4145-ADE9-5A2962A574D0}">
      <dgm:prSet/>
      <dgm:spPr/>
      <dgm:t>
        <a:bodyPr/>
        <a:lstStyle/>
        <a:p>
          <a:endParaRPr lang="en-US"/>
        </a:p>
      </dgm:t>
    </dgm:pt>
    <dgm:pt modelId="{2AC9E867-A17D-4505-BA0F-22090465B98F}" type="sibTrans" cxnId="{B08E2691-E598-4145-ADE9-5A2962A574D0}">
      <dgm:prSet/>
      <dgm:spPr/>
      <dgm:t>
        <a:bodyPr/>
        <a:lstStyle/>
        <a:p>
          <a:endParaRPr lang="en-US"/>
        </a:p>
      </dgm:t>
    </dgm:pt>
    <dgm:pt modelId="{C6B25384-5366-4B73-92A0-E685FA81C1C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Effective Engagement Entails</a:t>
          </a:r>
        </a:p>
      </dgm:t>
    </dgm:pt>
    <dgm:pt modelId="{5D0EE95A-9779-46CF-B316-87062FBD6C3D}" type="parTrans" cxnId="{2263709C-93C0-4CE9-B2CA-260EFDCEAD68}">
      <dgm:prSet/>
      <dgm:spPr/>
      <dgm:t>
        <a:bodyPr/>
        <a:lstStyle/>
        <a:p>
          <a:endParaRPr lang="en-US"/>
        </a:p>
      </dgm:t>
    </dgm:pt>
    <dgm:pt modelId="{5DCE849B-53F5-413F-9EE5-8BFB4252DDC0}" type="sibTrans" cxnId="{2263709C-93C0-4CE9-B2CA-260EFDCEAD68}">
      <dgm:prSet/>
      <dgm:spPr/>
      <dgm:t>
        <a:bodyPr/>
        <a:lstStyle/>
        <a:p>
          <a:endParaRPr lang="en-US"/>
        </a:p>
      </dgm:t>
    </dgm:pt>
    <dgm:pt modelId="{783708D5-49EA-4E67-B14E-A8B3854723B1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200" dirty="0"/>
            <a:t>Forming a Local Coalition or Advisory Council </a:t>
          </a:r>
        </a:p>
      </dgm:t>
    </dgm:pt>
    <dgm:pt modelId="{661915F2-DB2B-4787-8C2E-99247D85C809}" type="parTrans" cxnId="{BA430FF0-FA68-466E-91B4-BF8B433A137A}">
      <dgm:prSet/>
      <dgm:spPr/>
      <dgm:t>
        <a:bodyPr/>
        <a:lstStyle/>
        <a:p>
          <a:endParaRPr lang="en-US"/>
        </a:p>
      </dgm:t>
    </dgm:pt>
    <dgm:pt modelId="{D38F91ED-E57E-456D-888D-432C93D32261}" type="sibTrans" cxnId="{BA430FF0-FA68-466E-91B4-BF8B433A137A}">
      <dgm:prSet/>
      <dgm:spPr/>
      <dgm:t>
        <a:bodyPr/>
        <a:lstStyle/>
        <a:p>
          <a:endParaRPr lang="en-US"/>
        </a:p>
      </dgm:t>
    </dgm:pt>
    <dgm:pt modelId="{AA9FCEF7-F5EE-45CA-8F7D-605534B67066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200" dirty="0"/>
            <a:t>Reaching Out to Developers Directly </a:t>
          </a:r>
        </a:p>
      </dgm:t>
    </dgm:pt>
    <dgm:pt modelId="{332A44C9-3F5B-43AD-8B55-6959C86D10D1}" type="parTrans" cxnId="{CED4D646-ABC5-4268-8A0E-6776A57BBB96}">
      <dgm:prSet/>
      <dgm:spPr/>
      <dgm:t>
        <a:bodyPr/>
        <a:lstStyle/>
        <a:p>
          <a:endParaRPr lang="en-US"/>
        </a:p>
      </dgm:t>
    </dgm:pt>
    <dgm:pt modelId="{96139DED-1CBC-42E1-BB5C-B664B835BAEA}" type="sibTrans" cxnId="{CED4D646-ABC5-4268-8A0E-6776A57BBB96}">
      <dgm:prSet/>
      <dgm:spPr/>
      <dgm:t>
        <a:bodyPr/>
        <a:lstStyle/>
        <a:p>
          <a:endParaRPr lang="en-US"/>
        </a:p>
      </dgm:t>
    </dgm:pt>
    <dgm:pt modelId="{BCE16F9B-A114-4A5C-B2E3-0D99AF6EA9F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200" dirty="0"/>
            <a:t>Showing Up &amp; Speaking Up: </a:t>
          </a:r>
          <a:r>
            <a:rPr lang="en-US" sz="1200" i="1" dirty="0"/>
            <a:t>Get Involved</a:t>
          </a:r>
        </a:p>
      </dgm:t>
    </dgm:pt>
    <dgm:pt modelId="{53B88412-3DE2-4AD0-900E-D3C62A5BE7A7}" type="parTrans" cxnId="{C7DA8178-ACB0-4799-887C-B95C03FA1136}">
      <dgm:prSet/>
      <dgm:spPr/>
      <dgm:t>
        <a:bodyPr/>
        <a:lstStyle/>
        <a:p>
          <a:endParaRPr lang="en-US"/>
        </a:p>
      </dgm:t>
    </dgm:pt>
    <dgm:pt modelId="{68F29610-F2CA-4DCF-8BE1-9A129CCD40D5}" type="sibTrans" cxnId="{C7DA8178-ACB0-4799-887C-B95C03FA1136}">
      <dgm:prSet/>
      <dgm:spPr/>
      <dgm:t>
        <a:bodyPr/>
        <a:lstStyle/>
        <a:p>
          <a:endParaRPr lang="en-US"/>
        </a:p>
      </dgm:t>
    </dgm:pt>
    <dgm:pt modelId="{2D1E4153-ED64-4B91-8754-AD2480CE80E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200" dirty="0"/>
            <a:t>Earlier engagement = greater influence over design, benefits, and impacts</a:t>
          </a:r>
        </a:p>
      </dgm:t>
    </dgm:pt>
    <dgm:pt modelId="{A26D31D4-77C4-4B35-B3FB-FB90FBE17F23}" type="sibTrans" cxnId="{29395156-0ACC-415E-B605-F1EEFB17E980}">
      <dgm:prSet/>
      <dgm:spPr/>
      <dgm:t>
        <a:bodyPr/>
        <a:lstStyle/>
        <a:p>
          <a:endParaRPr lang="en-US"/>
        </a:p>
      </dgm:t>
    </dgm:pt>
    <dgm:pt modelId="{04772346-CF2E-49FB-AC84-E83616FE884C}" type="parTrans" cxnId="{29395156-0ACC-415E-B605-F1EEFB17E980}">
      <dgm:prSet/>
      <dgm:spPr/>
      <dgm:t>
        <a:bodyPr/>
        <a:lstStyle/>
        <a:p>
          <a:endParaRPr lang="en-US"/>
        </a:p>
      </dgm:t>
    </dgm:pt>
    <dgm:pt modelId="{532DD87D-09B9-4C93-9536-9801CB81D966}" type="pres">
      <dgm:prSet presAssocID="{C18768B3-3D78-45CB-85AA-81921DC95307}" presName="root" presStyleCnt="0">
        <dgm:presLayoutVars>
          <dgm:dir/>
          <dgm:resizeHandles val="exact"/>
        </dgm:presLayoutVars>
      </dgm:prSet>
      <dgm:spPr/>
    </dgm:pt>
    <dgm:pt modelId="{D547C7AA-D58E-456E-91D3-A82732A927FA}" type="pres">
      <dgm:prSet presAssocID="{50B450AE-4FAF-489F-841B-3B9F8D78D6F9}" presName="compNode" presStyleCnt="0"/>
      <dgm:spPr/>
    </dgm:pt>
    <dgm:pt modelId="{458CE54A-509E-43B8-8DAC-63EC253D491C}" type="pres">
      <dgm:prSet presAssocID="{50B450AE-4FAF-489F-841B-3B9F8D78D6F9}" presName="bgRect" presStyleLbl="bgShp" presStyleIdx="0" presStyleCnt="2"/>
      <dgm:spPr/>
    </dgm:pt>
    <dgm:pt modelId="{EB045475-34E8-45D3-821C-8395030D1F29}" type="pres">
      <dgm:prSet presAssocID="{50B450AE-4FAF-489F-841B-3B9F8D78D6F9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onthly calendar"/>
        </a:ext>
      </dgm:extLst>
    </dgm:pt>
    <dgm:pt modelId="{561C740D-81A0-484B-8D9E-D56216EEE82F}" type="pres">
      <dgm:prSet presAssocID="{50B450AE-4FAF-489F-841B-3B9F8D78D6F9}" presName="spaceRect" presStyleCnt="0"/>
      <dgm:spPr/>
    </dgm:pt>
    <dgm:pt modelId="{8AE47C5F-2635-410E-AFA7-49B015A7C1A6}" type="pres">
      <dgm:prSet presAssocID="{50B450AE-4FAF-489F-841B-3B9F8D78D6F9}" presName="parTx" presStyleLbl="revTx" presStyleIdx="0" presStyleCnt="4">
        <dgm:presLayoutVars>
          <dgm:chMax val="0"/>
          <dgm:chPref val="0"/>
        </dgm:presLayoutVars>
      </dgm:prSet>
      <dgm:spPr/>
    </dgm:pt>
    <dgm:pt modelId="{2706AE51-3F1E-4483-8C6F-F28BDE431CE9}" type="pres">
      <dgm:prSet presAssocID="{50B450AE-4FAF-489F-841B-3B9F8D78D6F9}" presName="desTx" presStyleLbl="revTx" presStyleIdx="1" presStyleCnt="4">
        <dgm:presLayoutVars/>
      </dgm:prSet>
      <dgm:spPr/>
    </dgm:pt>
    <dgm:pt modelId="{84765A6D-D2EB-4892-87C1-CC2DCB679071}" type="pres">
      <dgm:prSet presAssocID="{322082B4-8566-4559-9EAA-EA354C698393}" presName="sibTrans" presStyleCnt="0"/>
      <dgm:spPr/>
    </dgm:pt>
    <dgm:pt modelId="{9D08998C-126C-4676-9C03-2A1895CD810E}" type="pres">
      <dgm:prSet presAssocID="{C6B25384-5366-4B73-92A0-E685FA81C1CF}" presName="compNode" presStyleCnt="0"/>
      <dgm:spPr/>
    </dgm:pt>
    <dgm:pt modelId="{6152560C-F3CC-4922-ACD7-F303B1775227}" type="pres">
      <dgm:prSet presAssocID="{C6B25384-5366-4B73-92A0-E685FA81C1CF}" presName="bgRect" presStyleLbl="bgShp" presStyleIdx="1" presStyleCnt="2" custLinFactNeighborX="-20011" custLinFactNeighborY="4972"/>
      <dgm:spPr/>
    </dgm:pt>
    <dgm:pt modelId="{737331F7-E46D-45E9-908C-6C80137D2590}" type="pres">
      <dgm:prSet presAssocID="{C6B25384-5366-4B73-92A0-E685FA81C1CF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E282A1E1-C04F-4895-B174-40A89FF468CD}" type="pres">
      <dgm:prSet presAssocID="{C6B25384-5366-4B73-92A0-E685FA81C1CF}" presName="spaceRect" presStyleCnt="0"/>
      <dgm:spPr/>
    </dgm:pt>
    <dgm:pt modelId="{5B3F8669-D30A-4EF6-A996-B4AEADCD81E5}" type="pres">
      <dgm:prSet presAssocID="{C6B25384-5366-4B73-92A0-E685FA81C1CF}" presName="parTx" presStyleLbl="revTx" presStyleIdx="2" presStyleCnt="4">
        <dgm:presLayoutVars>
          <dgm:chMax val="0"/>
          <dgm:chPref val="0"/>
        </dgm:presLayoutVars>
      </dgm:prSet>
      <dgm:spPr/>
    </dgm:pt>
    <dgm:pt modelId="{C29EFE5D-121E-4825-872F-F10E96A24114}" type="pres">
      <dgm:prSet presAssocID="{C6B25384-5366-4B73-92A0-E685FA81C1CF}" presName="desTx" presStyleLbl="revTx" presStyleIdx="3" presStyleCnt="4" custLinFactNeighborX="140" custLinFactNeighborY="4873">
        <dgm:presLayoutVars/>
      </dgm:prSet>
      <dgm:spPr/>
    </dgm:pt>
  </dgm:ptLst>
  <dgm:cxnLst>
    <dgm:cxn modelId="{A1DFD023-EBF8-41CF-AB46-D9A7D2621875}" srcId="{C18768B3-3D78-45CB-85AA-81921DC95307}" destId="{50B450AE-4FAF-489F-841B-3B9F8D78D6F9}" srcOrd="0" destOrd="0" parTransId="{16596261-E12D-4F20-83D4-23D05A102FD9}" sibTransId="{322082B4-8566-4559-9EAA-EA354C698393}"/>
    <dgm:cxn modelId="{BA284C33-AAB9-E742-A4B5-0EC497FA4C46}" type="presOf" srcId="{C6B25384-5366-4B73-92A0-E685FA81C1CF}" destId="{5B3F8669-D30A-4EF6-A996-B4AEADCD81E5}" srcOrd="0" destOrd="0" presId="urn:microsoft.com/office/officeart/2018/2/layout/IconVerticalSolidList"/>
    <dgm:cxn modelId="{B6B41F35-B25F-4D49-9654-FD2078940C20}" type="presOf" srcId="{50B450AE-4FAF-489F-841B-3B9F8D78D6F9}" destId="{8AE47C5F-2635-410E-AFA7-49B015A7C1A6}" srcOrd="0" destOrd="0" presId="urn:microsoft.com/office/officeart/2018/2/layout/IconVerticalSolidList"/>
    <dgm:cxn modelId="{F7E4B544-C74B-E747-B75A-EDE2A133CE21}" type="presOf" srcId="{783708D5-49EA-4E67-B14E-A8B3854723B1}" destId="{C29EFE5D-121E-4825-872F-F10E96A24114}" srcOrd="0" destOrd="0" presId="urn:microsoft.com/office/officeart/2018/2/layout/IconVerticalSolidList"/>
    <dgm:cxn modelId="{CED4D646-ABC5-4268-8A0E-6776A57BBB96}" srcId="{C6B25384-5366-4B73-92A0-E685FA81C1CF}" destId="{AA9FCEF7-F5EE-45CA-8F7D-605534B67066}" srcOrd="1" destOrd="0" parTransId="{332A44C9-3F5B-43AD-8B55-6959C86D10D1}" sibTransId="{96139DED-1CBC-42E1-BB5C-B664B835BAEA}"/>
    <dgm:cxn modelId="{A7714556-2D3F-764A-9077-579F5B5D3D90}" type="presOf" srcId="{C18768B3-3D78-45CB-85AA-81921DC95307}" destId="{532DD87D-09B9-4C93-9536-9801CB81D966}" srcOrd="0" destOrd="0" presId="urn:microsoft.com/office/officeart/2018/2/layout/IconVerticalSolidList"/>
    <dgm:cxn modelId="{29395156-0ACC-415E-B605-F1EEFB17E980}" srcId="{50B450AE-4FAF-489F-841B-3B9F8D78D6F9}" destId="{2D1E4153-ED64-4B91-8754-AD2480CE80EE}" srcOrd="1" destOrd="0" parTransId="{04772346-CF2E-49FB-AC84-E83616FE884C}" sibTransId="{A26D31D4-77C4-4B35-B3FB-FB90FBE17F23}"/>
    <dgm:cxn modelId="{2BBD755C-610B-FD4B-BA1B-B0AF30F0E524}" type="presOf" srcId="{BCE16F9B-A114-4A5C-B2E3-0D99AF6EA9FF}" destId="{C29EFE5D-121E-4825-872F-F10E96A24114}" srcOrd="0" destOrd="2" presId="urn:microsoft.com/office/officeart/2018/2/layout/IconVerticalSolidList"/>
    <dgm:cxn modelId="{C7DA8178-ACB0-4799-887C-B95C03FA1136}" srcId="{C6B25384-5366-4B73-92A0-E685FA81C1CF}" destId="{BCE16F9B-A114-4A5C-B2E3-0D99AF6EA9FF}" srcOrd="2" destOrd="0" parTransId="{53B88412-3DE2-4AD0-900E-D3C62A5BE7A7}" sibTransId="{68F29610-F2CA-4DCF-8BE1-9A129CCD40D5}"/>
    <dgm:cxn modelId="{B08E2691-E598-4145-ADE9-5A2962A574D0}" srcId="{50B450AE-4FAF-489F-841B-3B9F8D78D6F9}" destId="{DFE69E35-4A50-4559-B9C0-242F4FC57C8D}" srcOrd="0" destOrd="0" parTransId="{8F29C131-2B58-4640-BCE9-3E8E19B0EEF4}" sibTransId="{2AC9E867-A17D-4505-BA0F-22090465B98F}"/>
    <dgm:cxn modelId="{2263709C-93C0-4CE9-B2CA-260EFDCEAD68}" srcId="{C18768B3-3D78-45CB-85AA-81921DC95307}" destId="{C6B25384-5366-4B73-92A0-E685FA81C1CF}" srcOrd="1" destOrd="0" parTransId="{5D0EE95A-9779-46CF-B316-87062FBD6C3D}" sibTransId="{5DCE849B-53F5-413F-9EE5-8BFB4252DDC0}"/>
    <dgm:cxn modelId="{A2256DA1-A465-A245-85D2-C61550EF287A}" type="presOf" srcId="{2D1E4153-ED64-4B91-8754-AD2480CE80EE}" destId="{2706AE51-3F1E-4483-8C6F-F28BDE431CE9}" srcOrd="0" destOrd="1" presId="urn:microsoft.com/office/officeart/2018/2/layout/IconVerticalSolidList"/>
    <dgm:cxn modelId="{706DADB3-225D-5D4E-A7D3-D87DBA10817B}" type="presOf" srcId="{DFE69E35-4A50-4559-B9C0-242F4FC57C8D}" destId="{2706AE51-3F1E-4483-8C6F-F28BDE431CE9}" srcOrd="0" destOrd="0" presId="urn:microsoft.com/office/officeart/2018/2/layout/IconVerticalSolidList"/>
    <dgm:cxn modelId="{3582E6D7-14D2-D94B-8EF9-38E2576A4248}" type="presOf" srcId="{AA9FCEF7-F5EE-45CA-8F7D-605534B67066}" destId="{C29EFE5D-121E-4825-872F-F10E96A24114}" srcOrd="0" destOrd="1" presId="urn:microsoft.com/office/officeart/2018/2/layout/IconVerticalSolidList"/>
    <dgm:cxn modelId="{BA430FF0-FA68-466E-91B4-BF8B433A137A}" srcId="{C6B25384-5366-4B73-92A0-E685FA81C1CF}" destId="{783708D5-49EA-4E67-B14E-A8B3854723B1}" srcOrd="0" destOrd="0" parTransId="{661915F2-DB2B-4787-8C2E-99247D85C809}" sibTransId="{D38F91ED-E57E-456D-888D-432C93D32261}"/>
    <dgm:cxn modelId="{00B07EB3-29AE-E941-B380-D3A675CFF5BF}" type="presParOf" srcId="{532DD87D-09B9-4C93-9536-9801CB81D966}" destId="{D547C7AA-D58E-456E-91D3-A82732A927FA}" srcOrd="0" destOrd="0" presId="urn:microsoft.com/office/officeart/2018/2/layout/IconVerticalSolidList"/>
    <dgm:cxn modelId="{99FC950F-A904-9445-9D7B-690DA96E0915}" type="presParOf" srcId="{D547C7AA-D58E-456E-91D3-A82732A927FA}" destId="{458CE54A-509E-43B8-8DAC-63EC253D491C}" srcOrd="0" destOrd="0" presId="urn:microsoft.com/office/officeart/2018/2/layout/IconVerticalSolidList"/>
    <dgm:cxn modelId="{AF49F295-E009-7A4F-9FA0-1209D79D9F72}" type="presParOf" srcId="{D547C7AA-D58E-456E-91D3-A82732A927FA}" destId="{EB045475-34E8-45D3-821C-8395030D1F29}" srcOrd="1" destOrd="0" presId="urn:microsoft.com/office/officeart/2018/2/layout/IconVerticalSolidList"/>
    <dgm:cxn modelId="{B6EB30E5-B235-9548-867C-37539F61EC6C}" type="presParOf" srcId="{D547C7AA-D58E-456E-91D3-A82732A927FA}" destId="{561C740D-81A0-484B-8D9E-D56216EEE82F}" srcOrd="2" destOrd="0" presId="urn:microsoft.com/office/officeart/2018/2/layout/IconVerticalSolidList"/>
    <dgm:cxn modelId="{741B90E0-B1DC-C745-8D7F-36D0D202B9FD}" type="presParOf" srcId="{D547C7AA-D58E-456E-91D3-A82732A927FA}" destId="{8AE47C5F-2635-410E-AFA7-49B015A7C1A6}" srcOrd="3" destOrd="0" presId="urn:microsoft.com/office/officeart/2018/2/layout/IconVerticalSolidList"/>
    <dgm:cxn modelId="{A5D232CC-25A0-404E-B0B9-7313308F1863}" type="presParOf" srcId="{D547C7AA-D58E-456E-91D3-A82732A927FA}" destId="{2706AE51-3F1E-4483-8C6F-F28BDE431CE9}" srcOrd="4" destOrd="0" presId="urn:microsoft.com/office/officeart/2018/2/layout/IconVerticalSolidList"/>
    <dgm:cxn modelId="{A7CA416F-81D9-614B-8275-12D9870B2100}" type="presParOf" srcId="{532DD87D-09B9-4C93-9536-9801CB81D966}" destId="{84765A6D-D2EB-4892-87C1-CC2DCB679071}" srcOrd="1" destOrd="0" presId="urn:microsoft.com/office/officeart/2018/2/layout/IconVerticalSolidList"/>
    <dgm:cxn modelId="{C5B33048-C92F-5F44-BA98-AF12792EF105}" type="presParOf" srcId="{532DD87D-09B9-4C93-9536-9801CB81D966}" destId="{9D08998C-126C-4676-9C03-2A1895CD810E}" srcOrd="2" destOrd="0" presId="urn:microsoft.com/office/officeart/2018/2/layout/IconVerticalSolidList"/>
    <dgm:cxn modelId="{8C9C9A4F-6232-B84C-BFD5-199EFD87930B}" type="presParOf" srcId="{9D08998C-126C-4676-9C03-2A1895CD810E}" destId="{6152560C-F3CC-4922-ACD7-F303B1775227}" srcOrd="0" destOrd="0" presId="urn:microsoft.com/office/officeart/2018/2/layout/IconVerticalSolidList"/>
    <dgm:cxn modelId="{84872CC7-49E4-2542-9B85-CD11E78498B5}" type="presParOf" srcId="{9D08998C-126C-4676-9C03-2A1895CD810E}" destId="{737331F7-E46D-45E9-908C-6C80137D2590}" srcOrd="1" destOrd="0" presId="urn:microsoft.com/office/officeart/2018/2/layout/IconVerticalSolidList"/>
    <dgm:cxn modelId="{29A7E568-AC91-0041-A2B7-023BCF569DE2}" type="presParOf" srcId="{9D08998C-126C-4676-9C03-2A1895CD810E}" destId="{E282A1E1-C04F-4895-B174-40A89FF468CD}" srcOrd="2" destOrd="0" presId="urn:microsoft.com/office/officeart/2018/2/layout/IconVerticalSolidList"/>
    <dgm:cxn modelId="{7691840C-6236-1748-A15D-F2F5CD84204A}" type="presParOf" srcId="{9D08998C-126C-4676-9C03-2A1895CD810E}" destId="{5B3F8669-D30A-4EF6-A996-B4AEADCD81E5}" srcOrd="3" destOrd="0" presId="urn:microsoft.com/office/officeart/2018/2/layout/IconVerticalSolidList"/>
    <dgm:cxn modelId="{C4E1FF08-821B-8441-A412-6832A7ABC140}" type="presParOf" srcId="{9D08998C-126C-4676-9C03-2A1895CD810E}" destId="{C29EFE5D-121E-4825-872F-F10E96A24114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1AF72E1-FF7E-4B93-8553-210B058E33A2}" type="doc">
      <dgm:prSet loTypeId="urn:microsoft.com/office/officeart/2005/8/layout/matrix3" loCatId="matrix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C48F53C3-4790-4D88-BD1C-A305C9D312B6}">
      <dgm:prSet/>
      <dgm:spPr/>
      <dgm:t>
        <a:bodyPr/>
        <a:lstStyle/>
        <a:p>
          <a:r>
            <a:rPr lang="en-US"/>
            <a:t>Diverse Voices at the Table</a:t>
          </a:r>
        </a:p>
      </dgm:t>
    </dgm:pt>
    <dgm:pt modelId="{8ADAF4A5-4546-4705-AEB9-2FF5B64B2B3C}" type="parTrans" cxnId="{A80B3409-BCBE-4536-86FA-29F78EC3A6A9}">
      <dgm:prSet/>
      <dgm:spPr/>
      <dgm:t>
        <a:bodyPr/>
        <a:lstStyle/>
        <a:p>
          <a:endParaRPr lang="en-US"/>
        </a:p>
      </dgm:t>
    </dgm:pt>
    <dgm:pt modelId="{21773CCC-0B21-43DB-9E9F-31048775ED7C}" type="sibTrans" cxnId="{A80B3409-BCBE-4536-86FA-29F78EC3A6A9}">
      <dgm:prSet/>
      <dgm:spPr/>
      <dgm:t>
        <a:bodyPr/>
        <a:lstStyle/>
        <a:p>
          <a:endParaRPr lang="en-US"/>
        </a:p>
      </dgm:t>
    </dgm:pt>
    <dgm:pt modelId="{742A539C-1108-405D-B45B-441C7C5A2368}">
      <dgm:prSet/>
      <dgm:spPr/>
      <dgm:t>
        <a:bodyPr/>
        <a:lstStyle/>
        <a:p>
          <a:r>
            <a:rPr lang="en-US"/>
            <a:t>Clear Purpose &amp; Shared Goals</a:t>
          </a:r>
        </a:p>
      </dgm:t>
    </dgm:pt>
    <dgm:pt modelId="{920E688F-B9B7-456E-8FCC-8C891E19B11E}" type="parTrans" cxnId="{4E385780-A488-43FF-AA84-BCDE64B85420}">
      <dgm:prSet/>
      <dgm:spPr/>
      <dgm:t>
        <a:bodyPr/>
        <a:lstStyle/>
        <a:p>
          <a:endParaRPr lang="en-US"/>
        </a:p>
      </dgm:t>
    </dgm:pt>
    <dgm:pt modelId="{7EC87F34-959A-4D32-B354-8EB337A7E884}" type="sibTrans" cxnId="{4E385780-A488-43FF-AA84-BCDE64B85420}">
      <dgm:prSet/>
      <dgm:spPr/>
      <dgm:t>
        <a:bodyPr/>
        <a:lstStyle/>
        <a:p>
          <a:endParaRPr lang="en-US"/>
        </a:p>
      </dgm:t>
    </dgm:pt>
    <dgm:pt modelId="{6C861E53-7A40-4D65-80EB-944AFAE90F08}">
      <dgm:prSet/>
      <dgm:spPr/>
      <dgm:t>
        <a:bodyPr/>
        <a:lstStyle/>
        <a:p>
          <a:r>
            <a:rPr lang="en-US"/>
            <a:t>Organized &amp; Coordinated</a:t>
          </a:r>
        </a:p>
      </dgm:t>
    </dgm:pt>
    <dgm:pt modelId="{4153BC4E-8B64-4830-952E-209FDED859B7}" type="parTrans" cxnId="{C3AD1131-34B5-4EAC-B6C9-06B0B349E7E6}">
      <dgm:prSet/>
      <dgm:spPr/>
      <dgm:t>
        <a:bodyPr/>
        <a:lstStyle/>
        <a:p>
          <a:endParaRPr lang="en-US"/>
        </a:p>
      </dgm:t>
    </dgm:pt>
    <dgm:pt modelId="{99678838-D8FE-4B15-A3DC-99F844A9E009}" type="sibTrans" cxnId="{C3AD1131-34B5-4EAC-B6C9-06B0B349E7E6}">
      <dgm:prSet/>
      <dgm:spPr/>
      <dgm:t>
        <a:bodyPr/>
        <a:lstStyle/>
        <a:p>
          <a:endParaRPr lang="en-US"/>
        </a:p>
      </dgm:t>
    </dgm:pt>
    <dgm:pt modelId="{27540970-4F99-43DB-B38E-8328E81E9346}">
      <dgm:prSet/>
      <dgm:spPr/>
      <dgm:t>
        <a:bodyPr/>
        <a:lstStyle/>
        <a:p>
          <a:r>
            <a:rPr lang="en-US"/>
            <a:t>Credibility = Influence </a:t>
          </a:r>
        </a:p>
      </dgm:t>
    </dgm:pt>
    <dgm:pt modelId="{65FCA1A2-ABAB-4DB4-B5D8-DDA360921EFC}" type="parTrans" cxnId="{B024C270-F2C0-4A5D-A44C-5C41CDBD1871}">
      <dgm:prSet/>
      <dgm:spPr/>
      <dgm:t>
        <a:bodyPr/>
        <a:lstStyle/>
        <a:p>
          <a:endParaRPr lang="en-US"/>
        </a:p>
      </dgm:t>
    </dgm:pt>
    <dgm:pt modelId="{EAB41833-4949-4E27-90FD-BD09D9013AC3}" type="sibTrans" cxnId="{B024C270-F2C0-4A5D-A44C-5C41CDBD1871}">
      <dgm:prSet/>
      <dgm:spPr/>
      <dgm:t>
        <a:bodyPr/>
        <a:lstStyle/>
        <a:p>
          <a:endParaRPr lang="en-US"/>
        </a:p>
      </dgm:t>
    </dgm:pt>
    <dgm:pt modelId="{F6F7AE68-5CB7-744B-928A-733AB1F05BDA}" type="pres">
      <dgm:prSet presAssocID="{B1AF72E1-FF7E-4B93-8553-210B058E33A2}" presName="matrix" presStyleCnt="0">
        <dgm:presLayoutVars>
          <dgm:chMax val="1"/>
          <dgm:dir/>
          <dgm:resizeHandles val="exact"/>
        </dgm:presLayoutVars>
      </dgm:prSet>
      <dgm:spPr/>
    </dgm:pt>
    <dgm:pt modelId="{4F5EC3C9-1DAC-994E-86A2-7A0145F84466}" type="pres">
      <dgm:prSet presAssocID="{B1AF72E1-FF7E-4B93-8553-210B058E33A2}" presName="diamond" presStyleLbl="bgShp" presStyleIdx="0" presStyleCnt="1"/>
      <dgm:spPr/>
    </dgm:pt>
    <dgm:pt modelId="{6DB4AC04-A55A-7545-87B4-CBB1CB667FB7}" type="pres">
      <dgm:prSet presAssocID="{B1AF72E1-FF7E-4B93-8553-210B058E33A2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4F51C8D7-FABC-814C-8392-DBCBDF003469}" type="pres">
      <dgm:prSet presAssocID="{B1AF72E1-FF7E-4B93-8553-210B058E33A2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1EBA78DE-E720-6B47-B5FE-03E67392FC66}" type="pres">
      <dgm:prSet presAssocID="{B1AF72E1-FF7E-4B93-8553-210B058E33A2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CEA73A65-EED9-6D46-8034-CEAC07E7E68E}" type="pres">
      <dgm:prSet presAssocID="{B1AF72E1-FF7E-4B93-8553-210B058E33A2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A80B3409-BCBE-4536-86FA-29F78EC3A6A9}" srcId="{B1AF72E1-FF7E-4B93-8553-210B058E33A2}" destId="{C48F53C3-4790-4D88-BD1C-A305C9D312B6}" srcOrd="0" destOrd="0" parTransId="{8ADAF4A5-4546-4705-AEB9-2FF5B64B2B3C}" sibTransId="{21773CCC-0B21-43DB-9E9F-31048775ED7C}"/>
    <dgm:cxn modelId="{43A09A09-F5F1-704D-ACBA-015D8B39B20B}" type="presOf" srcId="{27540970-4F99-43DB-B38E-8328E81E9346}" destId="{CEA73A65-EED9-6D46-8034-CEAC07E7E68E}" srcOrd="0" destOrd="0" presId="urn:microsoft.com/office/officeart/2005/8/layout/matrix3"/>
    <dgm:cxn modelId="{C3AD1131-34B5-4EAC-B6C9-06B0B349E7E6}" srcId="{B1AF72E1-FF7E-4B93-8553-210B058E33A2}" destId="{6C861E53-7A40-4D65-80EB-944AFAE90F08}" srcOrd="2" destOrd="0" parTransId="{4153BC4E-8B64-4830-952E-209FDED859B7}" sibTransId="{99678838-D8FE-4B15-A3DC-99F844A9E009}"/>
    <dgm:cxn modelId="{B024C270-F2C0-4A5D-A44C-5C41CDBD1871}" srcId="{B1AF72E1-FF7E-4B93-8553-210B058E33A2}" destId="{27540970-4F99-43DB-B38E-8328E81E9346}" srcOrd="3" destOrd="0" parTransId="{65FCA1A2-ABAB-4DB4-B5D8-DDA360921EFC}" sibTransId="{EAB41833-4949-4E27-90FD-BD09D9013AC3}"/>
    <dgm:cxn modelId="{4E385780-A488-43FF-AA84-BCDE64B85420}" srcId="{B1AF72E1-FF7E-4B93-8553-210B058E33A2}" destId="{742A539C-1108-405D-B45B-441C7C5A2368}" srcOrd="1" destOrd="0" parTransId="{920E688F-B9B7-456E-8FCC-8C891E19B11E}" sibTransId="{7EC87F34-959A-4D32-B354-8EB337A7E884}"/>
    <dgm:cxn modelId="{9D76E193-DE10-D142-9224-4EB310BA6B6A}" type="presOf" srcId="{6C861E53-7A40-4D65-80EB-944AFAE90F08}" destId="{1EBA78DE-E720-6B47-B5FE-03E67392FC66}" srcOrd="0" destOrd="0" presId="urn:microsoft.com/office/officeart/2005/8/layout/matrix3"/>
    <dgm:cxn modelId="{937D13E5-9226-BF4C-8C5B-6AB963AD1A0F}" type="presOf" srcId="{B1AF72E1-FF7E-4B93-8553-210B058E33A2}" destId="{F6F7AE68-5CB7-744B-928A-733AB1F05BDA}" srcOrd="0" destOrd="0" presId="urn:microsoft.com/office/officeart/2005/8/layout/matrix3"/>
    <dgm:cxn modelId="{3003BAF2-ED37-E742-B52B-1F428A67E62D}" type="presOf" srcId="{742A539C-1108-405D-B45B-441C7C5A2368}" destId="{4F51C8D7-FABC-814C-8392-DBCBDF003469}" srcOrd="0" destOrd="0" presId="urn:microsoft.com/office/officeart/2005/8/layout/matrix3"/>
    <dgm:cxn modelId="{F9C21DF4-6939-8542-94B1-2ABB5AF9DEEB}" type="presOf" srcId="{C48F53C3-4790-4D88-BD1C-A305C9D312B6}" destId="{6DB4AC04-A55A-7545-87B4-CBB1CB667FB7}" srcOrd="0" destOrd="0" presId="urn:microsoft.com/office/officeart/2005/8/layout/matrix3"/>
    <dgm:cxn modelId="{6F7DCFDD-A455-B44D-907A-752D89996335}" type="presParOf" srcId="{F6F7AE68-5CB7-744B-928A-733AB1F05BDA}" destId="{4F5EC3C9-1DAC-994E-86A2-7A0145F84466}" srcOrd="0" destOrd="0" presId="urn:microsoft.com/office/officeart/2005/8/layout/matrix3"/>
    <dgm:cxn modelId="{951F9AA9-5E70-1441-81A2-2844FD0B5738}" type="presParOf" srcId="{F6F7AE68-5CB7-744B-928A-733AB1F05BDA}" destId="{6DB4AC04-A55A-7545-87B4-CBB1CB667FB7}" srcOrd="1" destOrd="0" presId="urn:microsoft.com/office/officeart/2005/8/layout/matrix3"/>
    <dgm:cxn modelId="{ECA061B0-7533-464C-946C-2AF5CC7ECF52}" type="presParOf" srcId="{F6F7AE68-5CB7-744B-928A-733AB1F05BDA}" destId="{4F51C8D7-FABC-814C-8392-DBCBDF003469}" srcOrd="2" destOrd="0" presId="urn:microsoft.com/office/officeart/2005/8/layout/matrix3"/>
    <dgm:cxn modelId="{07DDF76C-32F7-A743-BBFD-8D433D0427A5}" type="presParOf" srcId="{F6F7AE68-5CB7-744B-928A-733AB1F05BDA}" destId="{1EBA78DE-E720-6B47-B5FE-03E67392FC66}" srcOrd="3" destOrd="0" presId="urn:microsoft.com/office/officeart/2005/8/layout/matrix3"/>
    <dgm:cxn modelId="{4B3BF567-7489-B140-944F-3FD03901439F}" type="presParOf" srcId="{F6F7AE68-5CB7-744B-928A-733AB1F05BDA}" destId="{CEA73A65-EED9-6D46-8034-CEAC07E7E68E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0E2B562-A2A0-4FAB-9AC7-7F163B41585B}" type="doc">
      <dgm:prSet loTypeId="urn:microsoft.com/office/officeart/2005/8/layout/vList5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4E9F6C3-51B4-4241-A44B-CF6DFA1471CD}">
      <dgm:prSet/>
      <dgm:spPr/>
      <dgm:t>
        <a:bodyPr/>
        <a:lstStyle/>
        <a:p>
          <a:r>
            <a:rPr lang="en-US"/>
            <a:t>Direct Financial Support</a:t>
          </a:r>
        </a:p>
      </dgm:t>
    </dgm:pt>
    <dgm:pt modelId="{91FD5AD6-9111-4FF4-94F6-ADFB522D3647}" type="parTrans" cxnId="{B62E6518-AE3E-4C89-9788-64250C28598B}">
      <dgm:prSet/>
      <dgm:spPr/>
      <dgm:t>
        <a:bodyPr/>
        <a:lstStyle/>
        <a:p>
          <a:endParaRPr lang="en-US"/>
        </a:p>
      </dgm:t>
    </dgm:pt>
    <dgm:pt modelId="{B719915D-52BF-4914-A021-DD878D9C33C1}" type="sibTrans" cxnId="{B62E6518-AE3E-4C89-9788-64250C28598B}">
      <dgm:prSet/>
      <dgm:spPr/>
      <dgm:t>
        <a:bodyPr/>
        <a:lstStyle/>
        <a:p>
          <a:endParaRPr lang="en-US"/>
        </a:p>
      </dgm:t>
    </dgm:pt>
    <dgm:pt modelId="{42EA0439-09D9-49E0-9BDD-5AE81C8153BB}">
      <dgm:prSet/>
      <dgm:spPr/>
      <dgm:t>
        <a:bodyPr/>
        <a:lstStyle/>
        <a:p>
          <a:r>
            <a:rPr lang="en-US"/>
            <a:t>Revenue sharing, community funds, and annual payments</a:t>
          </a:r>
        </a:p>
      </dgm:t>
    </dgm:pt>
    <dgm:pt modelId="{71A1CD0A-B252-4B9B-BD78-772BCC57F243}" type="parTrans" cxnId="{36FAFD59-77AA-4D26-B2B8-3996D1A7A726}">
      <dgm:prSet/>
      <dgm:spPr/>
      <dgm:t>
        <a:bodyPr/>
        <a:lstStyle/>
        <a:p>
          <a:endParaRPr lang="en-US"/>
        </a:p>
      </dgm:t>
    </dgm:pt>
    <dgm:pt modelId="{80B93288-F934-430F-B644-2DE9BBFE64AF}" type="sibTrans" cxnId="{36FAFD59-77AA-4D26-B2B8-3996D1A7A726}">
      <dgm:prSet/>
      <dgm:spPr/>
      <dgm:t>
        <a:bodyPr/>
        <a:lstStyle/>
        <a:p>
          <a:endParaRPr lang="en-US"/>
        </a:p>
      </dgm:t>
    </dgm:pt>
    <dgm:pt modelId="{38D2137A-EB48-43D7-BE16-2F64691485FC}">
      <dgm:prSet/>
      <dgm:spPr/>
      <dgm:t>
        <a:bodyPr/>
        <a:lstStyle/>
        <a:p>
          <a:r>
            <a:rPr lang="en-US"/>
            <a:t>Infrastructure Investments</a:t>
          </a:r>
        </a:p>
      </dgm:t>
    </dgm:pt>
    <dgm:pt modelId="{CAB9408C-572A-4789-BCE4-2600ED4135EC}" type="parTrans" cxnId="{8B0F7498-5841-486A-9AD3-11C5D4522580}">
      <dgm:prSet/>
      <dgm:spPr/>
      <dgm:t>
        <a:bodyPr/>
        <a:lstStyle/>
        <a:p>
          <a:endParaRPr lang="en-US"/>
        </a:p>
      </dgm:t>
    </dgm:pt>
    <dgm:pt modelId="{54F231F0-8CCC-4747-B54F-798D73E552B4}" type="sibTrans" cxnId="{8B0F7498-5841-486A-9AD3-11C5D4522580}">
      <dgm:prSet/>
      <dgm:spPr/>
      <dgm:t>
        <a:bodyPr/>
        <a:lstStyle/>
        <a:p>
          <a:endParaRPr lang="en-US"/>
        </a:p>
      </dgm:t>
    </dgm:pt>
    <dgm:pt modelId="{A6169845-3628-438C-87CC-3C6C7A46B993}">
      <dgm:prSet/>
      <dgm:spPr/>
      <dgm:t>
        <a:bodyPr/>
        <a:lstStyle/>
        <a:p>
          <a:r>
            <a:rPr lang="en-US" dirty="0"/>
            <a:t>Roads, broadband, and emergency services</a:t>
          </a:r>
        </a:p>
      </dgm:t>
    </dgm:pt>
    <dgm:pt modelId="{5C240CF9-91A3-4DE8-92B7-B4BB47D53BD4}" type="parTrans" cxnId="{238BE233-DBBC-4123-B7B9-DBDEF2D56540}">
      <dgm:prSet/>
      <dgm:spPr/>
      <dgm:t>
        <a:bodyPr/>
        <a:lstStyle/>
        <a:p>
          <a:endParaRPr lang="en-US"/>
        </a:p>
      </dgm:t>
    </dgm:pt>
    <dgm:pt modelId="{2A689206-0DEC-4B14-9DA6-105CD1627252}" type="sibTrans" cxnId="{238BE233-DBBC-4123-B7B9-DBDEF2D56540}">
      <dgm:prSet/>
      <dgm:spPr/>
      <dgm:t>
        <a:bodyPr/>
        <a:lstStyle/>
        <a:p>
          <a:endParaRPr lang="en-US"/>
        </a:p>
      </dgm:t>
    </dgm:pt>
    <dgm:pt modelId="{0B3A4550-E35F-4BF4-A041-196D10F575E7}">
      <dgm:prSet/>
      <dgm:spPr/>
      <dgm:t>
        <a:bodyPr/>
        <a:lstStyle/>
        <a:p>
          <a:r>
            <a:rPr lang="en-US" dirty="0"/>
            <a:t>Jobs &amp; Economic Opportunity</a:t>
          </a:r>
        </a:p>
      </dgm:t>
    </dgm:pt>
    <dgm:pt modelId="{C8CE7214-368C-486F-A818-46EF7C611AB9}" type="parTrans" cxnId="{9B9CEBE1-8D49-4A41-884D-09CB7479DC20}">
      <dgm:prSet/>
      <dgm:spPr/>
      <dgm:t>
        <a:bodyPr/>
        <a:lstStyle/>
        <a:p>
          <a:endParaRPr lang="en-US"/>
        </a:p>
      </dgm:t>
    </dgm:pt>
    <dgm:pt modelId="{1B14C21A-49AE-4CC9-8FA6-79E690F09195}" type="sibTrans" cxnId="{9B9CEBE1-8D49-4A41-884D-09CB7479DC20}">
      <dgm:prSet/>
      <dgm:spPr/>
      <dgm:t>
        <a:bodyPr/>
        <a:lstStyle/>
        <a:p>
          <a:endParaRPr lang="en-US"/>
        </a:p>
      </dgm:t>
    </dgm:pt>
    <dgm:pt modelId="{F0FA3732-55C2-498E-BFB0-8DA40BEEC555}">
      <dgm:prSet/>
      <dgm:spPr/>
      <dgm:t>
        <a:bodyPr/>
        <a:lstStyle/>
        <a:p>
          <a:r>
            <a:rPr lang="en-US"/>
            <a:t>Local hiring, training programs, and small business support</a:t>
          </a:r>
        </a:p>
      </dgm:t>
    </dgm:pt>
    <dgm:pt modelId="{D0C4A2C9-304D-4DF9-A6AE-9C09FCDFE69B}" type="parTrans" cxnId="{4292BC46-EA43-4DCD-B456-90359E035790}">
      <dgm:prSet/>
      <dgm:spPr/>
      <dgm:t>
        <a:bodyPr/>
        <a:lstStyle/>
        <a:p>
          <a:endParaRPr lang="en-US"/>
        </a:p>
      </dgm:t>
    </dgm:pt>
    <dgm:pt modelId="{771E90D0-C204-4F41-9765-9683B55A4F27}" type="sibTrans" cxnId="{4292BC46-EA43-4DCD-B456-90359E035790}">
      <dgm:prSet/>
      <dgm:spPr/>
      <dgm:t>
        <a:bodyPr/>
        <a:lstStyle/>
        <a:p>
          <a:endParaRPr lang="en-US"/>
        </a:p>
      </dgm:t>
    </dgm:pt>
    <dgm:pt modelId="{379A159E-4E02-450F-AF06-8FA6155E6E16}">
      <dgm:prSet/>
      <dgm:spPr/>
      <dgm:t>
        <a:bodyPr/>
        <a:lstStyle/>
        <a:p>
          <a:r>
            <a:rPr lang="en-US"/>
            <a:t>Environmental Protection</a:t>
          </a:r>
        </a:p>
      </dgm:t>
    </dgm:pt>
    <dgm:pt modelId="{90140419-B6C0-4AD8-B4C1-DF40C61D364F}" type="parTrans" cxnId="{B85B2CBA-3528-470C-A71D-5EE553B38009}">
      <dgm:prSet/>
      <dgm:spPr/>
      <dgm:t>
        <a:bodyPr/>
        <a:lstStyle/>
        <a:p>
          <a:endParaRPr lang="en-US"/>
        </a:p>
      </dgm:t>
    </dgm:pt>
    <dgm:pt modelId="{7F11D9BA-1BFA-4C5D-A619-639C67CBA6BB}" type="sibTrans" cxnId="{B85B2CBA-3528-470C-A71D-5EE553B38009}">
      <dgm:prSet/>
      <dgm:spPr/>
      <dgm:t>
        <a:bodyPr/>
        <a:lstStyle/>
        <a:p>
          <a:endParaRPr lang="en-US"/>
        </a:p>
      </dgm:t>
    </dgm:pt>
    <dgm:pt modelId="{C9ECA5CA-2EA8-40C0-98B3-4C39967EFC9F}">
      <dgm:prSet/>
      <dgm:spPr/>
      <dgm:t>
        <a:bodyPr/>
        <a:lstStyle/>
        <a:p>
          <a:r>
            <a:rPr lang="en-US"/>
            <a:t>Wildlife protection, habitat restoration, and pollution mitigation</a:t>
          </a:r>
        </a:p>
      </dgm:t>
    </dgm:pt>
    <dgm:pt modelId="{EF89FFED-D1C4-4EAC-83A9-2A6B93EF28B7}" type="parTrans" cxnId="{FA47C823-BF1E-49B7-8293-6CFFE22BBAF5}">
      <dgm:prSet/>
      <dgm:spPr/>
      <dgm:t>
        <a:bodyPr/>
        <a:lstStyle/>
        <a:p>
          <a:endParaRPr lang="en-US"/>
        </a:p>
      </dgm:t>
    </dgm:pt>
    <dgm:pt modelId="{EC253113-7FB5-443B-816F-F3FE4F8C8F71}" type="sibTrans" cxnId="{FA47C823-BF1E-49B7-8293-6CFFE22BBAF5}">
      <dgm:prSet/>
      <dgm:spPr/>
      <dgm:t>
        <a:bodyPr/>
        <a:lstStyle/>
        <a:p>
          <a:endParaRPr lang="en-US"/>
        </a:p>
      </dgm:t>
    </dgm:pt>
    <dgm:pt modelId="{9BF8C318-E9B4-4C83-98A4-B9D606926D35}">
      <dgm:prSet/>
      <dgm:spPr/>
      <dgm:t>
        <a:bodyPr/>
        <a:lstStyle/>
        <a:p>
          <a:r>
            <a:rPr lang="en-US"/>
            <a:t>Educational Investments </a:t>
          </a:r>
        </a:p>
      </dgm:t>
    </dgm:pt>
    <dgm:pt modelId="{5FA8BC4F-79B7-417E-BF0F-2CFEEEF903F2}" type="parTrans" cxnId="{94D59286-EF2B-417B-9A58-40E60562EEBE}">
      <dgm:prSet/>
      <dgm:spPr/>
      <dgm:t>
        <a:bodyPr/>
        <a:lstStyle/>
        <a:p>
          <a:endParaRPr lang="en-US"/>
        </a:p>
      </dgm:t>
    </dgm:pt>
    <dgm:pt modelId="{97AD1B90-25CF-41A8-8F51-18AC411ECA48}" type="sibTrans" cxnId="{94D59286-EF2B-417B-9A58-40E60562EEBE}">
      <dgm:prSet/>
      <dgm:spPr/>
      <dgm:t>
        <a:bodyPr/>
        <a:lstStyle/>
        <a:p>
          <a:endParaRPr lang="en-US"/>
        </a:p>
      </dgm:t>
    </dgm:pt>
    <dgm:pt modelId="{9879A1CB-D240-47D8-8D14-072B4F5CD892}">
      <dgm:prSet/>
      <dgm:spPr/>
      <dgm:t>
        <a:bodyPr/>
        <a:lstStyle/>
        <a:p>
          <a:r>
            <a:rPr lang="en-US" dirty="0"/>
            <a:t>Scholarships, STEM programming, and school partnerships</a:t>
          </a:r>
        </a:p>
      </dgm:t>
    </dgm:pt>
    <dgm:pt modelId="{5C8C20E1-DD77-4519-B8D3-E78F2BD3202A}" type="parTrans" cxnId="{7508EE8E-E28C-4646-A5D1-FCFC54CC1F6B}">
      <dgm:prSet/>
      <dgm:spPr/>
      <dgm:t>
        <a:bodyPr/>
        <a:lstStyle/>
        <a:p>
          <a:endParaRPr lang="en-US"/>
        </a:p>
      </dgm:t>
    </dgm:pt>
    <dgm:pt modelId="{9AE74378-FCA1-4808-BC63-07984F250B9A}" type="sibTrans" cxnId="{7508EE8E-E28C-4646-A5D1-FCFC54CC1F6B}">
      <dgm:prSet/>
      <dgm:spPr/>
      <dgm:t>
        <a:bodyPr/>
        <a:lstStyle/>
        <a:p>
          <a:endParaRPr lang="en-US"/>
        </a:p>
      </dgm:t>
    </dgm:pt>
    <dgm:pt modelId="{68BCCB65-DB43-4B65-917A-FBDDDBF054DC}">
      <dgm:prSet/>
      <dgm:spPr/>
      <dgm:t>
        <a:bodyPr/>
        <a:lstStyle/>
        <a:p>
          <a:r>
            <a:rPr lang="en-US"/>
            <a:t>Parks &amp; Community Services</a:t>
          </a:r>
        </a:p>
      </dgm:t>
    </dgm:pt>
    <dgm:pt modelId="{C01B2A33-2CAA-4A5D-B756-6BA20D2D01F1}" type="parTrans" cxnId="{6D500FC1-5268-4517-A1E6-9B32A0C6CBAA}">
      <dgm:prSet/>
      <dgm:spPr/>
      <dgm:t>
        <a:bodyPr/>
        <a:lstStyle/>
        <a:p>
          <a:endParaRPr lang="en-US"/>
        </a:p>
      </dgm:t>
    </dgm:pt>
    <dgm:pt modelId="{1ACA9032-B87E-4312-8559-D6B49FCEAA30}" type="sibTrans" cxnId="{6D500FC1-5268-4517-A1E6-9B32A0C6CBAA}">
      <dgm:prSet/>
      <dgm:spPr/>
      <dgm:t>
        <a:bodyPr/>
        <a:lstStyle/>
        <a:p>
          <a:endParaRPr lang="en-US"/>
        </a:p>
      </dgm:t>
    </dgm:pt>
    <dgm:pt modelId="{B2DFF610-DAD5-4C3D-925C-E8203E4A97B6}">
      <dgm:prSet/>
      <dgm:spPr/>
      <dgm:t>
        <a:bodyPr/>
        <a:lstStyle/>
        <a:p>
          <a:r>
            <a:rPr lang="en-US"/>
            <a:t>Funding for youth centers, recreational facilities, and park improvements</a:t>
          </a:r>
        </a:p>
      </dgm:t>
    </dgm:pt>
    <dgm:pt modelId="{FEA0BAAD-3105-4B15-A9A2-998FD16D093C}" type="parTrans" cxnId="{B12D74BE-7B8A-4B44-AFF7-AD8359CBC074}">
      <dgm:prSet/>
      <dgm:spPr/>
      <dgm:t>
        <a:bodyPr/>
        <a:lstStyle/>
        <a:p>
          <a:endParaRPr lang="en-US"/>
        </a:p>
      </dgm:t>
    </dgm:pt>
    <dgm:pt modelId="{2C1ACE10-646E-4141-AA57-3D34F7328E1A}" type="sibTrans" cxnId="{B12D74BE-7B8A-4B44-AFF7-AD8359CBC074}">
      <dgm:prSet/>
      <dgm:spPr/>
      <dgm:t>
        <a:bodyPr/>
        <a:lstStyle/>
        <a:p>
          <a:endParaRPr lang="en-US"/>
        </a:p>
      </dgm:t>
    </dgm:pt>
    <dgm:pt modelId="{FA185550-AB9E-FA4E-982B-9A8566BABD81}" type="pres">
      <dgm:prSet presAssocID="{30E2B562-A2A0-4FAB-9AC7-7F163B41585B}" presName="Name0" presStyleCnt="0">
        <dgm:presLayoutVars>
          <dgm:dir/>
          <dgm:animLvl val="lvl"/>
          <dgm:resizeHandles val="exact"/>
        </dgm:presLayoutVars>
      </dgm:prSet>
      <dgm:spPr/>
    </dgm:pt>
    <dgm:pt modelId="{55B43040-24C2-894E-A5DC-93110D368547}" type="pres">
      <dgm:prSet presAssocID="{E4E9F6C3-51B4-4241-A44B-CF6DFA1471CD}" presName="linNode" presStyleCnt="0"/>
      <dgm:spPr/>
    </dgm:pt>
    <dgm:pt modelId="{359220A8-9A86-914F-8ADF-8012A1E5EECD}" type="pres">
      <dgm:prSet presAssocID="{E4E9F6C3-51B4-4241-A44B-CF6DFA1471CD}" presName="parentText" presStyleLbl="node1" presStyleIdx="0" presStyleCnt="6">
        <dgm:presLayoutVars>
          <dgm:chMax val="1"/>
          <dgm:bulletEnabled val="1"/>
        </dgm:presLayoutVars>
      </dgm:prSet>
      <dgm:spPr/>
    </dgm:pt>
    <dgm:pt modelId="{DC8C9C7D-7112-9F42-84B9-CE2DAAFE5645}" type="pres">
      <dgm:prSet presAssocID="{E4E9F6C3-51B4-4241-A44B-CF6DFA1471CD}" presName="descendantText" presStyleLbl="alignAccFollowNode1" presStyleIdx="0" presStyleCnt="6">
        <dgm:presLayoutVars>
          <dgm:bulletEnabled val="1"/>
        </dgm:presLayoutVars>
      </dgm:prSet>
      <dgm:spPr/>
    </dgm:pt>
    <dgm:pt modelId="{CED0F207-2C52-6D44-855D-9E4C0EE08A65}" type="pres">
      <dgm:prSet presAssocID="{B719915D-52BF-4914-A021-DD878D9C33C1}" presName="sp" presStyleCnt="0"/>
      <dgm:spPr/>
    </dgm:pt>
    <dgm:pt modelId="{73C48E11-B66A-7249-A993-EF9839330E66}" type="pres">
      <dgm:prSet presAssocID="{38D2137A-EB48-43D7-BE16-2F64691485FC}" presName="linNode" presStyleCnt="0"/>
      <dgm:spPr/>
    </dgm:pt>
    <dgm:pt modelId="{4CF82BF1-F02F-684E-AF31-BA7F38A9BD77}" type="pres">
      <dgm:prSet presAssocID="{38D2137A-EB48-43D7-BE16-2F64691485FC}" presName="parentText" presStyleLbl="node1" presStyleIdx="1" presStyleCnt="6">
        <dgm:presLayoutVars>
          <dgm:chMax val="1"/>
          <dgm:bulletEnabled val="1"/>
        </dgm:presLayoutVars>
      </dgm:prSet>
      <dgm:spPr/>
    </dgm:pt>
    <dgm:pt modelId="{79A8897A-97E9-EC49-A773-01C7BAFF8DDC}" type="pres">
      <dgm:prSet presAssocID="{38D2137A-EB48-43D7-BE16-2F64691485FC}" presName="descendantText" presStyleLbl="alignAccFollowNode1" presStyleIdx="1" presStyleCnt="6">
        <dgm:presLayoutVars>
          <dgm:bulletEnabled val="1"/>
        </dgm:presLayoutVars>
      </dgm:prSet>
      <dgm:spPr/>
    </dgm:pt>
    <dgm:pt modelId="{8748840F-0323-FE42-A77F-E4256C6467FF}" type="pres">
      <dgm:prSet presAssocID="{54F231F0-8CCC-4747-B54F-798D73E552B4}" presName="sp" presStyleCnt="0"/>
      <dgm:spPr/>
    </dgm:pt>
    <dgm:pt modelId="{7131CDF9-F4F5-0A48-9AD3-8DFF692225D9}" type="pres">
      <dgm:prSet presAssocID="{0B3A4550-E35F-4BF4-A041-196D10F575E7}" presName="linNode" presStyleCnt="0"/>
      <dgm:spPr/>
    </dgm:pt>
    <dgm:pt modelId="{890F6D9F-76D6-8E4B-8640-245E20E28CAB}" type="pres">
      <dgm:prSet presAssocID="{0B3A4550-E35F-4BF4-A041-196D10F575E7}" presName="parentText" presStyleLbl="node1" presStyleIdx="2" presStyleCnt="6">
        <dgm:presLayoutVars>
          <dgm:chMax val="1"/>
          <dgm:bulletEnabled val="1"/>
        </dgm:presLayoutVars>
      </dgm:prSet>
      <dgm:spPr/>
    </dgm:pt>
    <dgm:pt modelId="{64B4B20F-6DB6-9C4D-9746-9D42EA1DDD22}" type="pres">
      <dgm:prSet presAssocID="{0B3A4550-E35F-4BF4-A041-196D10F575E7}" presName="descendantText" presStyleLbl="alignAccFollowNode1" presStyleIdx="2" presStyleCnt="6">
        <dgm:presLayoutVars>
          <dgm:bulletEnabled val="1"/>
        </dgm:presLayoutVars>
      </dgm:prSet>
      <dgm:spPr/>
    </dgm:pt>
    <dgm:pt modelId="{5D1A06DA-D1D8-394E-8EFA-68827DDA7679}" type="pres">
      <dgm:prSet presAssocID="{1B14C21A-49AE-4CC9-8FA6-79E690F09195}" presName="sp" presStyleCnt="0"/>
      <dgm:spPr/>
    </dgm:pt>
    <dgm:pt modelId="{80FB212B-C4BC-DA49-93DE-AEB8419FE9A0}" type="pres">
      <dgm:prSet presAssocID="{379A159E-4E02-450F-AF06-8FA6155E6E16}" presName="linNode" presStyleCnt="0"/>
      <dgm:spPr/>
    </dgm:pt>
    <dgm:pt modelId="{0F6D3CA6-7B28-3942-9C49-010BF5FF372E}" type="pres">
      <dgm:prSet presAssocID="{379A159E-4E02-450F-AF06-8FA6155E6E16}" presName="parentText" presStyleLbl="node1" presStyleIdx="3" presStyleCnt="6">
        <dgm:presLayoutVars>
          <dgm:chMax val="1"/>
          <dgm:bulletEnabled val="1"/>
        </dgm:presLayoutVars>
      </dgm:prSet>
      <dgm:spPr/>
    </dgm:pt>
    <dgm:pt modelId="{401E1CDF-BE5D-E941-89E1-7CC90BE43701}" type="pres">
      <dgm:prSet presAssocID="{379A159E-4E02-450F-AF06-8FA6155E6E16}" presName="descendantText" presStyleLbl="alignAccFollowNode1" presStyleIdx="3" presStyleCnt="6">
        <dgm:presLayoutVars>
          <dgm:bulletEnabled val="1"/>
        </dgm:presLayoutVars>
      </dgm:prSet>
      <dgm:spPr/>
    </dgm:pt>
    <dgm:pt modelId="{10D68B7A-50F8-AF4F-B094-427567448A8B}" type="pres">
      <dgm:prSet presAssocID="{7F11D9BA-1BFA-4C5D-A619-639C67CBA6BB}" presName="sp" presStyleCnt="0"/>
      <dgm:spPr/>
    </dgm:pt>
    <dgm:pt modelId="{077FA69A-55FA-B041-9F98-677E17206721}" type="pres">
      <dgm:prSet presAssocID="{9BF8C318-E9B4-4C83-98A4-B9D606926D35}" presName="linNode" presStyleCnt="0"/>
      <dgm:spPr/>
    </dgm:pt>
    <dgm:pt modelId="{30EBB5A6-9DCF-9941-A160-8F4D534805EB}" type="pres">
      <dgm:prSet presAssocID="{9BF8C318-E9B4-4C83-98A4-B9D606926D35}" presName="parentText" presStyleLbl="node1" presStyleIdx="4" presStyleCnt="6">
        <dgm:presLayoutVars>
          <dgm:chMax val="1"/>
          <dgm:bulletEnabled val="1"/>
        </dgm:presLayoutVars>
      </dgm:prSet>
      <dgm:spPr/>
    </dgm:pt>
    <dgm:pt modelId="{1047C472-11A4-984F-9F7B-4BBE44AFB77D}" type="pres">
      <dgm:prSet presAssocID="{9BF8C318-E9B4-4C83-98A4-B9D606926D35}" presName="descendantText" presStyleLbl="alignAccFollowNode1" presStyleIdx="4" presStyleCnt="6">
        <dgm:presLayoutVars>
          <dgm:bulletEnabled val="1"/>
        </dgm:presLayoutVars>
      </dgm:prSet>
      <dgm:spPr/>
    </dgm:pt>
    <dgm:pt modelId="{BFCE246D-198F-4C4C-B32A-0461BE77220E}" type="pres">
      <dgm:prSet presAssocID="{97AD1B90-25CF-41A8-8F51-18AC411ECA48}" presName="sp" presStyleCnt="0"/>
      <dgm:spPr/>
    </dgm:pt>
    <dgm:pt modelId="{3A3031F6-B311-0E45-88C7-9FECEB0DB522}" type="pres">
      <dgm:prSet presAssocID="{68BCCB65-DB43-4B65-917A-FBDDDBF054DC}" presName="linNode" presStyleCnt="0"/>
      <dgm:spPr/>
    </dgm:pt>
    <dgm:pt modelId="{AE77D722-B8C8-714A-8037-CBA5D40234B2}" type="pres">
      <dgm:prSet presAssocID="{68BCCB65-DB43-4B65-917A-FBDDDBF054DC}" presName="parentText" presStyleLbl="node1" presStyleIdx="5" presStyleCnt="6">
        <dgm:presLayoutVars>
          <dgm:chMax val="1"/>
          <dgm:bulletEnabled val="1"/>
        </dgm:presLayoutVars>
      </dgm:prSet>
      <dgm:spPr/>
    </dgm:pt>
    <dgm:pt modelId="{B8AD8A69-7A05-654B-A469-61FF6F2FACD4}" type="pres">
      <dgm:prSet presAssocID="{68BCCB65-DB43-4B65-917A-FBDDDBF054DC}" presName="descendantText" presStyleLbl="alignAccFollowNode1" presStyleIdx="5" presStyleCnt="6">
        <dgm:presLayoutVars>
          <dgm:bulletEnabled val="1"/>
        </dgm:presLayoutVars>
      </dgm:prSet>
      <dgm:spPr/>
    </dgm:pt>
  </dgm:ptLst>
  <dgm:cxnLst>
    <dgm:cxn modelId="{B62E6518-AE3E-4C89-9788-64250C28598B}" srcId="{30E2B562-A2A0-4FAB-9AC7-7F163B41585B}" destId="{E4E9F6C3-51B4-4241-A44B-CF6DFA1471CD}" srcOrd="0" destOrd="0" parTransId="{91FD5AD6-9111-4FF4-94F6-ADFB522D3647}" sibTransId="{B719915D-52BF-4914-A021-DD878D9C33C1}"/>
    <dgm:cxn modelId="{E9C96F23-E31B-6440-A128-B1AEC4367585}" type="presOf" srcId="{0B3A4550-E35F-4BF4-A041-196D10F575E7}" destId="{890F6D9F-76D6-8E4B-8640-245E20E28CAB}" srcOrd="0" destOrd="0" presId="urn:microsoft.com/office/officeart/2005/8/layout/vList5"/>
    <dgm:cxn modelId="{FA47C823-BF1E-49B7-8293-6CFFE22BBAF5}" srcId="{379A159E-4E02-450F-AF06-8FA6155E6E16}" destId="{C9ECA5CA-2EA8-40C0-98B3-4C39967EFC9F}" srcOrd="0" destOrd="0" parTransId="{EF89FFED-D1C4-4EAC-83A9-2A6B93EF28B7}" sibTransId="{EC253113-7FB5-443B-816F-F3FE4F8C8F71}"/>
    <dgm:cxn modelId="{2A5C512F-0A1E-A24E-A038-FC163EB07A31}" type="presOf" srcId="{30E2B562-A2A0-4FAB-9AC7-7F163B41585B}" destId="{FA185550-AB9E-FA4E-982B-9A8566BABD81}" srcOrd="0" destOrd="0" presId="urn:microsoft.com/office/officeart/2005/8/layout/vList5"/>
    <dgm:cxn modelId="{AE7FFE30-9C40-A04F-B271-8D43219789F2}" type="presOf" srcId="{9879A1CB-D240-47D8-8D14-072B4F5CD892}" destId="{1047C472-11A4-984F-9F7B-4BBE44AFB77D}" srcOrd="0" destOrd="0" presId="urn:microsoft.com/office/officeart/2005/8/layout/vList5"/>
    <dgm:cxn modelId="{238BE233-DBBC-4123-B7B9-DBDEF2D56540}" srcId="{38D2137A-EB48-43D7-BE16-2F64691485FC}" destId="{A6169845-3628-438C-87CC-3C6C7A46B993}" srcOrd="0" destOrd="0" parTransId="{5C240CF9-91A3-4DE8-92B7-B4BB47D53BD4}" sibTransId="{2A689206-0DEC-4B14-9DA6-105CD1627252}"/>
    <dgm:cxn modelId="{4292BC46-EA43-4DCD-B456-90359E035790}" srcId="{0B3A4550-E35F-4BF4-A041-196D10F575E7}" destId="{F0FA3732-55C2-498E-BFB0-8DA40BEEC555}" srcOrd="0" destOrd="0" parTransId="{D0C4A2C9-304D-4DF9-A6AE-9C09FCDFE69B}" sibTransId="{771E90D0-C204-4F41-9765-9683B55A4F27}"/>
    <dgm:cxn modelId="{36FAFD59-77AA-4D26-B2B8-3996D1A7A726}" srcId="{E4E9F6C3-51B4-4241-A44B-CF6DFA1471CD}" destId="{42EA0439-09D9-49E0-9BDD-5AE81C8153BB}" srcOrd="0" destOrd="0" parTransId="{71A1CD0A-B252-4B9B-BD78-772BCC57F243}" sibTransId="{80B93288-F934-430F-B644-2DE9BBFE64AF}"/>
    <dgm:cxn modelId="{0813985B-DB58-574A-B146-0CB762AD89ED}" type="presOf" srcId="{A6169845-3628-438C-87CC-3C6C7A46B993}" destId="{79A8897A-97E9-EC49-A773-01C7BAFF8DDC}" srcOrd="0" destOrd="0" presId="urn:microsoft.com/office/officeart/2005/8/layout/vList5"/>
    <dgm:cxn modelId="{68A48266-0E1A-8244-9306-B97251F9A472}" type="presOf" srcId="{B2DFF610-DAD5-4C3D-925C-E8203E4A97B6}" destId="{B8AD8A69-7A05-654B-A469-61FF6F2FACD4}" srcOrd="0" destOrd="0" presId="urn:microsoft.com/office/officeart/2005/8/layout/vList5"/>
    <dgm:cxn modelId="{72FE5385-BB31-B249-8E82-EF3BF53834DD}" type="presOf" srcId="{379A159E-4E02-450F-AF06-8FA6155E6E16}" destId="{0F6D3CA6-7B28-3942-9C49-010BF5FF372E}" srcOrd="0" destOrd="0" presId="urn:microsoft.com/office/officeart/2005/8/layout/vList5"/>
    <dgm:cxn modelId="{94D59286-EF2B-417B-9A58-40E60562EEBE}" srcId="{30E2B562-A2A0-4FAB-9AC7-7F163B41585B}" destId="{9BF8C318-E9B4-4C83-98A4-B9D606926D35}" srcOrd="4" destOrd="0" parTransId="{5FA8BC4F-79B7-417E-BF0F-2CFEEEF903F2}" sibTransId="{97AD1B90-25CF-41A8-8F51-18AC411ECA48}"/>
    <dgm:cxn modelId="{7508EE8E-E28C-4646-A5D1-FCFC54CC1F6B}" srcId="{9BF8C318-E9B4-4C83-98A4-B9D606926D35}" destId="{9879A1CB-D240-47D8-8D14-072B4F5CD892}" srcOrd="0" destOrd="0" parTransId="{5C8C20E1-DD77-4519-B8D3-E78F2BD3202A}" sibTransId="{9AE74378-FCA1-4808-BC63-07984F250B9A}"/>
    <dgm:cxn modelId="{E731D892-C0BA-334D-B0C7-D1E84D68DAC4}" type="presOf" srcId="{F0FA3732-55C2-498E-BFB0-8DA40BEEC555}" destId="{64B4B20F-6DB6-9C4D-9746-9D42EA1DDD22}" srcOrd="0" destOrd="0" presId="urn:microsoft.com/office/officeart/2005/8/layout/vList5"/>
    <dgm:cxn modelId="{8B0F7498-5841-486A-9AD3-11C5D4522580}" srcId="{30E2B562-A2A0-4FAB-9AC7-7F163B41585B}" destId="{38D2137A-EB48-43D7-BE16-2F64691485FC}" srcOrd="1" destOrd="0" parTransId="{CAB9408C-572A-4789-BCE4-2600ED4135EC}" sibTransId="{54F231F0-8CCC-4747-B54F-798D73E552B4}"/>
    <dgm:cxn modelId="{B85B2CBA-3528-470C-A71D-5EE553B38009}" srcId="{30E2B562-A2A0-4FAB-9AC7-7F163B41585B}" destId="{379A159E-4E02-450F-AF06-8FA6155E6E16}" srcOrd="3" destOrd="0" parTransId="{90140419-B6C0-4AD8-B4C1-DF40C61D364F}" sibTransId="{7F11D9BA-1BFA-4C5D-A619-639C67CBA6BB}"/>
    <dgm:cxn modelId="{B12D74BE-7B8A-4B44-AFF7-AD8359CBC074}" srcId="{68BCCB65-DB43-4B65-917A-FBDDDBF054DC}" destId="{B2DFF610-DAD5-4C3D-925C-E8203E4A97B6}" srcOrd="0" destOrd="0" parTransId="{FEA0BAAD-3105-4B15-A9A2-998FD16D093C}" sibTransId="{2C1ACE10-646E-4141-AA57-3D34F7328E1A}"/>
    <dgm:cxn modelId="{6D500FC1-5268-4517-A1E6-9B32A0C6CBAA}" srcId="{30E2B562-A2A0-4FAB-9AC7-7F163B41585B}" destId="{68BCCB65-DB43-4B65-917A-FBDDDBF054DC}" srcOrd="5" destOrd="0" parTransId="{C01B2A33-2CAA-4A5D-B756-6BA20D2D01F1}" sibTransId="{1ACA9032-B87E-4312-8559-D6B49FCEAA30}"/>
    <dgm:cxn modelId="{92ADC2D1-43BC-6F49-A9BE-B7ED3F78D7A5}" type="presOf" srcId="{9BF8C318-E9B4-4C83-98A4-B9D606926D35}" destId="{30EBB5A6-9DCF-9941-A160-8F4D534805EB}" srcOrd="0" destOrd="0" presId="urn:microsoft.com/office/officeart/2005/8/layout/vList5"/>
    <dgm:cxn modelId="{B0B4A6D7-21B8-4548-8E55-F18E7112D797}" type="presOf" srcId="{68BCCB65-DB43-4B65-917A-FBDDDBF054DC}" destId="{AE77D722-B8C8-714A-8037-CBA5D40234B2}" srcOrd="0" destOrd="0" presId="urn:microsoft.com/office/officeart/2005/8/layout/vList5"/>
    <dgm:cxn modelId="{1723AED7-27A5-D649-BFE5-1DDBBEC87903}" type="presOf" srcId="{38D2137A-EB48-43D7-BE16-2F64691485FC}" destId="{4CF82BF1-F02F-684E-AF31-BA7F38A9BD77}" srcOrd="0" destOrd="0" presId="urn:microsoft.com/office/officeart/2005/8/layout/vList5"/>
    <dgm:cxn modelId="{9B9CEBE1-8D49-4A41-884D-09CB7479DC20}" srcId="{30E2B562-A2A0-4FAB-9AC7-7F163B41585B}" destId="{0B3A4550-E35F-4BF4-A041-196D10F575E7}" srcOrd="2" destOrd="0" parTransId="{C8CE7214-368C-486F-A818-46EF7C611AB9}" sibTransId="{1B14C21A-49AE-4CC9-8FA6-79E690F09195}"/>
    <dgm:cxn modelId="{723371EE-8C82-4F4C-9D0C-E23A6FD5681D}" type="presOf" srcId="{42EA0439-09D9-49E0-9BDD-5AE81C8153BB}" destId="{DC8C9C7D-7112-9F42-84B9-CE2DAAFE5645}" srcOrd="0" destOrd="0" presId="urn:microsoft.com/office/officeart/2005/8/layout/vList5"/>
    <dgm:cxn modelId="{FC45CCF4-17BD-3240-AF91-04ACBEE659F9}" type="presOf" srcId="{E4E9F6C3-51B4-4241-A44B-CF6DFA1471CD}" destId="{359220A8-9A86-914F-8ADF-8012A1E5EECD}" srcOrd="0" destOrd="0" presId="urn:microsoft.com/office/officeart/2005/8/layout/vList5"/>
    <dgm:cxn modelId="{6859B2FB-7555-9245-8B52-296EB9014138}" type="presOf" srcId="{C9ECA5CA-2EA8-40C0-98B3-4C39967EFC9F}" destId="{401E1CDF-BE5D-E941-89E1-7CC90BE43701}" srcOrd="0" destOrd="0" presId="urn:microsoft.com/office/officeart/2005/8/layout/vList5"/>
    <dgm:cxn modelId="{AA08DC22-F94B-C64F-925A-50DF99E2D00A}" type="presParOf" srcId="{FA185550-AB9E-FA4E-982B-9A8566BABD81}" destId="{55B43040-24C2-894E-A5DC-93110D368547}" srcOrd="0" destOrd="0" presId="urn:microsoft.com/office/officeart/2005/8/layout/vList5"/>
    <dgm:cxn modelId="{9D245777-647A-614C-AAD9-C4F3A15F391A}" type="presParOf" srcId="{55B43040-24C2-894E-A5DC-93110D368547}" destId="{359220A8-9A86-914F-8ADF-8012A1E5EECD}" srcOrd="0" destOrd="0" presId="urn:microsoft.com/office/officeart/2005/8/layout/vList5"/>
    <dgm:cxn modelId="{F3E81BAA-B02A-CB47-9D76-26A8563C73EE}" type="presParOf" srcId="{55B43040-24C2-894E-A5DC-93110D368547}" destId="{DC8C9C7D-7112-9F42-84B9-CE2DAAFE5645}" srcOrd="1" destOrd="0" presId="urn:microsoft.com/office/officeart/2005/8/layout/vList5"/>
    <dgm:cxn modelId="{D6BFD1B3-9CFD-9946-A585-89239BB4EBE7}" type="presParOf" srcId="{FA185550-AB9E-FA4E-982B-9A8566BABD81}" destId="{CED0F207-2C52-6D44-855D-9E4C0EE08A65}" srcOrd="1" destOrd="0" presId="urn:microsoft.com/office/officeart/2005/8/layout/vList5"/>
    <dgm:cxn modelId="{F5BB5FD6-E781-4946-A943-C37ADF7B56B0}" type="presParOf" srcId="{FA185550-AB9E-FA4E-982B-9A8566BABD81}" destId="{73C48E11-B66A-7249-A993-EF9839330E66}" srcOrd="2" destOrd="0" presId="urn:microsoft.com/office/officeart/2005/8/layout/vList5"/>
    <dgm:cxn modelId="{A30518FA-A9BB-CE4B-8E7A-D289A619B3E1}" type="presParOf" srcId="{73C48E11-B66A-7249-A993-EF9839330E66}" destId="{4CF82BF1-F02F-684E-AF31-BA7F38A9BD77}" srcOrd="0" destOrd="0" presId="urn:microsoft.com/office/officeart/2005/8/layout/vList5"/>
    <dgm:cxn modelId="{2CB24589-FB0A-BD49-A2DA-18DFAAB55D5B}" type="presParOf" srcId="{73C48E11-B66A-7249-A993-EF9839330E66}" destId="{79A8897A-97E9-EC49-A773-01C7BAFF8DDC}" srcOrd="1" destOrd="0" presId="urn:microsoft.com/office/officeart/2005/8/layout/vList5"/>
    <dgm:cxn modelId="{B1E86E5F-707B-BB43-9E25-5635BA6884CD}" type="presParOf" srcId="{FA185550-AB9E-FA4E-982B-9A8566BABD81}" destId="{8748840F-0323-FE42-A77F-E4256C6467FF}" srcOrd="3" destOrd="0" presId="urn:microsoft.com/office/officeart/2005/8/layout/vList5"/>
    <dgm:cxn modelId="{D686171D-9356-A74A-8566-40F190DC101A}" type="presParOf" srcId="{FA185550-AB9E-FA4E-982B-9A8566BABD81}" destId="{7131CDF9-F4F5-0A48-9AD3-8DFF692225D9}" srcOrd="4" destOrd="0" presId="urn:microsoft.com/office/officeart/2005/8/layout/vList5"/>
    <dgm:cxn modelId="{CEEAE3A4-0D33-1C48-8D9B-501770BA76B7}" type="presParOf" srcId="{7131CDF9-F4F5-0A48-9AD3-8DFF692225D9}" destId="{890F6D9F-76D6-8E4B-8640-245E20E28CAB}" srcOrd="0" destOrd="0" presId="urn:microsoft.com/office/officeart/2005/8/layout/vList5"/>
    <dgm:cxn modelId="{9D1A6C59-AD7D-B044-AF1A-A82D73E36A1D}" type="presParOf" srcId="{7131CDF9-F4F5-0A48-9AD3-8DFF692225D9}" destId="{64B4B20F-6DB6-9C4D-9746-9D42EA1DDD22}" srcOrd="1" destOrd="0" presId="urn:microsoft.com/office/officeart/2005/8/layout/vList5"/>
    <dgm:cxn modelId="{D23F4A79-775A-FF4D-837A-20740D47E22F}" type="presParOf" srcId="{FA185550-AB9E-FA4E-982B-9A8566BABD81}" destId="{5D1A06DA-D1D8-394E-8EFA-68827DDA7679}" srcOrd="5" destOrd="0" presId="urn:microsoft.com/office/officeart/2005/8/layout/vList5"/>
    <dgm:cxn modelId="{00903D05-AF43-274F-95BB-B139C455EB10}" type="presParOf" srcId="{FA185550-AB9E-FA4E-982B-9A8566BABD81}" destId="{80FB212B-C4BC-DA49-93DE-AEB8419FE9A0}" srcOrd="6" destOrd="0" presId="urn:microsoft.com/office/officeart/2005/8/layout/vList5"/>
    <dgm:cxn modelId="{2D6880BA-6679-4A46-B4EB-F279E09F874B}" type="presParOf" srcId="{80FB212B-C4BC-DA49-93DE-AEB8419FE9A0}" destId="{0F6D3CA6-7B28-3942-9C49-010BF5FF372E}" srcOrd="0" destOrd="0" presId="urn:microsoft.com/office/officeart/2005/8/layout/vList5"/>
    <dgm:cxn modelId="{2BF06DCD-17DD-AA46-BCAD-862CCC82FBED}" type="presParOf" srcId="{80FB212B-C4BC-DA49-93DE-AEB8419FE9A0}" destId="{401E1CDF-BE5D-E941-89E1-7CC90BE43701}" srcOrd="1" destOrd="0" presId="urn:microsoft.com/office/officeart/2005/8/layout/vList5"/>
    <dgm:cxn modelId="{46BD1F20-BA96-EB40-A333-BA209A7A03E2}" type="presParOf" srcId="{FA185550-AB9E-FA4E-982B-9A8566BABD81}" destId="{10D68B7A-50F8-AF4F-B094-427567448A8B}" srcOrd="7" destOrd="0" presId="urn:microsoft.com/office/officeart/2005/8/layout/vList5"/>
    <dgm:cxn modelId="{744B2129-38FA-7A46-9B32-97033FDF397B}" type="presParOf" srcId="{FA185550-AB9E-FA4E-982B-9A8566BABD81}" destId="{077FA69A-55FA-B041-9F98-677E17206721}" srcOrd="8" destOrd="0" presId="urn:microsoft.com/office/officeart/2005/8/layout/vList5"/>
    <dgm:cxn modelId="{B0A982BB-647C-8A49-8400-E4055B8B86DB}" type="presParOf" srcId="{077FA69A-55FA-B041-9F98-677E17206721}" destId="{30EBB5A6-9DCF-9941-A160-8F4D534805EB}" srcOrd="0" destOrd="0" presId="urn:microsoft.com/office/officeart/2005/8/layout/vList5"/>
    <dgm:cxn modelId="{AFF95E33-4CAC-D941-9C46-017E26396A41}" type="presParOf" srcId="{077FA69A-55FA-B041-9F98-677E17206721}" destId="{1047C472-11A4-984F-9F7B-4BBE44AFB77D}" srcOrd="1" destOrd="0" presId="urn:microsoft.com/office/officeart/2005/8/layout/vList5"/>
    <dgm:cxn modelId="{DBA47399-8221-EF4F-B27B-22A29705CE9F}" type="presParOf" srcId="{FA185550-AB9E-FA4E-982B-9A8566BABD81}" destId="{BFCE246D-198F-4C4C-B32A-0461BE77220E}" srcOrd="9" destOrd="0" presId="urn:microsoft.com/office/officeart/2005/8/layout/vList5"/>
    <dgm:cxn modelId="{5BA2D767-299C-354B-A747-19EC1516CA40}" type="presParOf" srcId="{FA185550-AB9E-FA4E-982B-9A8566BABD81}" destId="{3A3031F6-B311-0E45-88C7-9FECEB0DB522}" srcOrd="10" destOrd="0" presId="urn:microsoft.com/office/officeart/2005/8/layout/vList5"/>
    <dgm:cxn modelId="{3154D318-7E7A-F441-92FB-BF3971FD2235}" type="presParOf" srcId="{3A3031F6-B311-0E45-88C7-9FECEB0DB522}" destId="{AE77D722-B8C8-714A-8037-CBA5D40234B2}" srcOrd="0" destOrd="0" presId="urn:microsoft.com/office/officeart/2005/8/layout/vList5"/>
    <dgm:cxn modelId="{3F30F539-B228-DD41-8772-B6DBC6AFA11E}" type="presParOf" srcId="{3A3031F6-B311-0E45-88C7-9FECEB0DB522}" destId="{B8AD8A69-7A05-654B-A469-61FF6F2FACD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6DE2C22-A350-4123-852C-3EF4CBB9DB2B}" type="doc">
      <dgm:prSet loTypeId="urn:microsoft.com/office/officeart/2005/8/layout/vProcess5" loCatId="process" qsTypeId="urn:microsoft.com/office/officeart/2005/8/quickstyle/simple4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5C2C7014-05D7-4A6C-B492-BEDD95FF15FF}">
      <dgm:prSet custT="1"/>
      <dgm:spPr/>
      <dgm:t>
        <a:bodyPr/>
        <a:lstStyle/>
        <a:p>
          <a:r>
            <a:rPr lang="en-US" sz="2200" dirty="0"/>
            <a:t>Skipping Legal Review</a:t>
          </a:r>
        </a:p>
      </dgm:t>
    </dgm:pt>
    <dgm:pt modelId="{06FB325A-DDEF-4053-8102-3668F3E0A59D}" type="parTrans" cxnId="{25FE5FB1-1AB1-457C-89B5-7B2087DD98C1}">
      <dgm:prSet/>
      <dgm:spPr/>
      <dgm:t>
        <a:bodyPr/>
        <a:lstStyle/>
        <a:p>
          <a:endParaRPr lang="en-US"/>
        </a:p>
      </dgm:t>
    </dgm:pt>
    <dgm:pt modelId="{DFD1B393-FF94-496E-8D3A-DD53DD5EAEBF}" type="sibTrans" cxnId="{25FE5FB1-1AB1-457C-89B5-7B2087DD98C1}">
      <dgm:prSet/>
      <dgm:spPr/>
      <dgm:t>
        <a:bodyPr/>
        <a:lstStyle/>
        <a:p>
          <a:endParaRPr lang="en-US"/>
        </a:p>
      </dgm:t>
    </dgm:pt>
    <dgm:pt modelId="{7A06300E-F02F-4242-8B18-06F0CEDCDCAB}">
      <dgm:prSet custT="1"/>
      <dgm:spPr/>
      <dgm:t>
        <a:bodyPr/>
        <a:lstStyle/>
        <a:p>
          <a:r>
            <a:rPr lang="en-US" sz="2200" dirty="0"/>
            <a:t>Vague Language = Broken Promises </a:t>
          </a:r>
        </a:p>
      </dgm:t>
    </dgm:pt>
    <dgm:pt modelId="{2F5C2861-E0DF-4234-9C1D-2D5500676E5A}" type="parTrans" cxnId="{7BFC2C27-6255-4EA7-AE03-67CADA3E1876}">
      <dgm:prSet/>
      <dgm:spPr/>
      <dgm:t>
        <a:bodyPr/>
        <a:lstStyle/>
        <a:p>
          <a:endParaRPr lang="en-US"/>
        </a:p>
      </dgm:t>
    </dgm:pt>
    <dgm:pt modelId="{23F7C807-E76A-407B-B402-0E9835165448}" type="sibTrans" cxnId="{7BFC2C27-6255-4EA7-AE03-67CADA3E1876}">
      <dgm:prSet/>
      <dgm:spPr/>
      <dgm:t>
        <a:bodyPr/>
        <a:lstStyle/>
        <a:p>
          <a:endParaRPr lang="en-US"/>
        </a:p>
      </dgm:t>
    </dgm:pt>
    <dgm:pt modelId="{371E4CC6-C9CA-4A17-B30D-F9808272AB91}">
      <dgm:prSet custT="1"/>
      <dgm:spPr/>
      <dgm:t>
        <a:bodyPr/>
        <a:lstStyle/>
        <a:p>
          <a:r>
            <a:rPr lang="en-US" sz="2200" dirty="0"/>
            <a:t>Excluding Community Voices</a:t>
          </a:r>
        </a:p>
      </dgm:t>
    </dgm:pt>
    <dgm:pt modelId="{FC49FFE4-25C2-4C91-8427-628BFABDEACE}" type="parTrans" cxnId="{C76B863B-45F6-4462-B616-AEB2F21EE660}">
      <dgm:prSet/>
      <dgm:spPr/>
      <dgm:t>
        <a:bodyPr/>
        <a:lstStyle/>
        <a:p>
          <a:endParaRPr lang="en-US"/>
        </a:p>
      </dgm:t>
    </dgm:pt>
    <dgm:pt modelId="{D6F1FE53-717F-42C4-93EE-757A9C609A73}" type="sibTrans" cxnId="{C76B863B-45F6-4462-B616-AEB2F21EE660}">
      <dgm:prSet/>
      <dgm:spPr/>
      <dgm:t>
        <a:bodyPr/>
        <a:lstStyle/>
        <a:p>
          <a:endParaRPr lang="en-US"/>
        </a:p>
      </dgm:t>
    </dgm:pt>
    <dgm:pt modelId="{EB404098-6953-47E1-9E6C-88B78799B06C}">
      <dgm:prSet custT="1"/>
      <dgm:spPr/>
      <dgm:t>
        <a:bodyPr/>
        <a:lstStyle/>
        <a:p>
          <a:r>
            <a:rPr lang="en-US" sz="2200" dirty="0"/>
            <a:t>Taking One-Time Payments Only</a:t>
          </a:r>
        </a:p>
      </dgm:t>
    </dgm:pt>
    <dgm:pt modelId="{371723CE-B3D3-45CA-BB82-3FD7433152F8}" type="parTrans" cxnId="{0759B8FC-01BC-4587-92FA-FD8FC8CC3DEF}">
      <dgm:prSet/>
      <dgm:spPr/>
      <dgm:t>
        <a:bodyPr/>
        <a:lstStyle/>
        <a:p>
          <a:endParaRPr lang="en-US"/>
        </a:p>
      </dgm:t>
    </dgm:pt>
    <dgm:pt modelId="{6831F09C-9B3E-452F-A547-3F63578F8F07}" type="sibTrans" cxnId="{0759B8FC-01BC-4587-92FA-FD8FC8CC3DEF}">
      <dgm:prSet/>
      <dgm:spPr/>
      <dgm:t>
        <a:bodyPr/>
        <a:lstStyle/>
        <a:p>
          <a:endParaRPr lang="en-US"/>
        </a:p>
      </dgm:t>
    </dgm:pt>
    <dgm:pt modelId="{ED4D4BE6-ECB0-4F5D-9AD5-DB6244ACC7A8}">
      <dgm:prSet custT="1"/>
      <dgm:spPr/>
      <dgm:t>
        <a:bodyPr/>
        <a:lstStyle/>
        <a:p>
          <a:r>
            <a:rPr lang="en-US" sz="2200" dirty="0"/>
            <a:t>No Monitoring or Enforcement</a:t>
          </a:r>
        </a:p>
      </dgm:t>
    </dgm:pt>
    <dgm:pt modelId="{7F45ED93-C5B3-4BBC-9525-7BFB5FB43546}" type="parTrans" cxnId="{6B990106-4336-44DF-82D8-6265032B69CA}">
      <dgm:prSet/>
      <dgm:spPr/>
      <dgm:t>
        <a:bodyPr/>
        <a:lstStyle/>
        <a:p>
          <a:endParaRPr lang="en-US"/>
        </a:p>
      </dgm:t>
    </dgm:pt>
    <dgm:pt modelId="{6EA89F88-704F-4938-942F-F3EF6D6A7C93}" type="sibTrans" cxnId="{6B990106-4336-44DF-82D8-6265032B69CA}">
      <dgm:prSet/>
      <dgm:spPr/>
      <dgm:t>
        <a:bodyPr/>
        <a:lstStyle/>
        <a:p>
          <a:endParaRPr lang="en-US"/>
        </a:p>
      </dgm:t>
    </dgm:pt>
    <dgm:pt modelId="{875046BD-A10C-AF44-B0D2-4541E5B59B80}" type="pres">
      <dgm:prSet presAssocID="{76DE2C22-A350-4123-852C-3EF4CBB9DB2B}" presName="outerComposite" presStyleCnt="0">
        <dgm:presLayoutVars>
          <dgm:chMax val="5"/>
          <dgm:dir/>
          <dgm:resizeHandles val="exact"/>
        </dgm:presLayoutVars>
      </dgm:prSet>
      <dgm:spPr/>
    </dgm:pt>
    <dgm:pt modelId="{2B6541C2-5478-774D-AEED-8C6FB1AEA1F5}" type="pres">
      <dgm:prSet presAssocID="{76DE2C22-A350-4123-852C-3EF4CBB9DB2B}" presName="dummyMaxCanvas" presStyleCnt="0">
        <dgm:presLayoutVars/>
      </dgm:prSet>
      <dgm:spPr/>
    </dgm:pt>
    <dgm:pt modelId="{22947666-DD71-284C-9FD8-4FEDD3BCAF5C}" type="pres">
      <dgm:prSet presAssocID="{76DE2C22-A350-4123-852C-3EF4CBB9DB2B}" presName="FiveNodes_1" presStyleLbl="node1" presStyleIdx="0" presStyleCnt="5">
        <dgm:presLayoutVars>
          <dgm:bulletEnabled val="1"/>
        </dgm:presLayoutVars>
      </dgm:prSet>
      <dgm:spPr/>
    </dgm:pt>
    <dgm:pt modelId="{62BA9619-C8D8-3D4A-BAEE-641F1EFEEF5A}" type="pres">
      <dgm:prSet presAssocID="{76DE2C22-A350-4123-852C-3EF4CBB9DB2B}" presName="FiveNodes_2" presStyleLbl="node1" presStyleIdx="1" presStyleCnt="5">
        <dgm:presLayoutVars>
          <dgm:bulletEnabled val="1"/>
        </dgm:presLayoutVars>
      </dgm:prSet>
      <dgm:spPr/>
    </dgm:pt>
    <dgm:pt modelId="{8A893A50-8994-E845-8C36-DD3377F8198F}" type="pres">
      <dgm:prSet presAssocID="{76DE2C22-A350-4123-852C-3EF4CBB9DB2B}" presName="FiveNodes_3" presStyleLbl="node1" presStyleIdx="2" presStyleCnt="5">
        <dgm:presLayoutVars>
          <dgm:bulletEnabled val="1"/>
        </dgm:presLayoutVars>
      </dgm:prSet>
      <dgm:spPr/>
    </dgm:pt>
    <dgm:pt modelId="{0A7FB7FC-D48B-EE4E-887A-074114171825}" type="pres">
      <dgm:prSet presAssocID="{76DE2C22-A350-4123-852C-3EF4CBB9DB2B}" presName="FiveNodes_4" presStyleLbl="node1" presStyleIdx="3" presStyleCnt="5">
        <dgm:presLayoutVars>
          <dgm:bulletEnabled val="1"/>
        </dgm:presLayoutVars>
      </dgm:prSet>
      <dgm:spPr/>
    </dgm:pt>
    <dgm:pt modelId="{715A2D59-189C-6847-927C-9313F47C30EB}" type="pres">
      <dgm:prSet presAssocID="{76DE2C22-A350-4123-852C-3EF4CBB9DB2B}" presName="FiveNodes_5" presStyleLbl="node1" presStyleIdx="4" presStyleCnt="5">
        <dgm:presLayoutVars>
          <dgm:bulletEnabled val="1"/>
        </dgm:presLayoutVars>
      </dgm:prSet>
      <dgm:spPr/>
    </dgm:pt>
    <dgm:pt modelId="{3FF9C552-4ABC-EC49-8BC3-56ADC61D804A}" type="pres">
      <dgm:prSet presAssocID="{76DE2C22-A350-4123-852C-3EF4CBB9DB2B}" presName="FiveConn_1-2" presStyleLbl="fgAccFollowNode1" presStyleIdx="0" presStyleCnt="4">
        <dgm:presLayoutVars>
          <dgm:bulletEnabled val="1"/>
        </dgm:presLayoutVars>
      </dgm:prSet>
      <dgm:spPr/>
    </dgm:pt>
    <dgm:pt modelId="{9708EBFF-FC16-CE4C-9390-9647A1E2D2C9}" type="pres">
      <dgm:prSet presAssocID="{76DE2C22-A350-4123-852C-3EF4CBB9DB2B}" presName="FiveConn_2-3" presStyleLbl="fgAccFollowNode1" presStyleIdx="1" presStyleCnt="4">
        <dgm:presLayoutVars>
          <dgm:bulletEnabled val="1"/>
        </dgm:presLayoutVars>
      </dgm:prSet>
      <dgm:spPr/>
    </dgm:pt>
    <dgm:pt modelId="{0D3A39DA-BBB6-284D-B450-6A40DDB6C144}" type="pres">
      <dgm:prSet presAssocID="{76DE2C22-A350-4123-852C-3EF4CBB9DB2B}" presName="FiveConn_3-4" presStyleLbl="fgAccFollowNode1" presStyleIdx="2" presStyleCnt="4">
        <dgm:presLayoutVars>
          <dgm:bulletEnabled val="1"/>
        </dgm:presLayoutVars>
      </dgm:prSet>
      <dgm:spPr/>
    </dgm:pt>
    <dgm:pt modelId="{8F4518E8-04EE-DC42-B569-9EDB638B9B47}" type="pres">
      <dgm:prSet presAssocID="{76DE2C22-A350-4123-852C-3EF4CBB9DB2B}" presName="FiveConn_4-5" presStyleLbl="fgAccFollowNode1" presStyleIdx="3" presStyleCnt="4">
        <dgm:presLayoutVars>
          <dgm:bulletEnabled val="1"/>
        </dgm:presLayoutVars>
      </dgm:prSet>
      <dgm:spPr/>
    </dgm:pt>
    <dgm:pt modelId="{7A271C67-74D4-DF46-B332-8835E66EB394}" type="pres">
      <dgm:prSet presAssocID="{76DE2C22-A350-4123-852C-3EF4CBB9DB2B}" presName="FiveNodes_1_text" presStyleLbl="node1" presStyleIdx="4" presStyleCnt="5">
        <dgm:presLayoutVars>
          <dgm:bulletEnabled val="1"/>
        </dgm:presLayoutVars>
      </dgm:prSet>
      <dgm:spPr/>
    </dgm:pt>
    <dgm:pt modelId="{30876933-B3FF-E646-81B0-EE3B3BEB0680}" type="pres">
      <dgm:prSet presAssocID="{76DE2C22-A350-4123-852C-3EF4CBB9DB2B}" presName="FiveNodes_2_text" presStyleLbl="node1" presStyleIdx="4" presStyleCnt="5">
        <dgm:presLayoutVars>
          <dgm:bulletEnabled val="1"/>
        </dgm:presLayoutVars>
      </dgm:prSet>
      <dgm:spPr/>
    </dgm:pt>
    <dgm:pt modelId="{6B0C95AB-D314-AA4C-975E-DDF7FE22910A}" type="pres">
      <dgm:prSet presAssocID="{76DE2C22-A350-4123-852C-3EF4CBB9DB2B}" presName="FiveNodes_3_text" presStyleLbl="node1" presStyleIdx="4" presStyleCnt="5">
        <dgm:presLayoutVars>
          <dgm:bulletEnabled val="1"/>
        </dgm:presLayoutVars>
      </dgm:prSet>
      <dgm:spPr/>
    </dgm:pt>
    <dgm:pt modelId="{251D8315-306F-C846-B0AB-953E9C2FBC48}" type="pres">
      <dgm:prSet presAssocID="{76DE2C22-A350-4123-852C-3EF4CBB9DB2B}" presName="FiveNodes_4_text" presStyleLbl="node1" presStyleIdx="4" presStyleCnt="5">
        <dgm:presLayoutVars>
          <dgm:bulletEnabled val="1"/>
        </dgm:presLayoutVars>
      </dgm:prSet>
      <dgm:spPr/>
    </dgm:pt>
    <dgm:pt modelId="{D0FEE7B4-7A92-2044-83E0-D002E6822C37}" type="pres">
      <dgm:prSet presAssocID="{76DE2C22-A350-4123-852C-3EF4CBB9DB2B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6B990106-4336-44DF-82D8-6265032B69CA}" srcId="{76DE2C22-A350-4123-852C-3EF4CBB9DB2B}" destId="{ED4D4BE6-ECB0-4F5D-9AD5-DB6244ACC7A8}" srcOrd="4" destOrd="0" parTransId="{7F45ED93-C5B3-4BBC-9525-7BFB5FB43546}" sibTransId="{6EA89F88-704F-4938-942F-F3EF6D6A7C93}"/>
    <dgm:cxn modelId="{D63F2E20-27F7-B84D-A673-0312A590B18F}" type="presOf" srcId="{D6F1FE53-717F-42C4-93EE-757A9C609A73}" destId="{0D3A39DA-BBB6-284D-B450-6A40DDB6C144}" srcOrd="0" destOrd="0" presId="urn:microsoft.com/office/officeart/2005/8/layout/vProcess5"/>
    <dgm:cxn modelId="{7BFC2C27-6255-4EA7-AE03-67CADA3E1876}" srcId="{76DE2C22-A350-4123-852C-3EF4CBB9DB2B}" destId="{7A06300E-F02F-4242-8B18-06F0CEDCDCAB}" srcOrd="1" destOrd="0" parTransId="{2F5C2861-E0DF-4234-9C1D-2D5500676E5A}" sibTransId="{23F7C807-E76A-407B-B402-0E9835165448}"/>
    <dgm:cxn modelId="{C39B9628-7246-B94A-BCF9-0092E3B02B7A}" type="presOf" srcId="{7A06300E-F02F-4242-8B18-06F0CEDCDCAB}" destId="{30876933-B3FF-E646-81B0-EE3B3BEB0680}" srcOrd="1" destOrd="0" presId="urn:microsoft.com/office/officeart/2005/8/layout/vProcess5"/>
    <dgm:cxn modelId="{C76B863B-45F6-4462-B616-AEB2F21EE660}" srcId="{76DE2C22-A350-4123-852C-3EF4CBB9DB2B}" destId="{371E4CC6-C9CA-4A17-B30D-F9808272AB91}" srcOrd="2" destOrd="0" parTransId="{FC49FFE4-25C2-4C91-8427-628BFABDEACE}" sibTransId="{D6F1FE53-717F-42C4-93EE-757A9C609A73}"/>
    <dgm:cxn modelId="{B4411449-9FEF-9346-BA3F-7977099AA68E}" type="presOf" srcId="{DFD1B393-FF94-496E-8D3A-DD53DD5EAEBF}" destId="{3FF9C552-4ABC-EC49-8BC3-56ADC61D804A}" srcOrd="0" destOrd="0" presId="urn:microsoft.com/office/officeart/2005/8/layout/vProcess5"/>
    <dgm:cxn modelId="{3403B049-0118-364D-AE8F-1172B1F08063}" type="presOf" srcId="{23F7C807-E76A-407B-B402-0E9835165448}" destId="{9708EBFF-FC16-CE4C-9390-9647A1E2D2C9}" srcOrd="0" destOrd="0" presId="urn:microsoft.com/office/officeart/2005/8/layout/vProcess5"/>
    <dgm:cxn modelId="{4625F353-A80C-224B-99E1-211CA7816641}" type="presOf" srcId="{371E4CC6-C9CA-4A17-B30D-F9808272AB91}" destId="{6B0C95AB-D314-AA4C-975E-DDF7FE22910A}" srcOrd="1" destOrd="0" presId="urn:microsoft.com/office/officeart/2005/8/layout/vProcess5"/>
    <dgm:cxn modelId="{DADDD754-7FAC-0145-B90D-2B18E253835B}" type="presOf" srcId="{371E4CC6-C9CA-4A17-B30D-F9808272AB91}" destId="{8A893A50-8994-E845-8C36-DD3377F8198F}" srcOrd="0" destOrd="0" presId="urn:microsoft.com/office/officeart/2005/8/layout/vProcess5"/>
    <dgm:cxn modelId="{AB66C95E-04A2-514A-A433-792A1348B0E2}" type="presOf" srcId="{5C2C7014-05D7-4A6C-B492-BEDD95FF15FF}" destId="{22947666-DD71-284C-9FD8-4FEDD3BCAF5C}" srcOrd="0" destOrd="0" presId="urn:microsoft.com/office/officeart/2005/8/layout/vProcess5"/>
    <dgm:cxn modelId="{CC1C7871-C719-9840-ACF9-89DF992A2C9B}" type="presOf" srcId="{ED4D4BE6-ECB0-4F5D-9AD5-DB6244ACC7A8}" destId="{D0FEE7B4-7A92-2044-83E0-D002E6822C37}" srcOrd="1" destOrd="0" presId="urn:microsoft.com/office/officeart/2005/8/layout/vProcess5"/>
    <dgm:cxn modelId="{F52E3F99-EE72-4F4B-941B-5B7B1D3A443C}" type="presOf" srcId="{ED4D4BE6-ECB0-4F5D-9AD5-DB6244ACC7A8}" destId="{715A2D59-189C-6847-927C-9313F47C30EB}" srcOrd="0" destOrd="0" presId="urn:microsoft.com/office/officeart/2005/8/layout/vProcess5"/>
    <dgm:cxn modelId="{25FE5FB1-1AB1-457C-89B5-7B2087DD98C1}" srcId="{76DE2C22-A350-4123-852C-3EF4CBB9DB2B}" destId="{5C2C7014-05D7-4A6C-B492-BEDD95FF15FF}" srcOrd="0" destOrd="0" parTransId="{06FB325A-DDEF-4053-8102-3668F3E0A59D}" sibTransId="{DFD1B393-FF94-496E-8D3A-DD53DD5EAEBF}"/>
    <dgm:cxn modelId="{401781B1-5321-AA49-9C19-C88ED016C175}" type="presOf" srcId="{76DE2C22-A350-4123-852C-3EF4CBB9DB2B}" destId="{875046BD-A10C-AF44-B0D2-4541E5B59B80}" srcOrd="0" destOrd="0" presId="urn:microsoft.com/office/officeart/2005/8/layout/vProcess5"/>
    <dgm:cxn modelId="{82E29ABC-CB80-FB42-9C7A-31E28ACBCB97}" type="presOf" srcId="{EB404098-6953-47E1-9E6C-88B78799B06C}" destId="{0A7FB7FC-D48B-EE4E-887A-074114171825}" srcOrd="0" destOrd="0" presId="urn:microsoft.com/office/officeart/2005/8/layout/vProcess5"/>
    <dgm:cxn modelId="{B20161C9-6D1A-5F43-8637-20D6EAB9E5B7}" type="presOf" srcId="{7A06300E-F02F-4242-8B18-06F0CEDCDCAB}" destId="{62BA9619-C8D8-3D4A-BAEE-641F1EFEEF5A}" srcOrd="0" destOrd="0" presId="urn:microsoft.com/office/officeart/2005/8/layout/vProcess5"/>
    <dgm:cxn modelId="{2D3787D7-77A9-404C-83AE-8F3078590EA2}" type="presOf" srcId="{5C2C7014-05D7-4A6C-B492-BEDD95FF15FF}" destId="{7A271C67-74D4-DF46-B332-8835E66EB394}" srcOrd="1" destOrd="0" presId="urn:microsoft.com/office/officeart/2005/8/layout/vProcess5"/>
    <dgm:cxn modelId="{998ABEF5-62E1-5F45-BAE6-BE92DDB86337}" type="presOf" srcId="{6831F09C-9B3E-452F-A547-3F63578F8F07}" destId="{8F4518E8-04EE-DC42-B569-9EDB638B9B47}" srcOrd="0" destOrd="0" presId="urn:microsoft.com/office/officeart/2005/8/layout/vProcess5"/>
    <dgm:cxn modelId="{B6CA6BF9-C666-9A41-998C-A5D74C045510}" type="presOf" srcId="{EB404098-6953-47E1-9E6C-88B78799B06C}" destId="{251D8315-306F-C846-B0AB-953E9C2FBC48}" srcOrd="1" destOrd="0" presId="urn:microsoft.com/office/officeart/2005/8/layout/vProcess5"/>
    <dgm:cxn modelId="{0759B8FC-01BC-4587-92FA-FD8FC8CC3DEF}" srcId="{76DE2C22-A350-4123-852C-3EF4CBB9DB2B}" destId="{EB404098-6953-47E1-9E6C-88B78799B06C}" srcOrd="3" destOrd="0" parTransId="{371723CE-B3D3-45CA-BB82-3FD7433152F8}" sibTransId="{6831F09C-9B3E-452F-A547-3F63578F8F07}"/>
    <dgm:cxn modelId="{331DA056-8696-0D42-A228-500F869B3959}" type="presParOf" srcId="{875046BD-A10C-AF44-B0D2-4541E5B59B80}" destId="{2B6541C2-5478-774D-AEED-8C6FB1AEA1F5}" srcOrd="0" destOrd="0" presId="urn:microsoft.com/office/officeart/2005/8/layout/vProcess5"/>
    <dgm:cxn modelId="{37DF3908-8200-294B-9A47-4E03B087AA65}" type="presParOf" srcId="{875046BD-A10C-AF44-B0D2-4541E5B59B80}" destId="{22947666-DD71-284C-9FD8-4FEDD3BCAF5C}" srcOrd="1" destOrd="0" presId="urn:microsoft.com/office/officeart/2005/8/layout/vProcess5"/>
    <dgm:cxn modelId="{3408756D-D0A8-844A-93EB-0D56C10A5D44}" type="presParOf" srcId="{875046BD-A10C-AF44-B0D2-4541E5B59B80}" destId="{62BA9619-C8D8-3D4A-BAEE-641F1EFEEF5A}" srcOrd="2" destOrd="0" presId="urn:microsoft.com/office/officeart/2005/8/layout/vProcess5"/>
    <dgm:cxn modelId="{553F5C5C-FB58-D645-8E65-AB61F1737B78}" type="presParOf" srcId="{875046BD-A10C-AF44-B0D2-4541E5B59B80}" destId="{8A893A50-8994-E845-8C36-DD3377F8198F}" srcOrd="3" destOrd="0" presId="urn:microsoft.com/office/officeart/2005/8/layout/vProcess5"/>
    <dgm:cxn modelId="{91906CD6-7237-E443-9EEC-093641B9BDE2}" type="presParOf" srcId="{875046BD-A10C-AF44-B0D2-4541E5B59B80}" destId="{0A7FB7FC-D48B-EE4E-887A-074114171825}" srcOrd="4" destOrd="0" presId="urn:microsoft.com/office/officeart/2005/8/layout/vProcess5"/>
    <dgm:cxn modelId="{98CA8F5E-70B9-7346-9E22-B23451005C15}" type="presParOf" srcId="{875046BD-A10C-AF44-B0D2-4541E5B59B80}" destId="{715A2D59-189C-6847-927C-9313F47C30EB}" srcOrd="5" destOrd="0" presId="urn:microsoft.com/office/officeart/2005/8/layout/vProcess5"/>
    <dgm:cxn modelId="{E66CA8D9-0E09-9D40-A68E-091848035459}" type="presParOf" srcId="{875046BD-A10C-AF44-B0D2-4541E5B59B80}" destId="{3FF9C552-4ABC-EC49-8BC3-56ADC61D804A}" srcOrd="6" destOrd="0" presId="urn:microsoft.com/office/officeart/2005/8/layout/vProcess5"/>
    <dgm:cxn modelId="{BB6CE59C-DDE7-454D-9DA2-8D8A148762C6}" type="presParOf" srcId="{875046BD-A10C-AF44-B0D2-4541E5B59B80}" destId="{9708EBFF-FC16-CE4C-9390-9647A1E2D2C9}" srcOrd="7" destOrd="0" presId="urn:microsoft.com/office/officeart/2005/8/layout/vProcess5"/>
    <dgm:cxn modelId="{3D530EA2-9F50-3C4D-A24F-B8473F6349CD}" type="presParOf" srcId="{875046BD-A10C-AF44-B0D2-4541E5B59B80}" destId="{0D3A39DA-BBB6-284D-B450-6A40DDB6C144}" srcOrd="8" destOrd="0" presId="urn:microsoft.com/office/officeart/2005/8/layout/vProcess5"/>
    <dgm:cxn modelId="{362D9FBD-7D63-F84C-A454-A037BF2A364B}" type="presParOf" srcId="{875046BD-A10C-AF44-B0D2-4541E5B59B80}" destId="{8F4518E8-04EE-DC42-B569-9EDB638B9B47}" srcOrd="9" destOrd="0" presId="urn:microsoft.com/office/officeart/2005/8/layout/vProcess5"/>
    <dgm:cxn modelId="{6BEF6FE7-73CB-B64D-B141-B4FA494E7514}" type="presParOf" srcId="{875046BD-A10C-AF44-B0D2-4541E5B59B80}" destId="{7A271C67-74D4-DF46-B332-8835E66EB394}" srcOrd="10" destOrd="0" presId="urn:microsoft.com/office/officeart/2005/8/layout/vProcess5"/>
    <dgm:cxn modelId="{28403282-F133-2947-9270-C7AADB07376B}" type="presParOf" srcId="{875046BD-A10C-AF44-B0D2-4541E5B59B80}" destId="{30876933-B3FF-E646-81B0-EE3B3BEB0680}" srcOrd="11" destOrd="0" presId="urn:microsoft.com/office/officeart/2005/8/layout/vProcess5"/>
    <dgm:cxn modelId="{17237C5A-D74E-1144-99F2-CE2544C690CA}" type="presParOf" srcId="{875046BD-A10C-AF44-B0D2-4541E5B59B80}" destId="{6B0C95AB-D314-AA4C-975E-DDF7FE22910A}" srcOrd="12" destOrd="0" presId="urn:microsoft.com/office/officeart/2005/8/layout/vProcess5"/>
    <dgm:cxn modelId="{45CC3BAC-934B-8641-AC13-D7DB6523EFF0}" type="presParOf" srcId="{875046BD-A10C-AF44-B0D2-4541E5B59B80}" destId="{251D8315-306F-C846-B0AB-953E9C2FBC48}" srcOrd="13" destOrd="0" presId="urn:microsoft.com/office/officeart/2005/8/layout/vProcess5"/>
    <dgm:cxn modelId="{BE2D387F-47F3-B544-ACC6-9C5CF82F1385}" type="presParOf" srcId="{875046BD-A10C-AF44-B0D2-4541E5B59B80}" destId="{D0FEE7B4-7A92-2044-83E0-D002E6822C37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C08A9E-1F17-8445-A487-B29A43A6EE71}">
      <dsp:nvSpPr>
        <dsp:cNvPr id="0" name=""/>
        <dsp:cNvSpPr/>
      </dsp:nvSpPr>
      <dsp:spPr>
        <a:xfrm>
          <a:off x="1333366" y="2370"/>
          <a:ext cx="5333466" cy="1039919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484" tIns="264140" rIns="103484" bIns="2641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Ensure developers deliver tangible, lasting benefits to the local community.</a:t>
          </a:r>
        </a:p>
      </dsp:txBody>
      <dsp:txXfrm>
        <a:off x="1333366" y="2370"/>
        <a:ext cx="5333466" cy="1039919"/>
      </dsp:txXfrm>
    </dsp:sp>
    <dsp:sp modelId="{95C21A5B-48DE-A946-8EAE-27E216682A75}">
      <dsp:nvSpPr>
        <dsp:cNvPr id="0" name=""/>
        <dsp:cNvSpPr/>
      </dsp:nvSpPr>
      <dsp:spPr>
        <a:xfrm>
          <a:off x="0" y="2370"/>
          <a:ext cx="1333366" cy="103991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0557" tIns="102721" rIns="70557" bIns="102721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Ensure</a:t>
          </a:r>
        </a:p>
      </dsp:txBody>
      <dsp:txXfrm>
        <a:off x="0" y="2370"/>
        <a:ext cx="1333366" cy="1039919"/>
      </dsp:txXfrm>
    </dsp:sp>
    <dsp:sp modelId="{91978C26-2A62-6D40-8DE5-38D6070C25C5}">
      <dsp:nvSpPr>
        <dsp:cNvPr id="0" name=""/>
        <dsp:cNvSpPr/>
      </dsp:nvSpPr>
      <dsp:spPr>
        <a:xfrm>
          <a:off x="1333366" y="1104685"/>
          <a:ext cx="5333466" cy="1039919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484" tIns="264140" rIns="103484" bIns="2641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Address key community concerns such as jobs, environmental protections, &amp; public services.</a:t>
          </a:r>
        </a:p>
      </dsp:txBody>
      <dsp:txXfrm>
        <a:off x="1333366" y="1104685"/>
        <a:ext cx="5333466" cy="1039919"/>
      </dsp:txXfrm>
    </dsp:sp>
    <dsp:sp modelId="{F513797F-C075-974C-BF82-D9B352EF140C}">
      <dsp:nvSpPr>
        <dsp:cNvPr id="0" name=""/>
        <dsp:cNvSpPr/>
      </dsp:nvSpPr>
      <dsp:spPr>
        <a:xfrm>
          <a:off x="0" y="1104685"/>
          <a:ext cx="1333366" cy="1039919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0557" tIns="102721" rIns="70557" bIns="102721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Address</a:t>
          </a:r>
        </a:p>
      </dsp:txBody>
      <dsp:txXfrm>
        <a:off x="0" y="1104685"/>
        <a:ext cx="1333366" cy="1039919"/>
      </dsp:txXfrm>
    </dsp:sp>
    <dsp:sp modelId="{5C670565-11BA-B74B-8275-8BF59580E92A}">
      <dsp:nvSpPr>
        <dsp:cNvPr id="0" name=""/>
        <dsp:cNvSpPr/>
      </dsp:nvSpPr>
      <dsp:spPr>
        <a:xfrm>
          <a:off x="1333366" y="2207000"/>
          <a:ext cx="5333466" cy="1039919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484" tIns="264140" rIns="103484" bIns="2641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Establish formal partnerships between developers &amp; community groups</a:t>
          </a:r>
        </a:p>
      </dsp:txBody>
      <dsp:txXfrm>
        <a:off x="1333366" y="2207000"/>
        <a:ext cx="5333466" cy="1039919"/>
      </dsp:txXfrm>
    </dsp:sp>
    <dsp:sp modelId="{0B88F7B0-BA56-2649-988E-9E6CD6EA8954}">
      <dsp:nvSpPr>
        <dsp:cNvPr id="0" name=""/>
        <dsp:cNvSpPr/>
      </dsp:nvSpPr>
      <dsp:spPr>
        <a:xfrm>
          <a:off x="0" y="2207000"/>
          <a:ext cx="1333366" cy="103991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0557" tIns="102721" rIns="70557" bIns="102721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Establish</a:t>
          </a:r>
        </a:p>
      </dsp:txBody>
      <dsp:txXfrm>
        <a:off x="0" y="2207000"/>
        <a:ext cx="1333366" cy="1039919"/>
      </dsp:txXfrm>
    </dsp:sp>
    <dsp:sp modelId="{99051D97-3394-C14B-9E93-A14141E57F2D}">
      <dsp:nvSpPr>
        <dsp:cNvPr id="0" name=""/>
        <dsp:cNvSpPr/>
      </dsp:nvSpPr>
      <dsp:spPr>
        <a:xfrm>
          <a:off x="1333366" y="3309315"/>
          <a:ext cx="5333466" cy="1039919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484" tIns="264140" rIns="103484" bIns="2641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Promote equitable &amp; inclusive development that benefits all residents, securing long-term community support &amp; project buy-in</a:t>
          </a:r>
          <a:r>
            <a:rPr lang="en-US" sz="1400" kern="1200" dirty="0"/>
            <a:t>.</a:t>
          </a:r>
        </a:p>
      </dsp:txBody>
      <dsp:txXfrm>
        <a:off x="1333366" y="3309315"/>
        <a:ext cx="5333466" cy="1039919"/>
      </dsp:txXfrm>
    </dsp:sp>
    <dsp:sp modelId="{337DB12E-3F5C-E24B-B61B-EE08D623E9F9}">
      <dsp:nvSpPr>
        <dsp:cNvPr id="0" name=""/>
        <dsp:cNvSpPr/>
      </dsp:nvSpPr>
      <dsp:spPr>
        <a:xfrm>
          <a:off x="0" y="3309315"/>
          <a:ext cx="1333366" cy="1039919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0557" tIns="102721" rIns="70557" bIns="102721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Promote</a:t>
          </a:r>
        </a:p>
      </dsp:txBody>
      <dsp:txXfrm>
        <a:off x="0" y="3309315"/>
        <a:ext cx="1333366" cy="1039919"/>
      </dsp:txXfrm>
    </dsp:sp>
    <dsp:sp modelId="{F4E14E39-E50B-A049-93DA-6F17ACFACF40}">
      <dsp:nvSpPr>
        <dsp:cNvPr id="0" name=""/>
        <dsp:cNvSpPr/>
      </dsp:nvSpPr>
      <dsp:spPr>
        <a:xfrm>
          <a:off x="1333366" y="4411630"/>
          <a:ext cx="5333466" cy="1039919"/>
        </a:xfrm>
        <a:prstGeom prst="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484" tIns="264140" rIns="103484" bIns="2641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Provide developers with a social license to operate &amp; build trust.  </a:t>
          </a:r>
        </a:p>
      </dsp:txBody>
      <dsp:txXfrm>
        <a:off x="1333366" y="4411630"/>
        <a:ext cx="5333466" cy="1039919"/>
      </dsp:txXfrm>
    </dsp:sp>
    <dsp:sp modelId="{BC5FF169-BBFE-5442-9E0F-8BB49B57A1A2}">
      <dsp:nvSpPr>
        <dsp:cNvPr id="0" name=""/>
        <dsp:cNvSpPr/>
      </dsp:nvSpPr>
      <dsp:spPr>
        <a:xfrm>
          <a:off x="0" y="4411630"/>
          <a:ext cx="1333366" cy="1039919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0557" tIns="102721" rIns="70557" bIns="102721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Provide</a:t>
          </a:r>
        </a:p>
      </dsp:txBody>
      <dsp:txXfrm>
        <a:off x="0" y="4411630"/>
        <a:ext cx="1333366" cy="10399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6B0B49-0F39-4028-857F-582BCBA5A186}">
      <dsp:nvSpPr>
        <dsp:cNvPr id="0" name=""/>
        <dsp:cNvSpPr/>
      </dsp:nvSpPr>
      <dsp:spPr>
        <a:xfrm>
          <a:off x="311379" y="891264"/>
          <a:ext cx="969328" cy="96932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CA183B-4A4E-4621-8AA8-0EBC81B4BF0B}">
      <dsp:nvSpPr>
        <dsp:cNvPr id="0" name=""/>
        <dsp:cNvSpPr/>
      </dsp:nvSpPr>
      <dsp:spPr>
        <a:xfrm>
          <a:off x="517957" y="1097843"/>
          <a:ext cx="556171" cy="55617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7187E6-3971-40AB-81C7-CBC057EADA34}">
      <dsp:nvSpPr>
        <dsp:cNvPr id="0" name=""/>
        <dsp:cNvSpPr/>
      </dsp:nvSpPr>
      <dsp:spPr>
        <a:xfrm>
          <a:off x="1512" y="2162515"/>
          <a:ext cx="1589062" cy="635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Community Engagement &amp; Listening</a:t>
          </a:r>
        </a:p>
      </dsp:txBody>
      <dsp:txXfrm>
        <a:off x="1512" y="2162515"/>
        <a:ext cx="1589062" cy="635625"/>
      </dsp:txXfrm>
    </dsp:sp>
    <dsp:sp modelId="{C461A197-A330-481F-948F-F8BCAEFDFD1D}">
      <dsp:nvSpPr>
        <dsp:cNvPr id="0" name=""/>
        <dsp:cNvSpPr/>
      </dsp:nvSpPr>
      <dsp:spPr>
        <a:xfrm>
          <a:off x="2178527" y="891264"/>
          <a:ext cx="969328" cy="96932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57575E-9F54-41CF-B077-D851454913CB}">
      <dsp:nvSpPr>
        <dsp:cNvPr id="0" name=""/>
        <dsp:cNvSpPr/>
      </dsp:nvSpPr>
      <dsp:spPr>
        <a:xfrm>
          <a:off x="2385105" y="1097843"/>
          <a:ext cx="556171" cy="55617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116F4D-6697-4A1A-8BB6-8F0A387F0D53}">
      <dsp:nvSpPr>
        <dsp:cNvPr id="0" name=""/>
        <dsp:cNvSpPr/>
      </dsp:nvSpPr>
      <dsp:spPr>
        <a:xfrm>
          <a:off x="1868660" y="2162515"/>
          <a:ext cx="1589062" cy="635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Stakeholder Identification </a:t>
          </a:r>
        </a:p>
      </dsp:txBody>
      <dsp:txXfrm>
        <a:off x="1868660" y="2162515"/>
        <a:ext cx="1589062" cy="635625"/>
      </dsp:txXfrm>
    </dsp:sp>
    <dsp:sp modelId="{709701D0-1CE9-4BB9-82A4-649F00B4CC6F}">
      <dsp:nvSpPr>
        <dsp:cNvPr id="0" name=""/>
        <dsp:cNvSpPr/>
      </dsp:nvSpPr>
      <dsp:spPr>
        <a:xfrm>
          <a:off x="4045676" y="891264"/>
          <a:ext cx="969328" cy="96932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737085-5A25-4674-8080-17DD8C1ABB90}">
      <dsp:nvSpPr>
        <dsp:cNvPr id="0" name=""/>
        <dsp:cNvSpPr/>
      </dsp:nvSpPr>
      <dsp:spPr>
        <a:xfrm>
          <a:off x="4252254" y="1097843"/>
          <a:ext cx="556171" cy="55617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40C245-9D0E-45F3-91F7-09D7DD6720B6}">
      <dsp:nvSpPr>
        <dsp:cNvPr id="0" name=""/>
        <dsp:cNvSpPr/>
      </dsp:nvSpPr>
      <dsp:spPr>
        <a:xfrm>
          <a:off x="3735809" y="2162515"/>
          <a:ext cx="1589062" cy="635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Defining, Drafting, &amp; Negotiation</a:t>
          </a:r>
        </a:p>
      </dsp:txBody>
      <dsp:txXfrm>
        <a:off x="3735809" y="2162515"/>
        <a:ext cx="1589062" cy="635625"/>
      </dsp:txXfrm>
    </dsp:sp>
    <dsp:sp modelId="{4163B372-329F-42F7-8C4F-3BB0462C1DFB}">
      <dsp:nvSpPr>
        <dsp:cNvPr id="0" name=""/>
        <dsp:cNvSpPr/>
      </dsp:nvSpPr>
      <dsp:spPr>
        <a:xfrm>
          <a:off x="5912824" y="891264"/>
          <a:ext cx="969328" cy="969328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3DC177-A136-43F0-B9EE-14F5E1020169}">
      <dsp:nvSpPr>
        <dsp:cNvPr id="0" name=""/>
        <dsp:cNvSpPr/>
      </dsp:nvSpPr>
      <dsp:spPr>
        <a:xfrm>
          <a:off x="6119402" y="1097843"/>
          <a:ext cx="556171" cy="55617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FDD79D-5D36-42F3-9CE3-542682085C48}">
      <dsp:nvSpPr>
        <dsp:cNvPr id="0" name=""/>
        <dsp:cNvSpPr/>
      </dsp:nvSpPr>
      <dsp:spPr>
        <a:xfrm>
          <a:off x="5602957" y="2162515"/>
          <a:ext cx="1589062" cy="635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Finalize Agreement</a:t>
          </a:r>
        </a:p>
      </dsp:txBody>
      <dsp:txXfrm>
        <a:off x="5602957" y="2162515"/>
        <a:ext cx="1589062" cy="635625"/>
      </dsp:txXfrm>
    </dsp:sp>
    <dsp:sp modelId="{9B0D4F81-84B3-4B7C-BB68-CD84081CD107}">
      <dsp:nvSpPr>
        <dsp:cNvPr id="0" name=""/>
        <dsp:cNvSpPr/>
      </dsp:nvSpPr>
      <dsp:spPr>
        <a:xfrm>
          <a:off x="7779973" y="891264"/>
          <a:ext cx="969328" cy="969328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F5AD0C-71F0-4909-9EBB-E59BA5D163AD}">
      <dsp:nvSpPr>
        <dsp:cNvPr id="0" name=""/>
        <dsp:cNvSpPr/>
      </dsp:nvSpPr>
      <dsp:spPr>
        <a:xfrm>
          <a:off x="7986551" y="1097843"/>
          <a:ext cx="556171" cy="556171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3DBF56-7A49-44FA-994F-14BE5ED87585}">
      <dsp:nvSpPr>
        <dsp:cNvPr id="0" name=""/>
        <dsp:cNvSpPr/>
      </dsp:nvSpPr>
      <dsp:spPr>
        <a:xfrm>
          <a:off x="7470105" y="2162515"/>
          <a:ext cx="1589062" cy="635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Track Progress &amp; Monitor Compliance</a:t>
          </a:r>
        </a:p>
      </dsp:txBody>
      <dsp:txXfrm>
        <a:off x="7470105" y="2162515"/>
        <a:ext cx="1589062" cy="635625"/>
      </dsp:txXfrm>
    </dsp:sp>
    <dsp:sp modelId="{17159696-5ECC-414F-A001-DFAED863BC27}">
      <dsp:nvSpPr>
        <dsp:cNvPr id="0" name=""/>
        <dsp:cNvSpPr/>
      </dsp:nvSpPr>
      <dsp:spPr>
        <a:xfrm>
          <a:off x="9647121" y="891264"/>
          <a:ext cx="969328" cy="96932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11C333-22B4-4C5C-850E-6F61CBA9333E}">
      <dsp:nvSpPr>
        <dsp:cNvPr id="0" name=""/>
        <dsp:cNvSpPr/>
      </dsp:nvSpPr>
      <dsp:spPr>
        <a:xfrm>
          <a:off x="9853699" y="1097843"/>
          <a:ext cx="556171" cy="556171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238B02-C781-49DF-AD6F-265A0300BE84}">
      <dsp:nvSpPr>
        <dsp:cNvPr id="0" name=""/>
        <dsp:cNvSpPr/>
      </dsp:nvSpPr>
      <dsp:spPr>
        <a:xfrm>
          <a:off x="9337254" y="2162515"/>
          <a:ext cx="1589062" cy="635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Evaluate Outcomes</a:t>
          </a:r>
        </a:p>
      </dsp:txBody>
      <dsp:txXfrm>
        <a:off x="9337254" y="2162515"/>
        <a:ext cx="1589062" cy="63562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8CE54A-509E-43B8-8DAC-63EC253D491C}">
      <dsp:nvSpPr>
        <dsp:cNvPr id="0" name=""/>
        <dsp:cNvSpPr/>
      </dsp:nvSpPr>
      <dsp:spPr>
        <a:xfrm>
          <a:off x="0" y="889855"/>
          <a:ext cx="6666833" cy="1632981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B045475-34E8-45D3-821C-8395030D1F29}">
      <dsp:nvSpPr>
        <dsp:cNvPr id="0" name=""/>
        <dsp:cNvSpPr/>
      </dsp:nvSpPr>
      <dsp:spPr>
        <a:xfrm>
          <a:off x="493977" y="1257276"/>
          <a:ext cx="898140" cy="89814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AE47C5F-2635-410E-AFA7-49B015A7C1A6}">
      <dsp:nvSpPr>
        <dsp:cNvPr id="0" name=""/>
        <dsp:cNvSpPr/>
      </dsp:nvSpPr>
      <dsp:spPr>
        <a:xfrm>
          <a:off x="1886094" y="889855"/>
          <a:ext cx="3000074" cy="16329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2824" tIns="172824" rIns="172824" bIns="172824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Engage Early – Before Key Decisions are Made</a:t>
          </a:r>
        </a:p>
      </dsp:txBody>
      <dsp:txXfrm>
        <a:off x="1886094" y="889855"/>
        <a:ext cx="3000074" cy="1632981"/>
      </dsp:txXfrm>
    </dsp:sp>
    <dsp:sp modelId="{2706AE51-3F1E-4483-8C6F-F28BDE431CE9}">
      <dsp:nvSpPr>
        <dsp:cNvPr id="0" name=""/>
        <dsp:cNvSpPr/>
      </dsp:nvSpPr>
      <dsp:spPr>
        <a:xfrm>
          <a:off x="4886168" y="889855"/>
          <a:ext cx="1778820" cy="16329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2824" tIns="172824" rIns="172824" bIns="172824" numCol="1" spcCol="1270" anchor="ctr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Ideally, </a:t>
          </a:r>
          <a:r>
            <a:rPr lang="en-US" sz="1200" b="1" kern="1200" dirty="0"/>
            <a:t>before site selection </a:t>
          </a:r>
          <a:r>
            <a:rPr lang="en-US" sz="1200" kern="1200" dirty="0"/>
            <a:t>or </a:t>
          </a:r>
          <a:r>
            <a:rPr lang="en-US" sz="1200" b="1" kern="1200" dirty="0"/>
            <a:t>permitting begins</a:t>
          </a:r>
        </a:p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Earlier engagement = greater influence over design, benefits, and impacts</a:t>
          </a:r>
        </a:p>
      </dsp:txBody>
      <dsp:txXfrm>
        <a:off x="4886168" y="889855"/>
        <a:ext cx="1778820" cy="1632981"/>
      </dsp:txXfrm>
    </dsp:sp>
    <dsp:sp modelId="{6152560C-F3CC-4922-ACD7-F303B1775227}">
      <dsp:nvSpPr>
        <dsp:cNvPr id="0" name=""/>
        <dsp:cNvSpPr/>
      </dsp:nvSpPr>
      <dsp:spPr>
        <a:xfrm>
          <a:off x="0" y="3012274"/>
          <a:ext cx="6666833" cy="1632981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37331F7-E46D-45E9-908C-6C80137D2590}">
      <dsp:nvSpPr>
        <dsp:cNvPr id="0" name=""/>
        <dsp:cNvSpPr/>
      </dsp:nvSpPr>
      <dsp:spPr>
        <a:xfrm>
          <a:off x="493977" y="3298503"/>
          <a:ext cx="898140" cy="89814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B3F8669-D30A-4EF6-A996-B4AEADCD81E5}">
      <dsp:nvSpPr>
        <dsp:cNvPr id="0" name=""/>
        <dsp:cNvSpPr/>
      </dsp:nvSpPr>
      <dsp:spPr>
        <a:xfrm>
          <a:off x="1886094" y="2931082"/>
          <a:ext cx="3000074" cy="16329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2824" tIns="172824" rIns="172824" bIns="172824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Effective Engagement Entails</a:t>
          </a:r>
        </a:p>
      </dsp:txBody>
      <dsp:txXfrm>
        <a:off x="1886094" y="2931082"/>
        <a:ext cx="3000074" cy="1632981"/>
      </dsp:txXfrm>
    </dsp:sp>
    <dsp:sp modelId="{C29EFE5D-121E-4825-872F-F10E96A24114}">
      <dsp:nvSpPr>
        <dsp:cNvPr id="0" name=""/>
        <dsp:cNvSpPr/>
      </dsp:nvSpPr>
      <dsp:spPr>
        <a:xfrm>
          <a:off x="4888012" y="3010657"/>
          <a:ext cx="1778820" cy="16329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2824" tIns="172824" rIns="172824" bIns="172824" numCol="1" spcCol="1270" anchor="ctr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Forming a Local Coalition or Advisory Council </a:t>
          </a:r>
        </a:p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Reaching Out to Developers Directly </a:t>
          </a:r>
        </a:p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Showing Up &amp; Speaking Up: </a:t>
          </a:r>
          <a:r>
            <a:rPr lang="en-US" sz="1200" i="1" kern="1200" dirty="0"/>
            <a:t>Get Involved</a:t>
          </a:r>
        </a:p>
      </dsp:txBody>
      <dsp:txXfrm>
        <a:off x="4888012" y="3010657"/>
        <a:ext cx="1778820" cy="163298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5EC3C9-1DAC-994E-86A2-7A0145F84466}">
      <dsp:nvSpPr>
        <dsp:cNvPr id="0" name=""/>
        <dsp:cNvSpPr/>
      </dsp:nvSpPr>
      <dsp:spPr>
        <a:xfrm>
          <a:off x="606456" y="0"/>
          <a:ext cx="5453920" cy="5453920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DB4AC04-A55A-7545-87B4-CBB1CB667FB7}">
      <dsp:nvSpPr>
        <dsp:cNvPr id="0" name=""/>
        <dsp:cNvSpPr/>
      </dsp:nvSpPr>
      <dsp:spPr>
        <a:xfrm>
          <a:off x="1124578" y="518122"/>
          <a:ext cx="2127028" cy="2127028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Diverse Voices at the Table</a:t>
          </a:r>
        </a:p>
      </dsp:txBody>
      <dsp:txXfrm>
        <a:off x="1228411" y="621955"/>
        <a:ext cx="1919362" cy="1919362"/>
      </dsp:txXfrm>
    </dsp:sp>
    <dsp:sp modelId="{4F51C8D7-FABC-814C-8392-DBCBDF003469}">
      <dsp:nvSpPr>
        <dsp:cNvPr id="0" name=""/>
        <dsp:cNvSpPr/>
      </dsp:nvSpPr>
      <dsp:spPr>
        <a:xfrm>
          <a:off x="3415225" y="518122"/>
          <a:ext cx="2127028" cy="2127028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Clear Purpose &amp; Shared Goals</a:t>
          </a:r>
        </a:p>
      </dsp:txBody>
      <dsp:txXfrm>
        <a:off x="3519058" y="621955"/>
        <a:ext cx="1919362" cy="1919362"/>
      </dsp:txXfrm>
    </dsp:sp>
    <dsp:sp modelId="{1EBA78DE-E720-6B47-B5FE-03E67392FC66}">
      <dsp:nvSpPr>
        <dsp:cNvPr id="0" name=""/>
        <dsp:cNvSpPr/>
      </dsp:nvSpPr>
      <dsp:spPr>
        <a:xfrm>
          <a:off x="1124578" y="2808768"/>
          <a:ext cx="2127028" cy="2127028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Organized &amp; Coordinated</a:t>
          </a:r>
        </a:p>
      </dsp:txBody>
      <dsp:txXfrm>
        <a:off x="1228411" y="2912601"/>
        <a:ext cx="1919362" cy="1919362"/>
      </dsp:txXfrm>
    </dsp:sp>
    <dsp:sp modelId="{CEA73A65-EED9-6D46-8034-CEAC07E7E68E}">
      <dsp:nvSpPr>
        <dsp:cNvPr id="0" name=""/>
        <dsp:cNvSpPr/>
      </dsp:nvSpPr>
      <dsp:spPr>
        <a:xfrm>
          <a:off x="3415225" y="2808768"/>
          <a:ext cx="2127028" cy="2127028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Credibility = Influence </a:t>
          </a:r>
        </a:p>
      </dsp:txBody>
      <dsp:txXfrm>
        <a:off x="3519058" y="2912601"/>
        <a:ext cx="1919362" cy="191936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8C9C7D-7112-9F42-84B9-CE2DAAFE5645}">
      <dsp:nvSpPr>
        <dsp:cNvPr id="0" name=""/>
        <dsp:cNvSpPr/>
      </dsp:nvSpPr>
      <dsp:spPr>
        <a:xfrm rot="5400000">
          <a:off x="3893634" y="-1585259"/>
          <a:ext cx="630439" cy="3961274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/>
            <a:t>Revenue sharing, community funds, and annual payments</a:t>
          </a:r>
        </a:p>
      </dsp:txBody>
      <dsp:txXfrm rot="-5400000">
        <a:off x="2228217" y="110933"/>
        <a:ext cx="3930499" cy="568889"/>
      </dsp:txXfrm>
    </dsp:sp>
    <dsp:sp modelId="{359220A8-9A86-914F-8ADF-8012A1E5EECD}">
      <dsp:nvSpPr>
        <dsp:cNvPr id="0" name=""/>
        <dsp:cNvSpPr/>
      </dsp:nvSpPr>
      <dsp:spPr>
        <a:xfrm>
          <a:off x="0" y="1353"/>
          <a:ext cx="2228217" cy="78804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Direct Financial Support</a:t>
          </a:r>
        </a:p>
      </dsp:txBody>
      <dsp:txXfrm>
        <a:off x="38469" y="39822"/>
        <a:ext cx="2151279" cy="711111"/>
      </dsp:txXfrm>
    </dsp:sp>
    <dsp:sp modelId="{79A8897A-97E9-EC49-A773-01C7BAFF8DDC}">
      <dsp:nvSpPr>
        <dsp:cNvPr id="0" name=""/>
        <dsp:cNvSpPr/>
      </dsp:nvSpPr>
      <dsp:spPr>
        <a:xfrm rot="5400000">
          <a:off x="3893634" y="-757807"/>
          <a:ext cx="630439" cy="3961274"/>
        </a:xfrm>
        <a:prstGeom prst="round2SameRect">
          <a:avLst/>
        </a:prstGeom>
        <a:solidFill>
          <a:schemeClr val="accent2">
            <a:tint val="40000"/>
            <a:alpha val="90000"/>
            <a:hueOff val="1346945"/>
            <a:satOff val="-12446"/>
            <a:lumOff val="-1403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1346945"/>
              <a:satOff val="-12446"/>
              <a:lumOff val="-1403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Roads, broadband, and emergency services</a:t>
          </a:r>
        </a:p>
      </dsp:txBody>
      <dsp:txXfrm rot="-5400000">
        <a:off x="2228217" y="938385"/>
        <a:ext cx="3930499" cy="568889"/>
      </dsp:txXfrm>
    </dsp:sp>
    <dsp:sp modelId="{4CF82BF1-F02F-684E-AF31-BA7F38A9BD77}">
      <dsp:nvSpPr>
        <dsp:cNvPr id="0" name=""/>
        <dsp:cNvSpPr/>
      </dsp:nvSpPr>
      <dsp:spPr>
        <a:xfrm>
          <a:off x="0" y="828805"/>
          <a:ext cx="2228217" cy="788049"/>
        </a:xfrm>
        <a:prstGeom prst="roundRect">
          <a:avLst/>
        </a:prstGeom>
        <a:gradFill rotWithShape="0">
          <a:gsLst>
            <a:gs pos="0">
              <a:schemeClr val="accent2">
                <a:hueOff val="1288722"/>
                <a:satOff val="-3699"/>
                <a:lumOff val="-5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1288722"/>
                <a:satOff val="-3699"/>
                <a:lumOff val="-5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1288722"/>
                <a:satOff val="-3699"/>
                <a:lumOff val="-5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Infrastructure Investments</a:t>
          </a:r>
        </a:p>
      </dsp:txBody>
      <dsp:txXfrm>
        <a:off x="38469" y="867274"/>
        <a:ext cx="2151279" cy="711111"/>
      </dsp:txXfrm>
    </dsp:sp>
    <dsp:sp modelId="{64B4B20F-6DB6-9C4D-9746-9D42EA1DDD22}">
      <dsp:nvSpPr>
        <dsp:cNvPr id="0" name=""/>
        <dsp:cNvSpPr/>
      </dsp:nvSpPr>
      <dsp:spPr>
        <a:xfrm rot="5400000">
          <a:off x="3893634" y="69644"/>
          <a:ext cx="630439" cy="3961274"/>
        </a:xfrm>
        <a:prstGeom prst="round2SameRect">
          <a:avLst/>
        </a:prstGeom>
        <a:solidFill>
          <a:schemeClr val="accent2">
            <a:tint val="40000"/>
            <a:alpha val="90000"/>
            <a:hueOff val="2693890"/>
            <a:satOff val="-24893"/>
            <a:lumOff val="-2806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2693890"/>
              <a:satOff val="-24893"/>
              <a:lumOff val="-2806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/>
            <a:t>Local hiring, training programs, and small business support</a:t>
          </a:r>
        </a:p>
      </dsp:txBody>
      <dsp:txXfrm rot="-5400000">
        <a:off x="2228217" y="1765837"/>
        <a:ext cx="3930499" cy="568889"/>
      </dsp:txXfrm>
    </dsp:sp>
    <dsp:sp modelId="{890F6D9F-76D6-8E4B-8640-245E20E28CAB}">
      <dsp:nvSpPr>
        <dsp:cNvPr id="0" name=""/>
        <dsp:cNvSpPr/>
      </dsp:nvSpPr>
      <dsp:spPr>
        <a:xfrm>
          <a:off x="0" y="1656257"/>
          <a:ext cx="2228217" cy="788049"/>
        </a:xfrm>
        <a:prstGeom prst="roundRect">
          <a:avLst/>
        </a:prstGeom>
        <a:gradFill rotWithShape="0">
          <a:gsLst>
            <a:gs pos="0">
              <a:schemeClr val="accent2">
                <a:hueOff val="2577445"/>
                <a:satOff val="-7397"/>
                <a:lumOff val="-1184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2577445"/>
                <a:satOff val="-7397"/>
                <a:lumOff val="-1184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2577445"/>
                <a:satOff val="-7397"/>
                <a:lumOff val="-1184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Jobs &amp; Economic Opportunity</a:t>
          </a:r>
        </a:p>
      </dsp:txBody>
      <dsp:txXfrm>
        <a:off x="38469" y="1694726"/>
        <a:ext cx="2151279" cy="711111"/>
      </dsp:txXfrm>
    </dsp:sp>
    <dsp:sp modelId="{401E1CDF-BE5D-E941-89E1-7CC90BE43701}">
      <dsp:nvSpPr>
        <dsp:cNvPr id="0" name=""/>
        <dsp:cNvSpPr/>
      </dsp:nvSpPr>
      <dsp:spPr>
        <a:xfrm rot="5400000">
          <a:off x="3893634" y="897096"/>
          <a:ext cx="630439" cy="3961274"/>
        </a:xfrm>
        <a:prstGeom prst="round2SameRect">
          <a:avLst/>
        </a:prstGeom>
        <a:solidFill>
          <a:schemeClr val="accent2">
            <a:tint val="40000"/>
            <a:alpha val="90000"/>
            <a:hueOff val="4040835"/>
            <a:satOff val="-37339"/>
            <a:lumOff val="-420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4040835"/>
              <a:satOff val="-37339"/>
              <a:lumOff val="-4209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/>
            <a:t>Wildlife protection, habitat restoration, and pollution mitigation</a:t>
          </a:r>
        </a:p>
      </dsp:txBody>
      <dsp:txXfrm rot="-5400000">
        <a:off x="2228217" y="2593289"/>
        <a:ext cx="3930499" cy="568889"/>
      </dsp:txXfrm>
    </dsp:sp>
    <dsp:sp modelId="{0F6D3CA6-7B28-3942-9C49-010BF5FF372E}">
      <dsp:nvSpPr>
        <dsp:cNvPr id="0" name=""/>
        <dsp:cNvSpPr/>
      </dsp:nvSpPr>
      <dsp:spPr>
        <a:xfrm>
          <a:off x="0" y="2483709"/>
          <a:ext cx="2228217" cy="788049"/>
        </a:xfrm>
        <a:prstGeom prst="roundRect">
          <a:avLst/>
        </a:prstGeom>
        <a:gradFill rotWithShape="0">
          <a:gsLst>
            <a:gs pos="0">
              <a:schemeClr val="accent2">
                <a:hueOff val="3866168"/>
                <a:satOff val="-11096"/>
                <a:lumOff val="-17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3866168"/>
                <a:satOff val="-11096"/>
                <a:lumOff val="-17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3866168"/>
                <a:satOff val="-11096"/>
                <a:lumOff val="-17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Environmental Protection</a:t>
          </a:r>
        </a:p>
      </dsp:txBody>
      <dsp:txXfrm>
        <a:off x="38469" y="2522178"/>
        <a:ext cx="2151279" cy="711111"/>
      </dsp:txXfrm>
    </dsp:sp>
    <dsp:sp modelId="{1047C472-11A4-984F-9F7B-4BBE44AFB77D}">
      <dsp:nvSpPr>
        <dsp:cNvPr id="0" name=""/>
        <dsp:cNvSpPr/>
      </dsp:nvSpPr>
      <dsp:spPr>
        <a:xfrm rot="5400000">
          <a:off x="3893634" y="1724548"/>
          <a:ext cx="630439" cy="3961274"/>
        </a:xfrm>
        <a:prstGeom prst="round2SameRect">
          <a:avLst/>
        </a:prstGeom>
        <a:solidFill>
          <a:schemeClr val="accent2">
            <a:tint val="40000"/>
            <a:alpha val="90000"/>
            <a:hueOff val="5387779"/>
            <a:satOff val="-49786"/>
            <a:lumOff val="-5612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5387779"/>
              <a:satOff val="-49786"/>
              <a:lumOff val="-561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Scholarships, STEM programming, and school partnerships</a:t>
          </a:r>
        </a:p>
      </dsp:txBody>
      <dsp:txXfrm rot="-5400000">
        <a:off x="2228217" y="3420741"/>
        <a:ext cx="3930499" cy="568889"/>
      </dsp:txXfrm>
    </dsp:sp>
    <dsp:sp modelId="{30EBB5A6-9DCF-9941-A160-8F4D534805EB}">
      <dsp:nvSpPr>
        <dsp:cNvPr id="0" name=""/>
        <dsp:cNvSpPr/>
      </dsp:nvSpPr>
      <dsp:spPr>
        <a:xfrm>
          <a:off x="0" y="3311161"/>
          <a:ext cx="2228217" cy="788049"/>
        </a:xfrm>
        <a:prstGeom prst="roundRect">
          <a:avLst/>
        </a:prstGeom>
        <a:gradFill rotWithShape="0">
          <a:gsLst>
            <a:gs pos="0">
              <a:schemeClr val="accent2">
                <a:hueOff val="5154890"/>
                <a:satOff val="-14794"/>
                <a:lumOff val="-2368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5154890"/>
                <a:satOff val="-14794"/>
                <a:lumOff val="-2368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5154890"/>
                <a:satOff val="-14794"/>
                <a:lumOff val="-2368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Educational Investments </a:t>
          </a:r>
        </a:p>
      </dsp:txBody>
      <dsp:txXfrm>
        <a:off x="38469" y="3349630"/>
        <a:ext cx="2151279" cy="711111"/>
      </dsp:txXfrm>
    </dsp:sp>
    <dsp:sp modelId="{B8AD8A69-7A05-654B-A469-61FF6F2FACD4}">
      <dsp:nvSpPr>
        <dsp:cNvPr id="0" name=""/>
        <dsp:cNvSpPr/>
      </dsp:nvSpPr>
      <dsp:spPr>
        <a:xfrm rot="5400000">
          <a:off x="3893634" y="2552000"/>
          <a:ext cx="630439" cy="3961274"/>
        </a:xfrm>
        <a:prstGeom prst="round2SameRect">
          <a:avLst/>
        </a:prstGeom>
        <a:solidFill>
          <a:schemeClr val="accent2">
            <a:tint val="40000"/>
            <a:alpha val="90000"/>
            <a:hueOff val="6734724"/>
            <a:satOff val="-62232"/>
            <a:lumOff val="-701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6734724"/>
              <a:satOff val="-62232"/>
              <a:lumOff val="-701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/>
            <a:t>Funding for youth centers, recreational facilities, and park improvements</a:t>
          </a:r>
        </a:p>
      </dsp:txBody>
      <dsp:txXfrm rot="-5400000">
        <a:off x="2228217" y="4248193"/>
        <a:ext cx="3930499" cy="568889"/>
      </dsp:txXfrm>
    </dsp:sp>
    <dsp:sp modelId="{AE77D722-B8C8-714A-8037-CBA5D40234B2}">
      <dsp:nvSpPr>
        <dsp:cNvPr id="0" name=""/>
        <dsp:cNvSpPr/>
      </dsp:nvSpPr>
      <dsp:spPr>
        <a:xfrm>
          <a:off x="0" y="4138613"/>
          <a:ext cx="2228217" cy="788049"/>
        </a:xfrm>
        <a:prstGeom prst="roundRect">
          <a:avLst/>
        </a:prstGeom>
        <a:gradFill rotWithShape="0">
          <a:gsLst>
            <a:gs pos="0">
              <a:schemeClr val="accent2">
                <a:hueOff val="6443612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2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2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Parks &amp; Community Services</a:t>
          </a:r>
        </a:p>
      </dsp:txBody>
      <dsp:txXfrm>
        <a:off x="38469" y="4177082"/>
        <a:ext cx="2151279" cy="71111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947666-DD71-284C-9FD8-4FEDD3BCAF5C}">
      <dsp:nvSpPr>
        <dsp:cNvPr id="0" name=""/>
        <dsp:cNvSpPr/>
      </dsp:nvSpPr>
      <dsp:spPr>
        <a:xfrm>
          <a:off x="0" y="0"/>
          <a:ext cx="4761244" cy="9573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Skipping Legal Review</a:t>
          </a:r>
        </a:p>
      </dsp:txBody>
      <dsp:txXfrm>
        <a:off x="28039" y="28039"/>
        <a:ext cx="3616196" cy="901258"/>
      </dsp:txXfrm>
    </dsp:sp>
    <dsp:sp modelId="{62BA9619-C8D8-3D4A-BAEE-641F1EFEEF5A}">
      <dsp:nvSpPr>
        <dsp:cNvPr id="0" name=""/>
        <dsp:cNvSpPr/>
      </dsp:nvSpPr>
      <dsp:spPr>
        <a:xfrm>
          <a:off x="355547" y="1090299"/>
          <a:ext cx="4761244" cy="9573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Vague Language = Broken Promises </a:t>
          </a:r>
        </a:p>
      </dsp:txBody>
      <dsp:txXfrm>
        <a:off x="383586" y="1118338"/>
        <a:ext cx="3727350" cy="901258"/>
      </dsp:txXfrm>
    </dsp:sp>
    <dsp:sp modelId="{8A893A50-8994-E845-8C36-DD3377F8198F}">
      <dsp:nvSpPr>
        <dsp:cNvPr id="0" name=""/>
        <dsp:cNvSpPr/>
      </dsp:nvSpPr>
      <dsp:spPr>
        <a:xfrm>
          <a:off x="711094" y="2180598"/>
          <a:ext cx="4761244" cy="9573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Excluding Community Voices</a:t>
          </a:r>
        </a:p>
      </dsp:txBody>
      <dsp:txXfrm>
        <a:off x="739133" y="2208637"/>
        <a:ext cx="3727350" cy="901258"/>
      </dsp:txXfrm>
    </dsp:sp>
    <dsp:sp modelId="{0A7FB7FC-D48B-EE4E-887A-074114171825}">
      <dsp:nvSpPr>
        <dsp:cNvPr id="0" name=""/>
        <dsp:cNvSpPr/>
      </dsp:nvSpPr>
      <dsp:spPr>
        <a:xfrm>
          <a:off x="1066642" y="3270898"/>
          <a:ext cx="4761244" cy="9573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Taking One-Time Payments Only</a:t>
          </a:r>
        </a:p>
      </dsp:txBody>
      <dsp:txXfrm>
        <a:off x="1094681" y="3298937"/>
        <a:ext cx="3727350" cy="901258"/>
      </dsp:txXfrm>
    </dsp:sp>
    <dsp:sp modelId="{715A2D59-189C-6847-927C-9313F47C30EB}">
      <dsp:nvSpPr>
        <dsp:cNvPr id="0" name=""/>
        <dsp:cNvSpPr/>
      </dsp:nvSpPr>
      <dsp:spPr>
        <a:xfrm>
          <a:off x="1422189" y="4361197"/>
          <a:ext cx="4761244" cy="9573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No Monitoring or Enforcement</a:t>
          </a:r>
        </a:p>
      </dsp:txBody>
      <dsp:txXfrm>
        <a:off x="1450228" y="4389236"/>
        <a:ext cx="3727350" cy="901258"/>
      </dsp:txXfrm>
    </dsp:sp>
    <dsp:sp modelId="{3FF9C552-4ABC-EC49-8BC3-56ADC61D804A}">
      <dsp:nvSpPr>
        <dsp:cNvPr id="0" name=""/>
        <dsp:cNvSpPr/>
      </dsp:nvSpPr>
      <dsp:spPr>
        <a:xfrm>
          <a:off x="4138975" y="699387"/>
          <a:ext cx="622268" cy="622268"/>
        </a:xfrm>
        <a:prstGeom prst="downArrow">
          <a:avLst>
            <a:gd name="adj1" fmla="val 55000"/>
            <a:gd name="adj2" fmla="val 45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4278985" y="699387"/>
        <a:ext cx="342248" cy="468257"/>
      </dsp:txXfrm>
    </dsp:sp>
    <dsp:sp modelId="{9708EBFF-FC16-CE4C-9390-9647A1E2D2C9}">
      <dsp:nvSpPr>
        <dsp:cNvPr id="0" name=""/>
        <dsp:cNvSpPr/>
      </dsp:nvSpPr>
      <dsp:spPr>
        <a:xfrm>
          <a:off x="4494523" y="1789686"/>
          <a:ext cx="622268" cy="622268"/>
        </a:xfrm>
        <a:prstGeom prst="downArrow">
          <a:avLst>
            <a:gd name="adj1" fmla="val 55000"/>
            <a:gd name="adj2" fmla="val 45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4634533" y="1789686"/>
        <a:ext cx="342248" cy="468257"/>
      </dsp:txXfrm>
    </dsp:sp>
    <dsp:sp modelId="{0D3A39DA-BBB6-284D-B450-6A40DDB6C144}">
      <dsp:nvSpPr>
        <dsp:cNvPr id="0" name=""/>
        <dsp:cNvSpPr/>
      </dsp:nvSpPr>
      <dsp:spPr>
        <a:xfrm>
          <a:off x="4850070" y="2864030"/>
          <a:ext cx="622268" cy="622268"/>
        </a:xfrm>
        <a:prstGeom prst="downArrow">
          <a:avLst>
            <a:gd name="adj1" fmla="val 55000"/>
            <a:gd name="adj2" fmla="val 45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4990080" y="2864030"/>
        <a:ext cx="342248" cy="468257"/>
      </dsp:txXfrm>
    </dsp:sp>
    <dsp:sp modelId="{8F4518E8-04EE-DC42-B569-9EDB638B9B47}">
      <dsp:nvSpPr>
        <dsp:cNvPr id="0" name=""/>
        <dsp:cNvSpPr/>
      </dsp:nvSpPr>
      <dsp:spPr>
        <a:xfrm>
          <a:off x="5205618" y="3964967"/>
          <a:ext cx="622268" cy="622268"/>
        </a:xfrm>
        <a:prstGeom prst="downArrow">
          <a:avLst>
            <a:gd name="adj1" fmla="val 55000"/>
            <a:gd name="adj2" fmla="val 45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5345628" y="3964967"/>
        <a:ext cx="342248" cy="4682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VerticalSolidActionList">
  <dgm:title val="Vertical Solid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alignNode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AccFollow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CB4A1-CBA2-A6E2-CCBC-CFCED942BF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699276-9ADD-C4A5-AB73-B2BF5B8D8C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94A9D7-3FB5-4BFB-7D5B-A55546233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4F7DA-A13E-2E44-A233-A27EEF5EE243}" type="datetimeFigureOut">
              <a:rPr lang="en-US" smtClean="0"/>
              <a:t>7/30/25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9C0232-87E8-2B01-5EB2-57500AF43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D6C25-DAB6-814E-8354-820B9AC0C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64187-5F79-0E41-93B8-C2C911021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411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92666-CC6F-F57A-A6AB-6D62AD26E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DCE555-C698-D29F-982F-E5892E3FD3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D3588E-5386-AD24-0FB1-191B1F1D5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4F7DA-A13E-2E44-A233-A27EEF5EE243}" type="datetimeFigureOut">
              <a:rPr lang="en-US" smtClean="0"/>
              <a:t>7/30/25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193159-553F-567B-E996-692C10081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B8DAAF-99CC-B2E5-928F-C5E2DA213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64187-5F79-0E41-93B8-C2C911021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601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4EF0AC-7CCE-F6FA-F5B7-011CE3BB38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9DE70A-EFDD-A9F2-1BD2-C26546E952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513335-6F7A-E168-B636-BB8C35726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4F7DA-A13E-2E44-A233-A27EEF5EE243}" type="datetimeFigureOut">
              <a:rPr lang="en-US" smtClean="0"/>
              <a:t>7/30/25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140C2F-0FAA-A088-234F-63EFA0372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2B8661-6303-BB6F-D860-9FB6078D4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64187-5F79-0E41-93B8-C2C911021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35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36330-2595-E45A-5A40-7E96EAA78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CE12B3-6502-F3EA-CFEE-BA91884F82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E453BE-F2E2-4210-FDA5-FD1873636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4F7DA-A13E-2E44-A233-A27EEF5EE243}" type="datetimeFigureOut">
              <a:rPr lang="en-US" smtClean="0"/>
              <a:t>7/30/25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0D40C3-C5BA-0DD9-19F9-8DDBC5F33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8D0129-829B-4A8B-ABB8-ADCD7748B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64187-5F79-0E41-93B8-C2C911021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130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4A3EE-50B0-C129-FBCB-ADAFA877B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3B4B87-2C40-0332-E1F6-A25AC18B02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324AC5-AEB1-B417-EF14-BEC454136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4F7DA-A13E-2E44-A233-A27EEF5EE243}" type="datetimeFigureOut">
              <a:rPr lang="en-US" smtClean="0"/>
              <a:t>7/30/25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2C50FB-FF33-4EE7-14CB-4D1C75B4E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685103-1EDA-2A22-0312-B2069D685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64187-5F79-0E41-93B8-C2C911021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288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902FF-23D4-2540-A261-F837D2907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53AEB4-6F42-40FD-CBFA-A93DE92CC8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F35685-4200-504A-9BE3-AEF7E55113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1DB4AE-DE3C-5EDA-6855-4D3CDBC2F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4F7DA-A13E-2E44-A233-A27EEF5EE243}" type="datetimeFigureOut">
              <a:rPr lang="en-US" smtClean="0"/>
              <a:t>7/30/25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A828D1-67ED-E323-68F4-DB55CA9E3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970A65-1053-6C26-AB53-FDBA6E5EA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64187-5F79-0E41-93B8-C2C911021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506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7D837-35E6-9E43-9049-154A93A4D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3731C7-24EA-A949-7A78-732B386D88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888681-A6BC-28BE-92B6-7D55204770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04B87A-75E6-3C0F-1EC5-D22DA64835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0B0815-8C8F-A528-3064-626C7CC55F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B178ACF-BA66-ECE7-3C1B-940E840C8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4F7DA-A13E-2E44-A233-A27EEF5EE243}" type="datetimeFigureOut">
              <a:rPr lang="en-US" smtClean="0"/>
              <a:t>7/30/25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13FFEE-C728-EE85-778A-8CD0F421D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401069-2F4F-974B-470F-3E982A6A6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64187-5F79-0E41-93B8-C2C911021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488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9B752-3C2A-60F9-5A24-5F335E983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682BC1-ECAF-B7B4-146C-3FD6FEE2B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4F7DA-A13E-2E44-A233-A27EEF5EE243}" type="datetimeFigureOut">
              <a:rPr lang="en-US" smtClean="0"/>
              <a:t>7/30/25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1D0663-F173-1155-9697-DCC21D377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0BB662-B18E-FD77-283B-B77A13682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64187-5F79-0E41-93B8-C2C911021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280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71B70B-8F74-0063-791C-03ACFADA8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4F7DA-A13E-2E44-A233-A27EEF5EE243}" type="datetimeFigureOut">
              <a:rPr lang="en-US" smtClean="0"/>
              <a:t>7/30/25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F229013-0AC3-5993-8114-3324BA57C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981F60-33C9-D433-D11D-B36AACD63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64187-5F79-0E41-93B8-C2C911021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18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B75C3-1670-DBB3-D706-EBA9D3E34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4966F1-B74D-34C7-ACDD-183A07836B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E35E6C-AD59-6497-F585-118216D347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FF49C6-AC1D-DDBA-4441-09CA30079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4F7DA-A13E-2E44-A233-A27EEF5EE243}" type="datetimeFigureOut">
              <a:rPr lang="en-US" smtClean="0"/>
              <a:t>7/30/25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6DC24A-C127-486F-9A95-19383E7A7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B3212A-B737-FA3B-05D8-B1CA31527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64187-5F79-0E41-93B8-C2C911021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655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C7271-B450-CE87-7B6F-E4D97894D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CC96707-E33D-8B26-092A-18880A5EB3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3ADA22-E4EE-C367-F574-E6FA0EA2CD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D7BE9B-4C2C-172C-144F-352E7DE349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4F7DA-A13E-2E44-A233-A27EEF5EE243}" type="datetimeFigureOut">
              <a:rPr lang="en-US" smtClean="0"/>
              <a:t>7/30/25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322F48-8BCA-6977-4DEB-7852C46C4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C4CDBE-2D54-2695-69BA-943DBBFF5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64187-5F79-0E41-93B8-C2C911021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320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6B4CDB-0C53-4196-8DA9-07DB46EC4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64C0E3-D931-94F4-12BE-1FA60F3324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4F60C2-3F8F-5DED-32F3-AC89002A60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E4F7DA-A13E-2E44-A233-A27EEF5EE243}" type="datetimeFigureOut">
              <a:rPr lang="en-US" smtClean="0"/>
              <a:t>7/30/25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463284-33E3-F32B-3F06-DA0032D40D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D17D0F-AA3C-821D-E085-0DE033B6B9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564187-5F79-0E41-93B8-C2C911021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192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file:////Users/christiegross/Library/Group%20Containers/UBF8T346G9.ms/WebArchiveCopyPasteTempFiles/com.microsoft.Word/page1image63217168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file:////Users/christiegross/Library/Group%20Containers/UBF8T346G9.ms/WebArchiveCopyPasteTempFiles/com.microsoft.Word/page1image63220080" TargetMode="External"/><Relationship Id="rId5" Type="http://schemas.openxmlformats.org/officeDocument/2006/relationships/image" Target="../media/image3.png"/><Relationship Id="rId4" Type="http://schemas.openxmlformats.org/officeDocument/2006/relationships/image" Target="file:////Users/christiegross/Library/Group%20Containers/UBF8T346G9.ms/WebArchiveCopyPasteTempFiles/com.microsoft.Word/page1image63211968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file:////Users/christiegross/Library/Group%20Containers/UBF8T346G9.ms/WebArchiveCopyPasteTempFiles/com.microsoft.Word/page1image63211968" TargetMode="External"/><Relationship Id="rId3" Type="http://schemas.openxmlformats.org/officeDocument/2006/relationships/diagramLayout" Target="../diagrams/layout3.xml"/><Relationship Id="rId7" Type="http://schemas.openxmlformats.org/officeDocument/2006/relationships/image" Target="../media/image2.png"/><Relationship Id="rId12" Type="http://schemas.openxmlformats.org/officeDocument/2006/relationships/image" Target="file:////Users/christiegross/Library/Group%20Containers/UBF8T346G9.ms/WebArchiveCopyPasteTempFiles/com.microsoft.Word/page1image63217168" TargetMode="Externa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openxmlformats.org/officeDocument/2006/relationships/image" Target="../media/image4.png"/><Relationship Id="rId5" Type="http://schemas.openxmlformats.org/officeDocument/2006/relationships/diagramColors" Target="../diagrams/colors3.xml"/><Relationship Id="rId10" Type="http://schemas.openxmlformats.org/officeDocument/2006/relationships/image" Target="file:////Users/christiegross/Library/Group%20Containers/UBF8T346G9.ms/WebArchiveCopyPasteTempFiles/com.microsoft.Word/page1image63220080" TargetMode="External"/><Relationship Id="rId4" Type="http://schemas.openxmlformats.org/officeDocument/2006/relationships/diagramQuickStyle" Target="../diagrams/quickStyle3.xml"/><Relationship Id="rId9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file:////Users/christiegross/Library/Group%20Containers/UBF8T346G9.ms/WebArchiveCopyPasteTempFiles/com.microsoft.Word/page1image63211968" TargetMode="External"/><Relationship Id="rId3" Type="http://schemas.openxmlformats.org/officeDocument/2006/relationships/diagramLayout" Target="../diagrams/layout4.xml"/><Relationship Id="rId7" Type="http://schemas.openxmlformats.org/officeDocument/2006/relationships/image" Target="../media/image2.png"/><Relationship Id="rId12" Type="http://schemas.openxmlformats.org/officeDocument/2006/relationships/image" Target="file:////Users/christiegross/Library/Group%20Containers/UBF8T346G9.ms/WebArchiveCopyPasteTempFiles/com.microsoft.Word/page1image63217168" TargetMode="Externa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openxmlformats.org/officeDocument/2006/relationships/image" Target="../media/image4.png"/><Relationship Id="rId5" Type="http://schemas.openxmlformats.org/officeDocument/2006/relationships/diagramColors" Target="../diagrams/colors4.xml"/><Relationship Id="rId10" Type="http://schemas.openxmlformats.org/officeDocument/2006/relationships/image" Target="file:////Users/christiegross/Library/Group%20Containers/UBF8T346G9.ms/WebArchiveCopyPasteTempFiles/com.microsoft.Word/page1image63220080" TargetMode="External"/><Relationship Id="rId4" Type="http://schemas.openxmlformats.org/officeDocument/2006/relationships/diagramQuickStyle" Target="../diagrams/quickStyle4.xml"/><Relationship Id="rId9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file:////Users/christiegross/Library/Group%20Containers/UBF8T346G9.ms/WebArchiveCopyPasteTempFiles/com.microsoft.Word/page1image63211968" TargetMode="External"/><Relationship Id="rId3" Type="http://schemas.openxmlformats.org/officeDocument/2006/relationships/diagramLayout" Target="../diagrams/layout5.xml"/><Relationship Id="rId7" Type="http://schemas.openxmlformats.org/officeDocument/2006/relationships/image" Target="../media/image2.png"/><Relationship Id="rId12" Type="http://schemas.openxmlformats.org/officeDocument/2006/relationships/image" Target="file:////Users/christiegross/Library/Group%20Containers/UBF8T346G9.ms/WebArchiveCopyPasteTempFiles/com.microsoft.Word/page1image63217168" TargetMode="Externa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openxmlformats.org/officeDocument/2006/relationships/image" Target="../media/image4.png"/><Relationship Id="rId5" Type="http://schemas.openxmlformats.org/officeDocument/2006/relationships/diagramColors" Target="../diagrams/colors5.xml"/><Relationship Id="rId10" Type="http://schemas.openxmlformats.org/officeDocument/2006/relationships/image" Target="file:////Users/christiegross/Library/Group%20Containers/UBF8T346G9.ms/WebArchiveCopyPasteTempFiles/com.microsoft.Word/page1image63220080" TargetMode="External"/><Relationship Id="rId4" Type="http://schemas.openxmlformats.org/officeDocument/2006/relationships/diagramQuickStyle" Target="../diagrams/quickStyle5.xml"/><Relationship Id="rId9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file:////Users/christiegross/Library/Group%20Containers/UBF8T346G9.ms/WebArchiveCopyPasteTempFiles/com.microsoft.Word/page1image63211968" TargetMode="External"/><Relationship Id="rId3" Type="http://schemas.openxmlformats.org/officeDocument/2006/relationships/diagramLayout" Target="../diagrams/layout6.xml"/><Relationship Id="rId7" Type="http://schemas.openxmlformats.org/officeDocument/2006/relationships/image" Target="../media/image2.png"/><Relationship Id="rId12" Type="http://schemas.openxmlformats.org/officeDocument/2006/relationships/image" Target="file:////Users/christiegross/Library/Group%20Containers/UBF8T346G9.ms/WebArchiveCopyPasteTempFiles/com.microsoft.Word/page1image63217168" TargetMode="Externa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openxmlformats.org/officeDocument/2006/relationships/image" Target="../media/image4.png"/><Relationship Id="rId5" Type="http://schemas.openxmlformats.org/officeDocument/2006/relationships/diagramColors" Target="../diagrams/colors6.xml"/><Relationship Id="rId10" Type="http://schemas.openxmlformats.org/officeDocument/2006/relationships/image" Target="file:////Users/christiegross/Library/Group%20Containers/UBF8T346G9.ms/WebArchiveCopyPasteTempFiles/com.microsoft.Word/page1image63220080" TargetMode="External"/><Relationship Id="rId4" Type="http://schemas.openxmlformats.org/officeDocument/2006/relationships/diagramQuickStyle" Target="../diagrams/quickStyle6.xml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Wind turbines against blue sky">
            <a:extLst>
              <a:ext uri="{FF2B5EF4-FFF2-40B4-BE49-F238E27FC236}">
                <a16:creationId xmlns:a16="http://schemas.microsoft.com/office/drawing/2014/main" id="{C5A3B20A-6CF4-CDD8-5218-39C555244469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b="17280"/>
          <a:stretch>
            <a:fillRect/>
          </a:stretch>
        </p:blipFill>
        <p:spPr>
          <a:xfrm>
            <a:off x="20" y="10"/>
            <a:ext cx="12191979" cy="685799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B0222B5-B739-82A9-5CCC-C5585AE12A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344663" y="-4344657"/>
            <a:ext cx="3512260" cy="12201589"/>
          </a:xfrm>
          <a:prstGeom prst="rect">
            <a:avLst/>
          </a:prstGeom>
          <a:gradFill flip="none" rotWithShape="1">
            <a:gsLst>
              <a:gs pos="10000">
                <a:srgbClr val="000000">
                  <a:alpha val="0"/>
                </a:srgbClr>
              </a:gs>
              <a:gs pos="66000">
                <a:srgbClr val="000000">
                  <a:alpha val="46000"/>
                </a:srgbClr>
              </a:gs>
              <a:gs pos="100000">
                <a:srgbClr val="000000">
                  <a:alpha val="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D8753CD-B4D8-F056-5E24-5CAEE99AF4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137434"/>
            <a:ext cx="7800660" cy="1520987"/>
          </a:xfrm>
        </p:spPr>
        <p:txBody>
          <a:bodyPr anchor="t">
            <a:normAutofit/>
          </a:bodyPr>
          <a:lstStyle/>
          <a:p>
            <a:pPr algn="l"/>
            <a:r>
              <a:rPr lang="en-US" sz="4000" dirty="0">
                <a:solidFill>
                  <a:srgbClr val="FFFFFF"/>
                </a:solidFill>
              </a:rPr>
              <a:t>Community Benefits Agreements  in Renewable Siting	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BE23E75-E7E9-4D9F-6D25-5512363F86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4878570" y="-449383"/>
            <a:ext cx="2425271" cy="12201588"/>
          </a:xfrm>
          <a:prstGeom prst="rect">
            <a:avLst/>
          </a:prstGeom>
          <a:gradFill flip="none" rotWithShape="1">
            <a:gsLst>
              <a:gs pos="10000">
                <a:srgbClr val="000000">
                  <a:alpha val="0"/>
                </a:srgbClr>
              </a:gs>
              <a:gs pos="66000">
                <a:srgbClr val="000000">
                  <a:alpha val="35000"/>
                </a:srgbClr>
              </a:gs>
              <a:gs pos="100000">
                <a:srgbClr val="000000">
                  <a:alpha val="45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B11F90-809F-D845-6822-A76C26A246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4293441"/>
            <a:ext cx="6295332" cy="1588514"/>
          </a:xfrm>
        </p:spPr>
        <p:txBody>
          <a:bodyPr anchor="b">
            <a:normAutofit/>
          </a:bodyPr>
          <a:lstStyle/>
          <a:p>
            <a:pPr algn="l"/>
            <a:endParaRPr lang="en-US" sz="1800" dirty="0">
              <a:solidFill>
                <a:srgbClr val="FFFFFF"/>
              </a:solidFill>
            </a:endParaRPr>
          </a:p>
          <a:p>
            <a:pPr algn="l"/>
            <a:r>
              <a:rPr lang="en-US" sz="2000" dirty="0">
                <a:solidFill>
                  <a:srgbClr val="FFFFFF"/>
                </a:solidFill>
              </a:rPr>
              <a:t>Christie Gross, Director</a:t>
            </a:r>
          </a:p>
          <a:p>
            <a:pPr algn="l"/>
            <a:r>
              <a:rPr lang="en-US" sz="2000" dirty="0">
                <a:solidFill>
                  <a:srgbClr val="FFFFFF"/>
                </a:solidFill>
              </a:rPr>
              <a:t>July 30, 2025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1B115DB-65EB-3FC3-7284-CFDF4ADC60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5140" y="871146"/>
            <a:ext cx="736939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6C82BBCF-AD78-F4ED-F20E-3F92992DDF4D}"/>
              </a:ext>
            </a:extLst>
          </p:cNvPr>
          <p:cNvGrpSpPr/>
          <p:nvPr/>
        </p:nvGrpSpPr>
        <p:grpSpPr>
          <a:xfrm>
            <a:off x="752411" y="2533310"/>
            <a:ext cx="3007349" cy="2490490"/>
            <a:chOff x="10286795" y="5426432"/>
            <a:chExt cx="1054100" cy="1024759"/>
          </a:xfrm>
        </p:grpSpPr>
        <p:pic>
          <p:nvPicPr>
            <p:cNvPr id="6" name="Picture 8" descr="page1image63211968">
              <a:extLst>
                <a:ext uri="{FF2B5EF4-FFF2-40B4-BE49-F238E27FC236}">
                  <a16:creationId xmlns:a16="http://schemas.microsoft.com/office/drawing/2014/main" id="{6F952CDA-74ED-F5F3-AA32-8309487F23B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r:link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63660" y="5426432"/>
              <a:ext cx="548635" cy="596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7" descr="page1image63220080">
              <a:extLst>
                <a:ext uri="{FF2B5EF4-FFF2-40B4-BE49-F238E27FC236}">
                  <a16:creationId xmlns:a16="http://schemas.microsoft.com/office/drawing/2014/main" id="{7AD87E37-A50A-5108-38F1-6099430C56F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r:link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24895" y="6072818"/>
              <a:ext cx="1016000" cy="1143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7" descr="page1image63217168">
              <a:extLst>
                <a:ext uri="{FF2B5EF4-FFF2-40B4-BE49-F238E27FC236}">
                  <a16:creationId xmlns:a16="http://schemas.microsoft.com/office/drawing/2014/main" id="{B86C34D1-9B12-4A64-6EB0-C52AE63B4DB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r:link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86795" y="6286091"/>
              <a:ext cx="1054100" cy="1651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740948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5DB2E16-73E0-E366-2E2A-D317D8B1B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600" dirty="0">
                <a:solidFill>
                  <a:srgbClr val="FFFFFF"/>
                </a:solidFill>
              </a:rPr>
              <a:t>What’s a Community Benefits Agreement?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E8D01A-4DDC-6156-B478-CFFF9E5F67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35711" y="963379"/>
            <a:ext cx="65553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dirty="0"/>
              <a:t>A Community Benefits Agreement (CBA) is a legally-binding contract between a project developer and community stakeholders or local government, under which the developer agrees to provide specific community benefits in return for a commitment from stakeholders to support, or </a:t>
            </a:r>
            <a:r>
              <a:rPr lang="en-US" i="1" dirty="0"/>
              <a:t>not oppose</a:t>
            </a:r>
            <a:r>
              <a:rPr lang="en-US" dirty="0"/>
              <a:t>, the project. 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1800" dirty="0"/>
              <a:t>Source: Sabin Center for Climate Change Law</a:t>
            </a:r>
          </a:p>
        </p:txBody>
      </p:sp>
    </p:spTree>
    <p:extLst>
      <p:ext uri="{BB962C8B-B14F-4D97-AF65-F5344CB8AC3E}">
        <p14:creationId xmlns:p14="http://schemas.microsoft.com/office/powerpoint/2010/main" val="835893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A26AE1-DD15-FE7A-FDAD-7307DE14D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115" y="2240958"/>
            <a:ext cx="3115265" cy="2396359"/>
          </a:xfrm>
        </p:spPr>
        <p:txBody>
          <a:bodyPr anchor="b">
            <a:noAutofit/>
          </a:bodyPr>
          <a:lstStyle/>
          <a:p>
            <a:pPr algn="r"/>
            <a:r>
              <a:rPr lang="en-US" sz="3600" dirty="0">
                <a:solidFill>
                  <a:srgbClr val="FFFFFF"/>
                </a:solidFill>
              </a:rPr>
              <a:t>What’s In It for Us</a:t>
            </a:r>
            <a:r>
              <a:rPr lang="en-US" sz="3600" i="1" dirty="0">
                <a:solidFill>
                  <a:srgbClr val="FFFFFF"/>
                </a:solidFill>
              </a:rPr>
              <a:t>: </a:t>
            </a:r>
            <a:r>
              <a:rPr lang="en-US" sz="3600" dirty="0">
                <a:solidFill>
                  <a:srgbClr val="FFFFFF"/>
                </a:solidFill>
              </a:rPr>
              <a:t>Why are Community Benefit Agreements Important?</a:t>
            </a:r>
          </a:p>
        </p:txBody>
      </p:sp>
      <p:graphicFrame>
        <p:nvGraphicFramePr>
          <p:cNvPr id="23" name="Content Placeholder 2">
            <a:extLst>
              <a:ext uri="{FF2B5EF4-FFF2-40B4-BE49-F238E27FC236}">
                <a16:creationId xmlns:a16="http://schemas.microsoft.com/office/drawing/2014/main" id="{17045B66-9538-9EDA-82ED-728F2AFCC3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2105650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4782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52B100-0CDC-AD00-121B-43D94556D1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pPr algn="ctr"/>
            <a:r>
              <a:rPr lang="en-US" sz="3600" dirty="0">
                <a:solidFill>
                  <a:srgbClr val="FFFFFF"/>
                </a:solidFill>
              </a:rPr>
              <a:t>CBA Process: From Vision to Agreement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CC2CFE3-5A3F-A1A9-6630-D914FFF04AF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8476288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50707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297B9-AD18-5CAA-D364-A90733EB2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3600" dirty="0">
                <a:solidFill>
                  <a:srgbClr val="FFFFFF"/>
                </a:solidFill>
              </a:rPr>
              <a:t>When &amp; How Should Communities Engage? </a:t>
            </a:r>
          </a:p>
        </p:txBody>
      </p:sp>
      <p:graphicFrame>
        <p:nvGraphicFramePr>
          <p:cNvPr id="23" name="Content Placeholder 2">
            <a:extLst>
              <a:ext uri="{FF2B5EF4-FFF2-40B4-BE49-F238E27FC236}">
                <a16:creationId xmlns:a16="http://schemas.microsoft.com/office/drawing/2014/main" id="{6A5132E4-E4CF-5483-5ED6-539262849B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827521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4" name="Group 3">
            <a:extLst>
              <a:ext uri="{FF2B5EF4-FFF2-40B4-BE49-F238E27FC236}">
                <a16:creationId xmlns:a16="http://schemas.microsoft.com/office/drawing/2014/main" id="{2772F9A0-BF21-3BC1-75C5-44A5B890344A}"/>
              </a:ext>
            </a:extLst>
          </p:cNvPr>
          <p:cNvGrpSpPr/>
          <p:nvPr/>
        </p:nvGrpSpPr>
        <p:grpSpPr>
          <a:xfrm>
            <a:off x="10750312" y="5491659"/>
            <a:ext cx="1101649" cy="964570"/>
            <a:chOff x="10286795" y="5426432"/>
            <a:chExt cx="1054100" cy="1024759"/>
          </a:xfrm>
        </p:grpSpPr>
        <p:pic>
          <p:nvPicPr>
            <p:cNvPr id="6" name="Picture 8" descr="page1image63211968">
              <a:extLst>
                <a:ext uri="{FF2B5EF4-FFF2-40B4-BE49-F238E27FC236}">
                  <a16:creationId xmlns:a16="http://schemas.microsoft.com/office/drawing/2014/main" id="{6D9A5453-89C7-02CC-FD0A-BCFCD8BD5F6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r:link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15395" y="5426432"/>
              <a:ext cx="596900" cy="596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6" descr="page1image63220080">
              <a:extLst>
                <a:ext uri="{FF2B5EF4-FFF2-40B4-BE49-F238E27FC236}">
                  <a16:creationId xmlns:a16="http://schemas.microsoft.com/office/drawing/2014/main" id="{B93D04F9-8A29-10DD-C019-83BCAA497CE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 r:link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24895" y="6072818"/>
              <a:ext cx="1016000" cy="1143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7" descr="page1image63217168">
              <a:extLst>
                <a:ext uri="{FF2B5EF4-FFF2-40B4-BE49-F238E27FC236}">
                  <a16:creationId xmlns:a16="http://schemas.microsoft.com/office/drawing/2014/main" id="{F234CC26-B301-7D05-BE87-A9B977256D8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 r:link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86795" y="6286091"/>
              <a:ext cx="1054100" cy="1651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247682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F2CFA9-BC2C-1D8D-0401-70D34B32D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115" y="2012468"/>
            <a:ext cx="3115265" cy="2396359"/>
          </a:xfrm>
        </p:spPr>
        <p:txBody>
          <a:bodyPr anchor="b">
            <a:normAutofit fontScale="90000"/>
          </a:bodyPr>
          <a:lstStyle/>
          <a:p>
            <a:pPr algn="r"/>
            <a:r>
              <a:rPr lang="en-US" sz="4000" dirty="0">
                <a:solidFill>
                  <a:srgbClr val="FFFFFF"/>
                </a:solidFill>
              </a:rPr>
              <a:t>Representation Matters: How Do Community Groups Earn Trust &amp; Influence?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908F198-96DA-EADD-9885-66FE1930C8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5104164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4" name="Group 3">
            <a:extLst>
              <a:ext uri="{FF2B5EF4-FFF2-40B4-BE49-F238E27FC236}">
                <a16:creationId xmlns:a16="http://schemas.microsoft.com/office/drawing/2014/main" id="{1C4C48CF-323A-794D-8D08-77B36A883D76}"/>
              </a:ext>
            </a:extLst>
          </p:cNvPr>
          <p:cNvGrpSpPr/>
          <p:nvPr/>
        </p:nvGrpSpPr>
        <p:grpSpPr>
          <a:xfrm>
            <a:off x="10859154" y="5411146"/>
            <a:ext cx="1101649" cy="964570"/>
            <a:chOff x="10286795" y="5426432"/>
            <a:chExt cx="1054100" cy="1024759"/>
          </a:xfrm>
        </p:grpSpPr>
        <p:pic>
          <p:nvPicPr>
            <p:cNvPr id="6" name="Picture 8" descr="page1image63211968">
              <a:extLst>
                <a:ext uri="{FF2B5EF4-FFF2-40B4-BE49-F238E27FC236}">
                  <a16:creationId xmlns:a16="http://schemas.microsoft.com/office/drawing/2014/main" id="{AE5717B6-B44E-489D-94DB-98372F83E7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r:link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15395" y="5426432"/>
              <a:ext cx="596900" cy="596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6" descr="page1image63220080">
              <a:extLst>
                <a:ext uri="{FF2B5EF4-FFF2-40B4-BE49-F238E27FC236}">
                  <a16:creationId xmlns:a16="http://schemas.microsoft.com/office/drawing/2014/main" id="{BCDA427A-F2D6-C066-4E3E-85008D80A48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 r:link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24895" y="6072818"/>
              <a:ext cx="1016000" cy="1143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7" descr="page1image63217168">
              <a:extLst>
                <a:ext uri="{FF2B5EF4-FFF2-40B4-BE49-F238E27FC236}">
                  <a16:creationId xmlns:a16="http://schemas.microsoft.com/office/drawing/2014/main" id="{47DAF58C-57C6-8762-74DF-0CE39C1484A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 r:link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86795" y="6286091"/>
              <a:ext cx="1054100" cy="1651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230408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AB0FFF-6DC9-D8C2-5788-5A5E1B7B95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831" y="1465391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3600" dirty="0">
                <a:solidFill>
                  <a:srgbClr val="FFFFFF"/>
                </a:solidFill>
              </a:rPr>
              <a:t>What Can Communities Gain?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70C4429-3A2D-A52C-1D4F-A50188B65C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1377231"/>
              </p:ext>
            </p:extLst>
          </p:nvPr>
        </p:nvGraphicFramePr>
        <p:xfrm>
          <a:off x="4905053" y="785813"/>
          <a:ext cx="6189492" cy="49280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4" name="Group 3">
            <a:extLst>
              <a:ext uri="{FF2B5EF4-FFF2-40B4-BE49-F238E27FC236}">
                <a16:creationId xmlns:a16="http://schemas.microsoft.com/office/drawing/2014/main" id="{1077DFB6-BCE0-7D7E-C727-1DF836FBA431}"/>
              </a:ext>
            </a:extLst>
          </p:cNvPr>
          <p:cNvGrpSpPr/>
          <p:nvPr/>
        </p:nvGrpSpPr>
        <p:grpSpPr>
          <a:xfrm>
            <a:off x="10860115" y="5535072"/>
            <a:ext cx="1101649" cy="964570"/>
            <a:chOff x="10286795" y="5426432"/>
            <a:chExt cx="1054100" cy="1024759"/>
          </a:xfrm>
        </p:grpSpPr>
        <p:pic>
          <p:nvPicPr>
            <p:cNvPr id="6" name="Picture 8" descr="page1image63211968">
              <a:extLst>
                <a:ext uri="{FF2B5EF4-FFF2-40B4-BE49-F238E27FC236}">
                  <a16:creationId xmlns:a16="http://schemas.microsoft.com/office/drawing/2014/main" id="{89286370-23AE-2C91-2F67-C85A285C333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r:link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15395" y="5426432"/>
              <a:ext cx="596900" cy="596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6" descr="page1image63220080">
              <a:extLst>
                <a:ext uri="{FF2B5EF4-FFF2-40B4-BE49-F238E27FC236}">
                  <a16:creationId xmlns:a16="http://schemas.microsoft.com/office/drawing/2014/main" id="{3CF08CD0-E9D7-A570-C43D-E0034A93300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 r:link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24895" y="6072818"/>
              <a:ext cx="1016000" cy="1143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7" descr="page1image63217168">
              <a:extLst>
                <a:ext uri="{FF2B5EF4-FFF2-40B4-BE49-F238E27FC236}">
                  <a16:creationId xmlns:a16="http://schemas.microsoft.com/office/drawing/2014/main" id="{803D1E2F-F6A9-7C39-7FBC-9AA858D4785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 r:link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86795" y="6286091"/>
              <a:ext cx="1054100" cy="1651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3325831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C43A43-45DC-1180-D073-5B262FAD9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ctr"/>
            <a:r>
              <a:rPr lang="en-US" sz="3600" dirty="0">
                <a:solidFill>
                  <a:srgbClr val="FFFFFF"/>
                </a:solidFill>
              </a:rPr>
              <a:t>“Clean Energy &amp; Concrete Bowls”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7EEDD0-D56C-77A7-FB8D-92A24F0E23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6494" y="1006667"/>
            <a:ext cx="65553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400" dirty="0"/>
              <a:t>☀️ A solar developer in California’s Central Valley negotiated a CBA with a small agricultural town.</a:t>
            </a:r>
          </a:p>
          <a:p>
            <a:pPr marL="0" indent="0">
              <a:buNone/>
            </a:pPr>
            <a:r>
              <a:rPr lang="en-US" sz="2400" dirty="0"/>
              <a:t>🗣️ At community meetings, locals, especially teens, kept asking for recreational space.</a:t>
            </a:r>
          </a:p>
          <a:p>
            <a:pPr marL="0" indent="0">
              <a:buNone/>
            </a:pPr>
            <a:r>
              <a:rPr lang="en-US" sz="2400" dirty="0"/>
              <a:t>🛹 One teen even brought a sketch of a dream skate park to a public forum.</a:t>
            </a:r>
          </a:p>
          <a:p>
            <a:pPr marL="0" indent="0">
              <a:buNone/>
            </a:pPr>
            <a:r>
              <a:rPr lang="en-US" sz="2400" dirty="0"/>
              <a:t>🤝 The final CBA included local hiring, job training, and funding for the </a:t>
            </a:r>
            <a:r>
              <a:rPr lang="en-US" sz="2400" b="1" dirty="0"/>
              <a:t>town’s first new skate park in over a decade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/>
              <a:t>👷‍♂️ Contractors hired through the CBA built solar by day and took their kids to skate by night.</a:t>
            </a:r>
          </a:p>
          <a:p>
            <a:pPr marL="0" indent="0">
              <a:buNone/>
            </a:pPr>
            <a:r>
              <a:rPr lang="en-US" sz="2400" dirty="0"/>
              <a:t>🧱 A powerful example of how clean energy projects can build community, not just infrastructure.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08363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058127-A258-D78C-1722-F6DFC4B43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Autofit/>
          </a:bodyPr>
          <a:lstStyle/>
          <a:p>
            <a:pPr algn="r"/>
            <a:r>
              <a:rPr lang="en-US" sz="3600" dirty="0">
                <a:solidFill>
                  <a:srgbClr val="FFFFFF"/>
                </a:solidFill>
              </a:rPr>
              <a:t>The Top 5 Pitfalls to </a:t>
            </a:r>
            <a:r>
              <a:rPr lang="en-US" sz="3600" i="1" dirty="0">
                <a:solidFill>
                  <a:srgbClr val="FF0000"/>
                </a:solidFill>
              </a:rPr>
              <a:t>Avoid</a:t>
            </a:r>
            <a:r>
              <a:rPr lang="en-US" sz="3600" dirty="0">
                <a:solidFill>
                  <a:srgbClr val="FFFFFF"/>
                </a:solidFill>
              </a:rPr>
              <a:t> in Community Benefit Agreements</a:t>
            </a:r>
          </a:p>
        </p:txBody>
      </p:sp>
      <p:graphicFrame>
        <p:nvGraphicFramePr>
          <p:cNvPr id="27" name="Content Placeholder 2">
            <a:extLst>
              <a:ext uri="{FF2B5EF4-FFF2-40B4-BE49-F238E27FC236}">
                <a16:creationId xmlns:a16="http://schemas.microsoft.com/office/drawing/2014/main" id="{59115834-4CBB-7287-5133-8CAF0043EE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7624342"/>
              </p:ext>
            </p:extLst>
          </p:nvPr>
        </p:nvGraphicFramePr>
        <p:xfrm>
          <a:off x="4465202" y="742983"/>
          <a:ext cx="6183434" cy="53185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4" name="Group 3">
            <a:extLst>
              <a:ext uri="{FF2B5EF4-FFF2-40B4-BE49-F238E27FC236}">
                <a16:creationId xmlns:a16="http://schemas.microsoft.com/office/drawing/2014/main" id="{83899F40-5709-74DD-7A0D-879C8837859C}"/>
              </a:ext>
            </a:extLst>
          </p:cNvPr>
          <p:cNvGrpSpPr/>
          <p:nvPr/>
        </p:nvGrpSpPr>
        <p:grpSpPr>
          <a:xfrm>
            <a:off x="10849584" y="5453096"/>
            <a:ext cx="1101649" cy="964570"/>
            <a:chOff x="10286795" y="5426432"/>
            <a:chExt cx="1054100" cy="1024759"/>
          </a:xfrm>
        </p:grpSpPr>
        <p:pic>
          <p:nvPicPr>
            <p:cNvPr id="6" name="Picture 8" descr="page1image63211968">
              <a:extLst>
                <a:ext uri="{FF2B5EF4-FFF2-40B4-BE49-F238E27FC236}">
                  <a16:creationId xmlns:a16="http://schemas.microsoft.com/office/drawing/2014/main" id="{3EF12822-1BAB-F161-7770-9E72EFBF3AF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r:link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15395" y="5426432"/>
              <a:ext cx="596900" cy="596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6" descr="page1image63220080">
              <a:extLst>
                <a:ext uri="{FF2B5EF4-FFF2-40B4-BE49-F238E27FC236}">
                  <a16:creationId xmlns:a16="http://schemas.microsoft.com/office/drawing/2014/main" id="{4F8C3C6B-989A-1226-F277-9DDC88174C9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 r:link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24895" y="6072818"/>
              <a:ext cx="1016000" cy="1143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7" descr="page1image63217168">
              <a:extLst>
                <a:ext uri="{FF2B5EF4-FFF2-40B4-BE49-F238E27FC236}">
                  <a16:creationId xmlns:a16="http://schemas.microsoft.com/office/drawing/2014/main" id="{9F1D2A82-B0E7-142B-08E1-1C193937256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 r:link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86795" y="6286091"/>
              <a:ext cx="1054100" cy="1651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2587536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</TotalTime>
  <Words>498</Words>
  <Application>Microsoft Macintosh PowerPoint</Application>
  <PresentationFormat>Widescreen</PresentationFormat>
  <Paragraphs>68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Community Benefits Agreements  in Renewable Siting </vt:lpstr>
      <vt:lpstr>What’s a Community Benefits Agreement?</vt:lpstr>
      <vt:lpstr>What’s In It for Us: Why are Community Benefit Agreements Important?</vt:lpstr>
      <vt:lpstr>CBA Process: From Vision to Agreement</vt:lpstr>
      <vt:lpstr>When &amp; How Should Communities Engage? </vt:lpstr>
      <vt:lpstr>Representation Matters: How Do Community Groups Earn Trust &amp; Influence?</vt:lpstr>
      <vt:lpstr>What Can Communities Gain?</vt:lpstr>
      <vt:lpstr>“Clean Energy &amp; Concrete Bowls”</vt:lpstr>
      <vt:lpstr>The Top 5 Pitfalls to Avoid in Community Benefit Agreements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Christie Gross</dc:creator>
  <cp:lastModifiedBy>Christie Gross</cp:lastModifiedBy>
  <cp:revision>4</cp:revision>
  <dcterms:created xsi:type="dcterms:W3CDTF">2025-07-28T15:09:20Z</dcterms:created>
  <dcterms:modified xsi:type="dcterms:W3CDTF">2025-07-30T21:14:22Z</dcterms:modified>
</cp:coreProperties>
</file>