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 id="2147483656" r:id="rId5"/>
    <p:sldMasterId id="2147483658" r:id="rId6"/>
  </p:sldMasterIdLst>
  <p:notesMasterIdLst>
    <p:notesMasterId r:id="rId40"/>
  </p:notesMasterIdLst>
  <p:sldIdLst>
    <p:sldId id="385" r:id="rId7"/>
    <p:sldId id="387" r:id="rId8"/>
    <p:sldId id="402" r:id="rId9"/>
    <p:sldId id="405" r:id="rId10"/>
    <p:sldId id="406" r:id="rId11"/>
    <p:sldId id="407" r:id="rId12"/>
    <p:sldId id="398" r:id="rId13"/>
    <p:sldId id="391" r:id="rId14"/>
    <p:sldId id="413" r:id="rId15"/>
    <p:sldId id="411" r:id="rId16"/>
    <p:sldId id="410" r:id="rId17"/>
    <p:sldId id="421" r:id="rId18"/>
    <p:sldId id="422" r:id="rId19"/>
    <p:sldId id="416" r:id="rId20"/>
    <p:sldId id="415" r:id="rId21"/>
    <p:sldId id="419" r:id="rId22"/>
    <p:sldId id="424" r:id="rId23"/>
    <p:sldId id="417" r:id="rId24"/>
    <p:sldId id="418" r:id="rId25"/>
    <p:sldId id="412" r:id="rId26"/>
    <p:sldId id="427" r:id="rId27"/>
    <p:sldId id="420" r:id="rId28"/>
    <p:sldId id="400" r:id="rId29"/>
    <p:sldId id="409" r:id="rId30"/>
    <p:sldId id="426" r:id="rId31"/>
    <p:sldId id="425" r:id="rId32"/>
    <p:sldId id="423" r:id="rId33"/>
    <p:sldId id="394" r:id="rId34"/>
    <p:sldId id="395" r:id="rId35"/>
    <p:sldId id="414" r:id="rId36"/>
    <p:sldId id="396" r:id="rId37"/>
    <p:sldId id="397" r:id="rId38"/>
    <p:sldId id="380" r:id="rId39"/>
  </p:sldIdLst>
  <p:sldSz cx="12192000" cy="6858000"/>
  <p:notesSz cx="6858000" cy="9144000"/>
  <p:embeddedFontLst>
    <p:embeddedFont>
      <p:font typeface="Oswald" panose="00000500000000000000" pitchFamily="2"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giEQzM15yImlSdMhu3IxpNo6DnM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45E342-78EE-FAC7-841D-78F0C94440A7}" name="Birkhead, Hanna (AGRICULTURE)" initials="B(" userId="S::hanna.birkhead@agriculture.ny.gov::70becc89-4b1a-4754-bb96-ed2a8127cf0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5999E"/>
    <a:srgbClr val="0B5D66"/>
    <a:srgbClr val="43285D"/>
    <a:srgbClr val="8B7FA0"/>
    <a:srgbClr val="402217"/>
    <a:srgbClr val="8F7D75"/>
    <a:srgbClr val="8697A3"/>
    <a:srgbClr val="435D6E"/>
    <a:srgbClr val="0B5584"/>
    <a:srgbClr val="FAC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6C52C-CC18-4B57-98DA-00E45EA952AF}" v="28" dt="2025-07-29T13:59:56.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0680"/>
  </p:normalViewPr>
  <p:slideViewPr>
    <p:cSldViewPr snapToGrid="0">
      <p:cViewPr varScale="1">
        <p:scale>
          <a:sx n="57" d="100"/>
          <a:sy n="57" d="100"/>
        </p:scale>
        <p:origin x="68" y="128"/>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68" Type="http://customschemas.google.com/relationships/presentationmetadata" Target="metadata"/><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7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69" Type="http://schemas.openxmlformats.org/officeDocument/2006/relationships/presProps" Target="presProps.xml"/><Relationship Id="rId8" Type="http://schemas.openxmlformats.org/officeDocument/2006/relationships/slide" Target="slides/slide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font" Target="fonts/font1.fntdata"/><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lford, Jason (AGRICULTURE)" userId="d8afdf74-e7dc-4457-9f96-912fcdb840f8" providerId="ADAL" clId="{4136C52C-CC18-4B57-98DA-00E45EA952AF}"/>
    <pc:docChg chg="undo redo custSel addSld delSld modSld sldOrd">
      <pc:chgData name="Mulford, Jason (AGRICULTURE)" userId="d8afdf74-e7dc-4457-9f96-912fcdb840f8" providerId="ADAL" clId="{4136C52C-CC18-4B57-98DA-00E45EA952AF}" dt="2025-07-29T18:45:17.522" v="4930" actId="47"/>
      <pc:docMkLst>
        <pc:docMk/>
      </pc:docMkLst>
      <pc:sldChg chg="del">
        <pc:chgData name="Mulford, Jason (AGRICULTURE)" userId="d8afdf74-e7dc-4457-9f96-912fcdb840f8" providerId="ADAL" clId="{4136C52C-CC18-4B57-98DA-00E45EA952AF}" dt="2025-07-16T13:37:52.809" v="4385" actId="47"/>
        <pc:sldMkLst>
          <pc:docMk/>
          <pc:sldMk cId="2657181416" sldId="386"/>
        </pc:sldMkLst>
      </pc:sldChg>
      <pc:sldChg chg="modSp mod">
        <pc:chgData name="Mulford, Jason (AGRICULTURE)" userId="d8afdf74-e7dc-4457-9f96-912fcdb840f8" providerId="ADAL" clId="{4136C52C-CC18-4B57-98DA-00E45EA952AF}" dt="2025-07-16T13:41:10.230" v="4402" actId="255"/>
        <pc:sldMkLst>
          <pc:docMk/>
          <pc:sldMk cId="2304046723" sldId="387"/>
        </pc:sldMkLst>
        <pc:spChg chg="mod">
          <ac:chgData name="Mulford, Jason (AGRICULTURE)" userId="d8afdf74-e7dc-4457-9f96-912fcdb840f8" providerId="ADAL" clId="{4136C52C-CC18-4B57-98DA-00E45EA952AF}" dt="2025-07-16T13:41:10.230" v="4402" actId="255"/>
          <ac:spMkLst>
            <pc:docMk/>
            <pc:sldMk cId="2304046723" sldId="387"/>
            <ac:spMk id="2" creationId="{FF7C5198-876C-D9E3-7376-924AB0729B3A}"/>
          </ac:spMkLst>
        </pc:spChg>
      </pc:sldChg>
      <pc:sldChg chg="del">
        <pc:chgData name="Mulford, Jason (AGRICULTURE)" userId="d8afdf74-e7dc-4457-9f96-912fcdb840f8" providerId="ADAL" clId="{4136C52C-CC18-4B57-98DA-00E45EA952AF}" dt="2025-07-16T13:37:54.433" v="4386" actId="47"/>
        <pc:sldMkLst>
          <pc:docMk/>
          <pc:sldMk cId="1015940103" sldId="392"/>
        </pc:sldMkLst>
      </pc:sldChg>
      <pc:sldChg chg="del">
        <pc:chgData name="Mulford, Jason (AGRICULTURE)" userId="d8afdf74-e7dc-4457-9f96-912fcdb840f8" providerId="ADAL" clId="{4136C52C-CC18-4B57-98DA-00E45EA952AF}" dt="2025-07-16T13:37:59.414" v="4387" actId="47"/>
        <pc:sldMkLst>
          <pc:docMk/>
          <pc:sldMk cId="2631215338" sldId="393"/>
        </pc:sldMkLst>
      </pc:sldChg>
      <pc:sldChg chg="modSp mod">
        <pc:chgData name="Mulford, Jason (AGRICULTURE)" userId="d8afdf74-e7dc-4457-9f96-912fcdb840f8" providerId="ADAL" clId="{4136C52C-CC18-4B57-98DA-00E45EA952AF}" dt="2025-07-15T15:38:09.912" v="740" actId="13926"/>
        <pc:sldMkLst>
          <pc:docMk/>
          <pc:sldMk cId="407388569" sldId="395"/>
        </pc:sldMkLst>
        <pc:spChg chg="mod">
          <ac:chgData name="Mulford, Jason (AGRICULTURE)" userId="d8afdf74-e7dc-4457-9f96-912fcdb840f8" providerId="ADAL" clId="{4136C52C-CC18-4B57-98DA-00E45EA952AF}" dt="2025-07-15T15:38:09.912" v="740" actId="13926"/>
          <ac:spMkLst>
            <pc:docMk/>
            <pc:sldMk cId="407388569" sldId="395"/>
            <ac:spMk id="2" creationId="{7530E82E-CCC1-FF01-3BAC-A193812CE05A}"/>
          </ac:spMkLst>
        </pc:spChg>
      </pc:sldChg>
      <pc:sldChg chg="modSp mod">
        <pc:chgData name="Mulford, Jason (AGRICULTURE)" userId="d8afdf74-e7dc-4457-9f96-912fcdb840f8" providerId="ADAL" clId="{4136C52C-CC18-4B57-98DA-00E45EA952AF}" dt="2025-07-16T13:07:03.152" v="3624" actId="20577"/>
        <pc:sldMkLst>
          <pc:docMk/>
          <pc:sldMk cId="3017197121" sldId="396"/>
        </pc:sldMkLst>
        <pc:spChg chg="mod">
          <ac:chgData name="Mulford, Jason (AGRICULTURE)" userId="d8afdf74-e7dc-4457-9f96-912fcdb840f8" providerId="ADAL" clId="{4136C52C-CC18-4B57-98DA-00E45EA952AF}" dt="2025-07-16T13:07:03.152" v="3624" actId="20577"/>
          <ac:spMkLst>
            <pc:docMk/>
            <pc:sldMk cId="3017197121" sldId="396"/>
            <ac:spMk id="2" creationId="{FF7C5198-876C-D9E3-7376-924AB0729B3A}"/>
          </ac:spMkLst>
        </pc:spChg>
      </pc:sldChg>
      <pc:sldChg chg="modSp mod">
        <pc:chgData name="Mulford, Jason (AGRICULTURE)" userId="d8afdf74-e7dc-4457-9f96-912fcdb840f8" providerId="ADAL" clId="{4136C52C-CC18-4B57-98DA-00E45EA952AF}" dt="2025-07-16T13:37:44.455" v="4384" actId="13926"/>
        <pc:sldMkLst>
          <pc:docMk/>
          <pc:sldMk cId="1549474672" sldId="397"/>
        </pc:sldMkLst>
        <pc:spChg chg="mod">
          <ac:chgData name="Mulford, Jason (AGRICULTURE)" userId="d8afdf74-e7dc-4457-9f96-912fcdb840f8" providerId="ADAL" clId="{4136C52C-CC18-4B57-98DA-00E45EA952AF}" dt="2025-07-16T13:37:44.455" v="4384" actId="13926"/>
          <ac:spMkLst>
            <pc:docMk/>
            <pc:sldMk cId="1549474672" sldId="397"/>
            <ac:spMk id="2" creationId="{7530E82E-CCC1-FF01-3BAC-A193812CE05A}"/>
          </ac:spMkLst>
        </pc:spChg>
        <pc:spChg chg="mod">
          <ac:chgData name="Mulford, Jason (AGRICULTURE)" userId="d8afdf74-e7dc-4457-9f96-912fcdb840f8" providerId="ADAL" clId="{4136C52C-CC18-4B57-98DA-00E45EA952AF}" dt="2025-07-15T17:39:44.275" v="903" actId="20577"/>
          <ac:spMkLst>
            <pc:docMk/>
            <pc:sldMk cId="1549474672" sldId="397"/>
            <ac:spMk id="3" creationId="{8D547057-F74D-9AA3-DD09-56682238144A}"/>
          </ac:spMkLst>
        </pc:spChg>
      </pc:sldChg>
      <pc:sldChg chg="del ord">
        <pc:chgData name="Mulford, Jason (AGRICULTURE)" userId="d8afdf74-e7dc-4457-9f96-912fcdb840f8" providerId="ADAL" clId="{4136C52C-CC18-4B57-98DA-00E45EA952AF}" dt="2025-07-15T19:06:22.709" v="1597" actId="47"/>
        <pc:sldMkLst>
          <pc:docMk/>
          <pc:sldMk cId="859100119" sldId="399"/>
        </pc:sldMkLst>
      </pc:sldChg>
      <pc:sldChg chg="modSp mod ord">
        <pc:chgData name="Mulford, Jason (AGRICULTURE)" userId="d8afdf74-e7dc-4457-9f96-912fcdb840f8" providerId="ADAL" clId="{4136C52C-CC18-4B57-98DA-00E45EA952AF}" dt="2025-07-16T13:20:28.517" v="4038" actId="27636"/>
        <pc:sldMkLst>
          <pc:docMk/>
          <pc:sldMk cId="1472892113" sldId="400"/>
        </pc:sldMkLst>
        <pc:spChg chg="mod">
          <ac:chgData name="Mulford, Jason (AGRICULTURE)" userId="d8afdf74-e7dc-4457-9f96-912fcdb840f8" providerId="ADAL" clId="{4136C52C-CC18-4B57-98DA-00E45EA952AF}" dt="2025-07-16T13:20:28.517" v="4038" actId="27636"/>
          <ac:spMkLst>
            <pc:docMk/>
            <pc:sldMk cId="1472892113" sldId="400"/>
            <ac:spMk id="2" creationId="{FF7C5198-876C-D9E3-7376-924AB0729B3A}"/>
          </ac:spMkLst>
        </pc:spChg>
      </pc:sldChg>
      <pc:sldChg chg="modSp del mod ord">
        <pc:chgData name="Mulford, Jason (AGRICULTURE)" userId="d8afdf74-e7dc-4457-9f96-912fcdb840f8" providerId="ADAL" clId="{4136C52C-CC18-4B57-98DA-00E45EA952AF}" dt="2025-07-29T18:45:10.724" v="4928" actId="47"/>
        <pc:sldMkLst>
          <pc:docMk/>
          <pc:sldMk cId="1027482580" sldId="401"/>
        </pc:sldMkLst>
        <pc:spChg chg="mod">
          <ac:chgData name="Mulford, Jason (AGRICULTURE)" userId="d8afdf74-e7dc-4457-9f96-912fcdb840f8" providerId="ADAL" clId="{4136C52C-CC18-4B57-98DA-00E45EA952AF}" dt="2025-07-29T13:57:38.149" v="4917" actId="20577"/>
          <ac:spMkLst>
            <pc:docMk/>
            <pc:sldMk cId="1027482580" sldId="401"/>
            <ac:spMk id="2" creationId="{FF7C5198-876C-D9E3-7376-924AB0729B3A}"/>
          </ac:spMkLst>
        </pc:spChg>
      </pc:sldChg>
      <pc:sldChg chg="modSp mod">
        <pc:chgData name="Mulford, Jason (AGRICULTURE)" userId="d8afdf74-e7dc-4457-9f96-912fcdb840f8" providerId="ADAL" clId="{4136C52C-CC18-4B57-98DA-00E45EA952AF}" dt="2025-07-16T13:42:11.911" v="4406" actId="20577"/>
        <pc:sldMkLst>
          <pc:docMk/>
          <pc:sldMk cId="357102245" sldId="402"/>
        </pc:sldMkLst>
        <pc:spChg chg="mod">
          <ac:chgData name="Mulford, Jason (AGRICULTURE)" userId="d8afdf74-e7dc-4457-9f96-912fcdb840f8" providerId="ADAL" clId="{4136C52C-CC18-4B57-98DA-00E45EA952AF}" dt="2025-07-16T13:42:11.911" v="4406" actId="20577"/>
          <ac:spMkLst>
            <pc:docMk/>
            <pc:sldMk cId="357102245" sldId="402"/>
            <ac:spMk id="2" creationId="{7530E82E-CCC1-FF01-3BAC-A193812CE05A}"/>
          </ac:spMkLst>
        </pc:spChg>
      </pc:sldChg>
      <pc:sldChg chg="addSp modSp mod ord">
        <pc:chgData name="Mulford, Jason (AGRICULTURE)" userId="d8afdf74-e7dc-4457-9f96-912fcdb840f8" providerId="ADAL" clId="{4136C52C-CC18-4B57-98DA-00E45EA952AF}" dt="2025-07-16T20:46:28.088" v="4769"/>
        <pc:sldMkLst>
          <pc:docMk/>
          <pc:sldMk cId="315723942" sldId="407"/>
        </pc:sldMkLst>
        <pc:spChg chg="mod">
          <ac:chgData name="Mulford, Jason (AGRICULTURE)" userId="d8afdf74-e7dc-4457-9f96-912fcdb840f8" providerId="ADAL" clId="{4136C52C-CC18-4B57-98DA-00E45EA952AF}" dt="2025-07-15T15:24:33.849" v="738" actId="6549"/>
          <ac:spMkLst>
            <pc:docMk/>
            <pc:sldMk cId="315723942" sldId="407"/>
            <ac:spMk id="2" creationId="{7530E82E-CCC1-FF01-3BAC-A193812CE05A}"/>
          </ac:spMkLst>
        </pc:spChg>
        <pc:spChg chg="add mod">
          <ac:chgData name="Mulford, Jason (AGRICULTURE)" userId="d8afdf74-e7dc-4457-9f96-912fcdb840f8" providerId="ADAL" clId="{4136C52C-CC18-4B57-98DA-00E45EA952AF}" dt="2025-07-15T19:40:56.127" v="2228" actId="1036"/>
          <ac:spMkLst>
            <pc:docMk/>
            <pc:sldMk cId="315723942" sldId="407"/>
            <ac:spMk id="6" creationId="{E4B67AF9-F40B-B7BB-561E-04BB3F3A11EB}"/>
          </ac:spMkLst>
        </pc:spChg>
        <pc:picChg chg="add mod">
          <ac:chgData name="Mulford, Jason (AGRICULTURE)" userId="d8afdf74-e7dc-4457-9f96-912fcdb840f8" providerId="ADAL" clId="{4136C52C-CC18-4B57-98DA-00E45EA952AF}" dt="2025-07-15T15:22:20.588" v="669" actId="14100"/>
          <ac:picMkLst>
            <pc:docMk/>
            <pc:sldMk cId="315723942" sldId="407"/>
            <ac:picMk id="5" creationId="{8562EC73-014C-FA92-4BAB-F18332667C54}"/>
          </ac:picMkLst>
        </pc:picChg>
        <pc:cxnChg chg="add mod">
          <ac:chgData name="Mulford, Jason (AGRICULTURE)" userId="d8afdf74-e7dc-4457-9f96-912fcdb840f8" providerId="ADAL" clId="{4136C52C-CC18-4B57-98DA-00E45EA952AF}" dt="2025-07-16T13:43:02.166" v="4410" actId="1582"/>
          <ac:cxnSpMkLst>
            <pc:docMk/>
            <pc:sldMk cId="315723942" sldId="407"/>
            <ac:cxnSpMk id="8" creationId="{11D0FA8A-8F02-AE1B-985A-2C6E6D0C514E}"/>
          </ac:cxnSpMkLst>
        </pc:cxnChg>
      </pc:sldChg>
      <pc:sldChg chg="del">
        <pc:chgData name="Mulford, Jason (AGRICULTURE)" userId="d8afdf74-e7dc-4457-9f96-912fcdb840f8" providerId="ADAL" clId="{4136C52C-CC18-4B57-98DA-00E45EA952AF}" dt="2025-07-15T15:20:46.102" v="653" actId="47"/>
        <pc:sldMkLst>
          <pc:docMk/>
          <pc:sldMk cId="2162626332" sldId="408"/>
        </pc:sldMkLst>
      </pc:sldChg>
      <pc:sldChg chg="modSp mod">
        <pc:chgData name="Mulford, Jason (AGRICULTURE)" userId="d8afdf74-e7dc-4457-9f96-912fcdb840f8" providerId="ADAL" clId="{4136C52C-CC18-4B57-98DA-00E45EA952AF}" dt="2025-07-16T13:35:42.327" v="4379" actId="113"/>
        <pc:sldMkLst>
          <pc:docMk/>
          <pc:sldMk cId="1610267393" sldId="409"/>
        </pc:sldMkLst>
        <pc:spChg chg="mod">
          <ac:chgData name="Mulford, Jason (AGRICULTURE)" userId="d8afdf74-e7dc-4457-9f96-912fcdb840f8" providerId="ADAL" clId="{4136C52C-CC18-4B57-98DA-00E45EA952AF}" dt="2025-07-16T13:35:42.327" v="4379" actId="113"/>
          <ac:spMkLst>
            <pc:docMk/>
            <pc:sldMk cId="1610267393" sldId="409"/>
            <ac:spMk id="2" creationId="{7530E82E-CCC1-FF01-3BAC-A193812CE05A}"/>
          </ac:spMkLst>
        </pc:spChg>
        <pc:spChg chg="mod">
          <ac:chgData name="Mulford, Jason (AGRICULTURE)" userId="d8afdf74-e7dc-4457-9f96-912fcdb840f8" providerId="ADAL" clId="{4136C52C-CC18-4B57-98DA-00E45EA952AF}" dt="2025-07-16T13:21:40.435" v="4066" actId="6549"/>
          <ac:spMkLst>
            <pc:docMk/>
            <pc:sldMk cId="1610267393" sldId="409"/>
            <ac:spMk id="3" creationId="{8D547057-F74D-9AA3-DD09-56682238144A}"/>
          </ac:spMkLst>
        </pc:spChg>
      </pc:sldChg>
      <pc:sldChg chg="addSp modSp add mod">
        <pc:chgData name="Mulford, Jason (AGRICULTURE)" userId="d8afdf74-e7dc-4457-9f96-912fcdb840f8" providerId="ADAL" clId="{4136C52C-CC18-4B57-98DA-00E45EA952AF}" dt="2025-07-15T19:48:41.979" v="2256" actId="20577"/>
        <pc:sldMkLst>
          <pc:docMk/>
          <pc:sldMk cId="1151879656" sldId="410"/>
        </pc:sldMkLst>
        <pc:spChg chg="mod">
          <ac:chgData name="Mulford, Jason (AGRICULTURE)" userId="d8afdf74-e7dc-4457-9f96-912fcdb840f8" providerId="ADAL" clId="{4136C52C-CC18-4B57-98DA-00E45EA952AF}" dt="2025-07-15T12:25:24.743" v="16" actId="6549"/>
          <ac:spMkLst>
            <pc:docMk/>
            <pc:sldMk cId="1151879656" sldId="410"/>
            <ac:spMk id="2" creationId="{7530E82E-CCC1-FF01-3BAC-A193812CE05A}"/>
          </ac:spMkLst>
        </pc:spChg>
        <pc:spChg chg="mod">
          <ac:chgData name="Mulford, Jason (AGRICULTURE)" userId="d8afdf74-e7dc-4457-9f96-912fcdb840f8" providerId="ADAL" clId="{4136C52C-CC18-4B57-98DA-00E45EA952AF}" dt="2025-07-15T12:24:50.969" v="15" actId="20577"/>
          <ac:spMkLst>
            <pc:docMk/>
            <pc:sldMk cId="1151879656" sldId="410"/>
            <ac:spMk id="3" creationId="{8D547057-F74D-9AA3-DD09-56682238144A}"/>
          </ac:spMkLst>
        </pc:spChg>
        <pc:spChg chg="add mod">
          <ac:chgData name="Mulford, Jason (AGRICULTURE)" userId="d8afdf74-e7dc-4457-9f96-912fcdb840f8" providerId="ADAL" clId="{4136C52C-CC18-4B57-98DA-00E45EA952AF}" dt="2025-07-15T19:48:41.979" v="2256" actId="20577"/>
          <ac:spMkLst>
            <pc:docMk/>
            <pc:sldMk cId="1151879656" sldId="410"/>
            <ac:spMk id="8" creationId="{03FC9304-2A0B-B58C-DB2F-4F6006ECBB08}"/>
          </ac:spMkLst>
        </pc:spChg>
        <pc:picChg chg="add mod">
          <ac:chgData name="Mulford, Jason (AGRICULTURE)" userId="d8afdf74-e7dc-4457-9f96-912fcdb840f8" providerId="ADAL" clId="{4136C52C-CC18-4B57-98DA-00E45EA952AF}" dt="2025-07-15T13:01:17.309" v="239" actId="1038"/>
          <ac:picMkLst>
            <pc:docMk/>
            <pc:sldMk cId="1151879656" sldId="410"/>
            <ac:picMk id="5" creationId="{AA431138-CF88-96D5-7715-1C958E9A3C24}"/>
          </ac:picMkLst>
        </pc:picChg>
        <pc:picChg chg="add mod">
          <ac:chgData name="Mulford, Jason (AGRICULTURE)" userId="d8afdf74-e7dc-4457-9f96-912fcdb840f8" providerId="ADAL" clId="{4136C52C-CC18-4B57-98DA-00E45EA952AF}" dt="2025-07-15T13:01:31.471" v="258" actId="14100"/>
          <ac:picMkLst>
            <pc:docMk/>
            <pc:sldMk cId="1151879656" sldId="410"/>
            <ac:picMk id="7" creationId="{B8E49E7F-42EB-1196-1C36-57FAED6BFCA7}"/>
          </ac:picMkLst>
        </pc:picChg>
      </pc:sldChg>
      <pc:sldChg chg="addSp delSp modSp add mod ord">
        <pc:chgData name="Mulford, Jason (AGRICULTURE)" userId="d8afdf74-e7dc-4457-9f96-912fcdb840f8" providerId="ADAL" clId="{4136C52C-CC18-4B57-98DA-00E45EA952AF}" dt="2025-07-16T13:46:21.441" v="4414" actId="13926"/>
        <pc:sldMkLst>
          <pc:docMk/>
          <pc:sldMk cId="95758148" sldId="411"/>
        </pc:sldMkLst>
        <pc:spChg chg="mod">
          <ac:chgData name="Mulford, Jason (AGRICULTURE)" userId="d8afdf74-e7dc-4457-9f96-912fcdb840f8" providerId="ADAL" clId="{4136C52C-CC18-4B57-98DA-00E45EA952AF}" dt="2025-07-16T13:46:21.441" v="4414" actId="13926"/>
          <ac:spMkLst>
            <pc:docMk/>
            <pc:sldMk cId="95758148" sldId="411"/>
            <ac:spMk id="2" creationId="{7530E82E-CCC1-FF01-3BAC-A193812CE05A}"/>
          </ac:spMkLst>
        </pc:spChg>
        <pc:spChg chg="mod">
          <ac:chgData name="Mulford, Jason (AGRICULTURE)" userId="d8afdf74-e7dc-4457-9f96-912fcdb840f8" providerId="ADAL" clId="{4136C52C-CC18-4B57-98DA-00E45EA952AF}" dt="2025-07-15T14:13:18.116" v="303" actId="20577"/>
          <ac:spMkLst>
            <pc:docMk/>
            <pc:sldMk cId="95758148" sldId="411"/>
            <ac:spMk id="3" creationId="{8D547057-F74D-9AA3-DD09-56682238144A}"/>
          </ac:spMkLst>
        </pc:spChg>
      </pc:sldChg>
      <pc:sldChg chg="addSp delSp modSp add mod ord">
        <pc:chgData name="Mulford, Jason (AGRICULTURE)" userId="d8afdf74-e7dc-4457-9f96-912fcdb840f8" providerId="ADAL" clId="{4136C52C-CC18-4B57-98DA-00E45EA952AF}" dt="2025-07-15T18:57:53.367" v="1037"/>
        <pc:sldMkLst>
          <pc:docMk/>
          <pc:sldMk cId="488765645" sldId="412"/>
        </pc:sldMkLst>
        <pc:spChg chg="mod">
          <ac:chgData name="Mulford, Jason (AGRICULTURE)" userId="d8afdf74-e7dc-4457-9f96-912fcdb840f8" providerId="ADAL" clId="{4136C52C-CC18-4B57-98DA-00E45EA952AF}" dt="2025-07-15T14:23:35.040" v="469" actId="20577"/>
          <ac:spMkLst>
            <pc:docMk/>
            <pc:sldMk cId="488765645" sldId="412"/>
            <ac:spMk id="3" creationId="{8D547057-F74D-9AA3-DD09-56682238144A}"/>
          </ac:spMkLst>
        </pc:spChg>
        <pc:spChg chg="add mod">
          <ac:chgData name="Mulford, Jason (AGRICULTURE)" userId="d8afdf74-e7dc-4457-9f96-912fcdb840f8" providerId="ADAL" clId="{4136C52C-CC18-4B57-98DA-00E45EA952AF}" dt="2025-07-15T14:25:28.021" v="529" actId="123"/>
          <ac:spMkLst>
            <pc:docMk/>
            <pc:sldMk cId="488765645" sldId="412"/>
            <ac:spMk id="8" creationId="{59B1AA17-B131-58C1-02EE-62FBD1B7857C}"/>
          </ac:spMkLst>
        </pc:spChg>
        <pc:picChg chg="add mod">
          <ac:chgData name="Mulford, Jason (AGRICULTURE)" userId="d8afdf74-e7dc-4457-9f96-912fcdb840f8" providerId="ADAL" clId="{4136C52C-CC18-4B57-98DA-00E45EA952AF}" dt="2025-07-15T14:20:30.758" v="314" actId="962"/>
          <ac:picMkLst>
            <pc:docMk/>
            <pc:sldMk cId="488765645" sldId="412"/>
            <ac:picMk id="6" creationId="{E6F5CB2A-F20B-BFF1-CA6B-9737801DE74E}"/>
          </ac:picMkLst>
        </pc:picChg>
      </pc:sldChg>
      <pc:sldChg chg="modSp add mod">
        <pc:chgData name="Mulford, Jason (AGRICULTURE)" userId="d8afdf74-e7dc-4457-9f96-912fcdb840f8" providerId="ADAL" clId="{4136C52C-CC18-4B57-98DA-00E45EA952AF}" dt="2025-07-16T20:48:54.538" v="4770" actId="113"/>
        <pc:sldMkLst>
          <pc:docMk/>
          <pc:sldMk cId="1920819392" sldId="413"/>
        </pc:sldMkLst>
        <pc:spChg chg="mod">
          <ac:chgData name="Mulford, Jason (AGRICULTURE)" userId="d8afdf74-e7dc-4457-9f96-912fcdb840f8" providerId="ADAL" clId="{4136C52C-CC18-4B57-98DA-00E45EA952AF}" dt="2025-07-16T20:48:54.538" v="4770" actId="113"/>
          <ac:spMkLst>
            <pc:docMk/>
            <pc:sldMk cId="1920819392" sldId="413"/>
            <ac:spMk id="2" creationId="{7530E82E-CCC1-FF01-3BAC-A193812CE05A}"/>
          </ac:spMkLst>
        </pc:spChg>
      </pc:sldChg>
      <pc:sldChg chg="modSp add mod">
        <pc:chgData name="Mulford, Jason (AGRICULTURE)" userId="d8afdf74-e7dc-4457-9f96-912fcdb840f8" providerId="ADAL" clId="{4136C52C-CC18-4B57-98DA-00E45EA952AF}" dt="2025-07-16T13:12:02.609" v="3705" actId="20577"/>
        <pc:sldMkLst>
          <pc:docMk/>
          <pc:sldMk cId="3253857770" sldId="414"/>
        </pc:sldMkLst>
        <pc:spChg chg="mod">
          <ac:chgData name="Mulford, Jason (AGRICULTURE)" userId="d8afdf74-e7dc-4457-9f96-912fcdb840f8" providerId="ADAL" clId="{4136C52C-CC18-4B57-98DA-00E45EA952AF}" dt="2025-07-16T13:12:02.609" v="3705" actId="20577"/>
          <ac:spMkLst>
            <pc:docMk/>
            <pc:sldMk cId="3253857770" sldId="414"/>
            <ac:spMk id="2" creationId="{7530E82E-CCC1-FF01-3BAC-A193812CE05A}"/>
          </ac:spMkLst>
        </pc:spChg>
      </pc:sldChg>
      <pc:sldChg chg="addSp delSp modSp add mod">
        <pc:chgData name="Mulford, Jason (AGRICULTURE)" userId="d8afdf74-e7dc-4457-9f96-912fcdb840f8" providerId="ADAL" clId="{4136C52C-CC18-4B57-98DA-00E45EA952AF}" dt="2025-07-16T20:59:40.468" v="4902" actId="20577"/>
        <pc:sldMkLst>
          <pc:docMk/>
          <pc:sldMk cId="1385085271" sldId="415"/>
        </pc:sldMkLst>
        <pc:spChg chg="mod">
          <ac:chgData name="Mulford, Jason (AGRICULTURE)" userId="d8afdf74-e7dc-4457-9f96-912fcdb840f8" providerId="ADAL" clId="{4136C52C-CC18-4B57-98DA-00E45EA952AF}" dt="2025-07-16T20:59:40.468" v="4902" actId="20577"/>
          <ac:spMkLst>
            <pc:docMk/>
            <pc:sldMk cId="1385085271" sldId="415"/>
            <ac:spMk id="2" creationId="{7530E82E-CCC1-FF01-3BAC-A193812CE05A}"/>
          </ac:spMkLst>
        </pc:spChg>
        <pc:spChg chg="mod">
          <ac:chgData name="Mulford, Jason (AGRICULTURE)" userId="d8afdf74-e7dc-4457-9f96-912fcdb840f8" providerId="ADAL" clId="{4136C52C-CC18-4B57-98DA-00E45EA952AF}" dt="2025-07-15T18:46:23.472" v="993" actId="6549"/>
          <ac:spMkLst>
            <pc:docMk/>
            <pc:sldMk cId="1385085271" sldId="415"/>
            <ac:spMk id="3" creationId="{8D547057-F74D-9AA3-DD09-56682238144A}"/>
          </ac:spMkLst>
        </pc:spChg>
        <pc:spChg chg="add mod">
          <ac:chgData name="Mulford, Jason (AGRICULTURE)" userId="d8afdf74-e7dc-4457-9f96-912fcdb840f8" providerId="ADAL" clId="{4136C52C-CC18-4B57-98DA-00E45EA952AF}" dt="2025-07-16T13:57:43.879" v="4735" actId="207"/>
          <ac:spMkLst>
            <pc:docMk/>
            <pc:sldMk cId="1385085271" sldId="415"/>
            <ac:spMk id="8" creationId="{57D06E7A-D749-1987-366C-08514A924970}"/>
          </ac:spMkLst>
        </pc:spChg>
        <pc:picChg chg="add mod">
          <ac:chgData name="Mulford, Jason (AGRICULTURE)" userId="d8afdf74-e7dc-4457-9f96-912fcdb840f8" providerId="ADAL" clId="{4136C52C-CC18-4B57-98DA-00E45EA952AF}" dt="2025-07-16T12:33:42.686" v="2535" actId="14100"/>
          <ac:picMkLst>
            <pc:docMk/>
            <pc:sldMk cId="1385085271" sldId="415"/>
            <ac:picMk id="6" creationId="{ED6C4BB7-068A-848B-1B17-0A2F737128D5}"/>
          </ac:picMkLst>
        </pc:picChg>
      </pc:sldChg>
      <pc:sldChg chg="addSp delSp modSp add mod">
        <pc:chgData name="Mulford, Jason (AGRICULTURE)" userId="d8afdf74-e7dc-4457-9f96-912fcdb840f8" providerId="ADAL" clId="{4136C52C-CC18-4B57-98DA-00E45EA952AF}" dt="2025-07-16T20:59:14.292" v="4865" actId="6549"/>
        <pc:sldMkLst>
          <pc:docMk/>
          <pc:sldMk cId="3774569080" sldId="416"/>
        </pc:sldMkLst>
        <pc:spChg chg="mod">
          <ac:chgData name="Mulford, Jason (AGRICULTURE)" userId="d8afdf74-e7dc-4457-9f96-912fcdb840f8" providerId="ADAL" clId="{4136C52C-CC18-4B57-98DA-00E45EA952AF}" dt="2025-07-16T20:59:14.292" v="4865" actId="6549"/>
          <ac:spMkLst>
            <pc:docMk/>
            <pc:sldMk cId="3774569080" sldId="416"/>
            <ac:spMk id="2" creationId="{7530E82E-CCC1-FF01-3BAC-A193812CE05A}"/>
          </ac:spMkLst>
        </pc:spChg>
        <pc:spChg chg="mod">
          <ac:chgData name="Mulford, Jason (AGRICULTURE)" userId="d8afdf74-e7dc-4457-9f96-912fcdb840f8" providerId="ADAL" clId="{4136C52C-CC18-4B57-98DA-00E45EA952AF}" dt="2025-07-15T18:46:01.987" v="986" actId="20577"/>
          <ac:spMkLst>
            <pc:docMk/>
            <pc:sldMk cId="3774569080" sldId="416"/>
            <ac:spMk id="3" creationId="{8D547057-F74D-9AA3-DD09-56682238144A}"/>
          </ac:spMkLst>
        </pc:spChg>
        <pc:spChg chg="add mod">
          <ac:chgData name="Mulford, Jason (AGRICULTURE)" userId="d8afdf74-e7dc-4457-9f96-912fcdb840f8" providerId="ADAL" clId="{4136C52C-CC18-4B57-98DA-00E45EA952AF}" dt="2025-07-16T13:56:34.788" v="4729" actId="207"/>
          <ac:spMkLst>
            <pc:docMk/>
            <pc:sldMk cId="3774569080" sldId="416"/>
            <ac:spMk id="8" creationId="{5987CD3C-3ADA-062D-BF2F-C110EF8FF1C0}"/>
          </ac:spMkLst>
        </pc:spChg>
        <pc:spChg chg="add mod">
          <ac:chgData name="Mulford, Jason (AGRICULTURE)" userId="d8afdf74-e7dc-4457-9f96-912fcdb840f8" providerId="ADAL" clId="{4136C52C-CC18-4B57-98DA-00E45EA952AF}" dt="2025-07-16T13:56:47.276" v="4732" actId="207"/>
          <ac:spMkLst>
            <pc:docMk/>
            <pc:sldMk cId="3774569080" sldId="416"/>
            <ac:spMk id="9" creationId="{12DC23DD-5593-D8D6-D0CA-4BD8A47F4E10}"/>
          </ac:spMkLst>
        </pc:spChg>
        <pc:picChg chg="add mod">
          <ac:chgData name="Mulford, Jason (AGRICULTURE)" userId="d8afdf74-e7dc-4457-9f96-912fcdb840f8" providerId="ADAL" clId="{4136C52C-CC18-4B57-98DA-00E45EA952AF}" dt="2025-07-16T13:56:27.867" v="4726" actId="14100"/>
          <ac:picMkLst>
            <pc:docMk/>
            <pc:sldMk cId="3774569080" sldId="416"/>
            <ac:picMk id="6" creationId="{788787AD-5D81-84D7-3486-B87B9BABF9B1}"/>
          </ac:picMkLst>
        </pc:picChg>
      </pc:sldChg>
      <pc:sldChg chg="addSp delSp modSp add del mod">
        <pc:chgData name="Mulford, Jason (AGRICULTURE)" userId="d8afdf74-e7dc-4457-9f96-912fcdb840f8" providerId="ADAL" clId="{4136C52C-CC18-4B57-98DA-00E45EA952AF}" dt="2025-07-16T13:58:20.399" v="4752" actId="6549"/>
        <pc:sldMkLst>
          <pc:docMk/>
          <pc:sldMk cId="3291286398" sldId="417"/>
        </pc:sldMkLst>
        <pc:spChg chg="mod">
          <ac:chgData name="Mulford, Jason (AGRICULTURE)" userId="d8afdf74-e7dc-4457-9f96-912fcdb840f8" providerId="ADAL" clId="{4136C52C-CC18-4B57-98DA-00E45EA952AF}" dt="2025-07-16T13:58:20.399" v="4752" actId="6549"/>
          <ac:spMkLst>
            <pc:docMk/>
            <pc:sldMk cId="3291286398" sldId="417"/>
            <ac:spMk id="2" creationId="{7530E82E-CCC1-FF01-3BAC-A193812CE05A}"/>
          </ac:spMkLst>
        </pc:spChg>
        <pc:spChg chg="mod">
          <ac:chgData name="Mulford, Jason (AGRICULTURE)" userId="d8afdf74-e7dc-4457-9f96-912fcdb840f8" providerId="ADAL" clId="{4136C52C-CC18-4B57-98DA-00E45EA952AF}" dt="2025-07-15T18:52:57.258" v="1034" actId="6549"/>
          <ac:spMkLst>
            <pc:docMk/>
            <pc:sldMk cId="3291286398" sldId="417"/>
            <ac:spMk id="3" creationId="{8D547057-F74D-9AA3-DD09-56682238144A}"/>
          </ac:spMkLst>
        </pc:spChg>
        <pc:picChg chg="add mod">
          <ac:chgData name="Mulford, Jason (AGRICULTURE)" userId="d8afdf74-e7dc-4457-9f96-912fcdb840f8" providerId="ADAL" clId="{4136C52C-CC18-4B57-98DA-00E45EA952AF}" dt="2025-07-15T18:42:32.191" v="963" actId="1037"/>
          <ac:picMkLst>
            <pc:docMk/>
            <pc:sldMk cId="3291286398" sldId="417"/>
            <ac:picMk id="7" creationId="{8D275F77-3A6E-7830-A35A-D8F71DC703A0}"/>
          </ac:picMkLst>
        </pc:picChg>
      </pc:sldChg>
      <pc:sldChg chg="addSp delSp modSp add mod">
        <pc:chgData name="Mulford, Jason (AGRICULTURE)" userId="d8afdf74-e7dc-4457-9f96-912fcdb840f8" providerId="ADAL" clId="{4136C52C-CC18-4B57-98DA-00E45EA952AF}" dt="2025-07-16T12:50:35.868" v="3212" actId="20577"/>
        <pc:sldMkLst>
          <pc:docMk/>
          <pc:sldMk cId="2951714289" sldId="418"/>
        </pc:sldMkLst>
        <pc:spChg chg="mod">
          <ac:chgData name="Mulford, Jason (AGRICULTURE)" userId="d8afdf74-e7dc-4457-9f96-912fcdb840f8" providerId="ADAL" clId="{4136C52C-CC18-4B57-98DA-00E45EA952AF}" dt="2025-07-16T12:50:35.868" v="3212" actId="20577"/>
          <ac:spMkLst>
            <pc:docMk/>
            <pc:sldMk cId="2951714289" sldId="418"/>
            <ac:spMk id="2" creationId="{7530E82E-CCC1-FF01-3BAC-A193812CE05A}"/>
          </ac:spMkLst>
        </pc:spChg>
        <pc:spChg chg="mod">
          <ac:chgData name="Mulford, Jason (AGRICULTURE)" userId="d8afdf74-e7dc-4457-9f96-912fcdb840f8" providerId="ADAL" clId="{4136C52C-CC18-4B57-98DA-00E45EA952AF}" dt="2025-07-15T18:57:35.064" v="1035"/>
          <ac:spMkLst>
            <pc:docMk/>
            <pc:sldMk cId="2951714289" sldId="418"/>
            <ac:spMk id="3" creationId="{8D547057-F74D-9AA3-DD09-56682238144A}"/>
          </ac:spMkLst>
        </pc:spChg>
        <pc:picChg chg="add mod">
          <ac:chgData name="Mulford, Jason (AGRICULTURE)" userId="d8afdf74-e7dc-4457-9f96-912fcdb840f8" providerId="ADAL" clId="{4136C52C-CC18-4B57-98DA-00E45EA952AF}" dt="2025-07-16T12:48:44.137" v="3061" actId="1076"/>
          <ac:picMkLst>
            <pc:docMk/>
            <pc:sldMk cId="2951714289" sldId="418"/>
            <ac:picMk id="5" creationId="{453271CF-95D8-5C35-7C4E-BE2C3AF7DD98}"/>
          </ac:picMkLst>
        </pc:picChg>
      </pc:sldChg>
      <pc:sldChg chg="addSp delSp modSp add mod">
        <pc:chgData name="Mulford, Jason (AGRICULTURE)" userId="d8afdf74-e7dc-4457-9f96-912fcdb840f8" providerId="ADAL" clId="{4136C52C-CC18-4B57-98DA-00E45EA952AF}" dt="2025-07-16T12:31:12.213" v="2478" actId="20577"/>
        <pc:sldMkLst>
          <pc:docMk/>
          <pc:sldMk cId="3623409071" sldId="419"/>
        </pc:sldMkLst>
        <pc:spChg chg="mod">
          <ac:chgData name="Mulford, Jason (AGRICULTURE)" userId="d8afdf74-e7dc-4457-9f96-912fcdb840f8" providerId="ADAL" clId="{4136C52C-CC18-4B57-98DA-00E45EA952AF}" dt="2025-07-16T12:31:12.213" v="2478" actId="20577"/>
          <ac:spMkLst>
            <pc:docMk/>
            <pc:sldMk cId="3623409071" sldId="419"/>
            <ac:spMk id="2" creationId="{7530E82E-CCC1-FF01-3BAC-A193812CE05A}"/>
          </ac:spMkLst>
        </pc:spChg>
        <pc:picChg chg="add mod">
          <ac:chgData name="Mulford, Jason (AGRICULTURE)" userId="d8afdf74-e7dc-4457-9f96-912fcdb840f8" providerId="ADAL" clId="{4136C52C-CC18-4B57-98DA-00E45EA952AF}" dt="2025-07-15T18:51:58.163" v="998" actId="14100"/>
          <ac:picMkLst>
            <pc:docMk/>
            <pc:sldMk cId="3623409071" sldId="419"/>
            <ac:picMk id="5" creationId="{B407DCFE-4866-2B9F-C3D8-D191D756772A}"/>
          </ac:picMkLst>
        </pc:picChg>
      </pc:sldChg>
      <pc:sldChg chg="delSp modSp add mod ord">
        <pc:chgData name="Mulford, Jason (AGRICULTURE)" userId="d8afdf74-e7dc-4457-9f96-912fcdb840f8" providerId="ADAL" clId="{4136C52C-CC18-4B57-98DA-00E45EA952AF}" dt="2025-07-16T13:58:54.030" v="4767" actId="6549"/>
        <pc:sldMkLst>
          <pc:docMk/>
          <pc:sldMk cId="3232790317" sldId="420"/>
        </pc:sldMkLst>
        <pc:spChg chg="mod">
          <ac:chgData name="Mulford, Jason (AGRICULTURE)" userId="d8afdf74-e7dc-4457-9f96-912fcdb840f8" providerId="ADAL" clId="{4136C52C-CC18-4B57-98DA-00E45EA952AF}" dt="2025-07-16T13:58:54.030" v="4767" actId="6549"/>
          <ac:spMkLst>
            <pc:docMk/>
            <pc:sldMk cId="3232790317" sldId="420"/>
            <ac:spMk id="2" creationId="{7530E82E-CCC1-FF01-3BAC-A193812CE05A}"/>
          </ac:spMkLst>
        </pc:spChg>
        <pc:spChg chg="mod">
          <ac:chgData name="Mulford, Jason (AGRICULTURE)" userId="d8afdf74-e7dc-4457-9f96-912fcdb840f8" providerId="ADAL" clId="{4136C52C-CC18-4B57-98DA-00E45EA952AF}" dt="2025-07-15T19:06:13.075" v="1596" actId="20577"/>
          <ac:spMkLst>
            <pc:docMk/>
            <pc:sldMk cId="3232790317" sldId="420"/>
            <ac:spMk id="3" creationId="{8D547057-F74D-9AA3-DD09-56682238144A}"/>
          </ac:spMkLst>
        </pc:spChg>
      </pc:sldChg>
      <pc:sldChg chg="addSp delSp modSp add mod">
        <pc:chgData name="Mulford, Jason (AGRICULTURE)" userId="d8afdf74-e7dc-4457-9f96-912fcdb840f8" providerId="ADAL" clId="{4136C52C-CC18-4B57-98DA-00E45EA952AF}" dt="2025-07-16T13:53:16.061" v="4568" actId="6549"/>
        <pc:sldMkLst>
          <pc:docMk/>
          <pc:sldMk cId="4033185740" sldId="421"/>
        </pc:sldMkLst>
        <pc:spChg chg="mod">
          <ac:chgData name="Mulford, Jason (AGRICULTURE)" userId="d8afdf74-e7dc-4457-9f96-912fcdb840f8" providerId="ADAL" clId="{4136C52C-CC18-4B57-98DA-00E45EA952AF}" dt="2025-07-16T13:53:16.061" v="4568" actId="6549"/>
          <ac:spMkLst>
            <pc:docMk/>
            <pc:sldMk cId="4033185740" sldId="421"/>
            <ac:spMk id="2" creationId="{7530E82E-CCC1-FF01-3BAC-A193812CE05A}"/>
          </ac:spMkLst>
        </pc:spChg>
        <pc:spChg chg="mod">
          <ac:chgData name="Mulford, Jason (AGRICULTURE)" userId="d8afdf74-e7dc-4457-9f96-912fcdb840f8" providerId="ADAL" clId="{4136C52C-CC18-4B57-98DA-00E45EA952AF}" dt="2025-07-15T19:11:25.340" v="1625" actId="20577"/>
          <ac:spMkLst>
            <pc:docMk/>
            <pc:sldMk cId="4033185740" sldId="421"/>
            <ac:spMk id="3" creationId="{8D547057-F74D-9AA3-DD09-56682238144A}"/>
          </ac:spMkLst>
        </pc:spChg>
        <pc:picChg chg="add mod">
          <ac:chgData name="Mulford, Jason (AGRICULTURE)" userId="d8afdf74-e7dc-4457-9f96-912fcdb840f8" providerId="ADAL" clId="{4136C52C-CC18-4B57-98DA-00E45EA952AF}" dt="2025-07-15T19:21:07.157" v="1975" actId="1038"/>
          <ac:picMkLst>
            <pc:docMk/>
            <pc:sldMk cId="4033185740" sldId="421"/>
            <ac:picMk id="6" creationId="{6210B9A7-1EC1-A170-A132-D832F47791F3}"/>
          </ac:picMkLst>
        </pc:picChg>
      </pc:sldChg>
      <pc:sldChg chg="delSp modSp add mod">
        <pc:chgData name="Mulford, Jason (AGRICULTURE)" userId="d8afdf74-e7dc-4457-9f96-912fcdb840f8" providerId="ADAL" clId="{4136C52C-CC18-4B57-98DA-00E45EA952AF}" dt="2025-07-16T13:55:32.508" v="4722" actId="20577"/>
        <pc:sldMkLst>
          <pc:docMk/>
          <pc:sldMk cId="1506299835" sldId="422"/>
        </pc:sldMkLst>
        <pc:spChg chg="mod">
          <ac:chgData name="Mulford, Jason (AGRICULTURE)" userId="d8afdf74-e7dc-4457-9f96-912fcdb840f8" providerId="ADAL" clId="{4136C52C-CC18-4B57-98DA-00E45EA952AF}" dt="2025-07-16T13:55:32.508" v="4722" actId="20577"/>
          <ac:spMkLst>
            <pc:docMk/>
            <pc:sldMk cId="1506299835" sldId="422"/>
            <ac:spMk id="2" creationId="{7530E82E-CCC1-FF01-3BAC-A193812CE05A}"/>
          </ac:spMkLst>
        </pc:spChg>
        <pc:picChg chg="mod">
          <ac:chgData name="Mulford, Jason (AGRICULTURE)" userId="d8afdf74-e7dc-4457-9f96-912fcdb840f8" providerId="ADAL" clId="{4136C52C-CC18-4B57-98DA-00E45EA952AF}" dt="2025-07-16T13:52:04.624" v="4500" actId="1076"/>
          <ac:picMkLst>
            <pc:docMk/>
            <pc:sldMk cId="1506299835" sldId="422"/>
            <ac:picMk id="9" creationId="{D526319E-ECE5-342F-21F9-95B3566580CB}"/>
          </ac:picMkLst>
        </pc:picChg>
      </pc:sldChg>
      <pc:sldChg chg="addSp delSp modSp add mod ord">
        <pc:chgData name="Mulford, Jason (AGRICULTURE)" userId="d8afdf74-e7dc-4457-9f96-912fcdb840f8" providerId="ADAL" clId="{4136C52C-CC18-4B57-98DA-00E45EA952AF}" dt="2025-07-16T13:00:56.973" v="3343" actId="1038"/>
        <pc:sldMkLst>
          <pc:docMk/>
          <pc:sldMk cId="2951178551" sldId="423"/>
        </pc:sldMkLst>
        <pc:spChg chg="mod">
          <ac:chgData name="Mulford, Jason (AGRICULTURE)" userId="d8afdf74-e7dc-4457-9f96-912fcdb840f8" providerId="ADAL" clId="{4136C52C-CC18-4B57-98DA-00E45EA952AF}" dt="2025-07-16T12:57:15.307" v="3278" actId="20577"/>
          <ac:spMkLst>
            <pc:docMk/>
            <pc:sldMk cId="2951178551" sldId="423"/>
            <ac:spMk id="3" creationId="{8D547057-F74D-9AA3-DD09-56682238144A}"/>
          </ac:spMkLst>
        </pc:spChg>
        <pc:picChg chg="add mod">
          <ac:chgData name="Mulford, Jason (AGRICULTURE)" userId="d8afdf74-e7dc-4457-9f96-912fcdb840f8" providerId="ADAL" clId="{4136C52C-CC18-4B57-98DA-00E45EA952AF}" dt="2025-07-16T13:00:56.973" v="3343" actId="1038"/>
          <ac:picMkLst>
            <pc:docMk/>
            <pc:sldMk cId="2951178551" sldId="423"/>
            <ac:picMk id="6" creationId="{C0841489-6207-E8F9-42BE-4D725DF4B062}"/>
          </ac:picMkLst>
        </pc:picChg>
        <pc:picChg chg="mod">
          <ac:chgData name="Mulford, Jason (AGRICULTURE)" userId="d8afdf74-e7dc-4457-9f96-912fcdb840f8" providerId="ADAL" clId="{4136C52C-CC18-4B57-98DA-00E45EA952AF}" dt="2025-07-16T13:00:56.973" v="3343" actId="1038"/>
          <ac:picMkLst>
            <pc:docMk/>
            <pc:sldMk cId="2951178551" sldId="423"/>
            <ac:picMk id="7" creationId="{8D275F77-3A6E-7830-A35A-D8F71DC703A0}"/>
          </ac:picMkLst>
        </pc:picChg>
      </pc:sldChg>
      <pc:sldChg chg="modSp add mod ord">
        <pc:chgData name="Mulford, Jason (AGRICULTURE)" userId="d8afdf74-e7dc-4457-9f96-912fcdb840f8" providerId="ADAL" clId="{4136C52C-CC18-4B57-98DA-00E45EA952AF}" dt="2025-07-16T13:58:09.132" v="4750" actId="20577"/>
        <pc:sldMkLst>
          <pc:docMk/>
          <pc:sldMk cId="3877845410" sldId="424"/>
        </pc:sldMkLst>
        <pc:spChg chg="mod">
          <ac:chgData name="Mulford, Jason (AGRICULTURE)" userId="d8afdf74-e7dc-4457-9f96-912fcdb840f8" providerId="ADAL" clId="{4136C52C-CC18-4B57-98DA-00E45EA952AF}" dt="2025-07-16T12:55:34.023" v="3224" actId="13926"/>
          <ac:spMkLst>
            <pc:docMk/>
            <pc:sldMk cId="3877845410" sldId="424"/>
            <ac:spMk id="2" creationId="{7530E82E-CCC1-FF01-3BAC-A193812CE05A}"/>
          </ac:spMkLst>
        </pc:spChg>
        <pc:spChg chg="mod">
          <ac:chgData name="Mulford, Jason (AGRICULTURE)" userId="d8afdf74-e7dc-4457-9f96-912fcdb840f8" providerId="ADAL" clId="{4136C52C-CC18-4B57-98DA-00E45EA952AF}" dt="2025-07-16T13:58:09.132" v="4750" actId="20577"/>
          <ac:spMkLst>
            <pc:docMk/>
            <pc:sldMk cId="3877845410" sldId="424"/>
            <ac:spMk id="3" creationId="{8D547057-F74D-9AA3-DD09-56682238144A}"/>
          </ac:spMkLst>
        </pc:spChg>
      </pc:sldChg>
      <pc:sldChg chg="modSp add mod">
        <pc:chgData name="Mulford, Jason (AGRICULTURE)" userId="d8afdf74-e7dc-4457-9f96-912fcdb840f8" providerId="ADAL" clId="{4136C52C-CC18-4B57-98DA-00E45EA952AF}" dt="2025-07-16T13:35:35.877" v="4378" actId="113"/>
        <pc:sldMkLst>
          <pc:docMk/>
          <pc:sldMk cId="1457712937" sldId="425"/>
        </pc:sldMkLst>
        <pc:spChg chg="mod">
          <ac:chgData name="Mulford, Jason (AGRICULTURE)" userId="d8afdf74-e7dc-4457-9f96-912fcdb840f8" providerId="ADAL" clId="{4136C52C-CC18-4B57-98DA-00E45EA952AF}" dt="2025-07-16T13:35:35.877" v="4378" actId="113"/>
          <ac:spMkLst>
            <pc:docMk/>
            <pc:sldMk cId="1457712937" sldId="425"/>
            <ac:spMk id="2" creationId="{7530E82E-CCC1-FF01-3BAC-A193812CE05A}"/>
          </ac:spMkLst>
        </pc:spChg>
        <pc:spChg chg="mod">
          <ac:chgData name="Mulford, Jason (AGRICULTURE)" userId="d8afdf74-e7dc-4457-9f96-912fcdb840f8" providerId="ADAL" clId="{4136C52C-CC18-4B57-98DA-00E45EA952AF}" dt="2025-07-16T13:21:57.892" v="4068"/>
          <ac:spMkLst>
            <pc:docMk/>
            <pc:sldMk cId="1457712937" sldId="425"/>
            <ac:spMk id="3" creationId="{8D547057-F74D-9AA3-DD09-56682238144A}"/>
          </ac:spMkLst>
        </pc:spChg>
      </pc:sldChg>
      <pc:sldChg chg="modSp add mod ord">
        <pc:chgData name="Mulford, Jason (AGRICULTURE)" userId="d8afdf74-e7dc-4457-9f96-912fcdb840f8" providerId="ADAL" clId="{4136C52C-CC18-4B57-98DA-00E45EA952AF}" dt="2025-07-16T13:35:21.327" v="4376" actId="113"/>
        <pc:sldMkLst>
          <pc:docMk/>
          <pc:sldMk cId="115898996" sldId="426"/>
        </pc:sldMkLst>
        <pc:spChg chg="mod">
          <ac:chgData name="Mulford, Jason (AGRICULTURE)" userId="d8afdf74-e7dc-4457-9f96-912fcdb840f8" providerId="ADAL" clId="{4136C52C-CC18-4B57-98DA-00E45EA952AF}" dt="2025-07-16T13:35:21.327" v="4376" actId="113"/>
          <ac:spMkLst>
            <pc:docMk/>
            <pc:sldMk cId="115898996" sldId="426"/>
            <ac:spMk id="2" creationId="{7530E82E-CCC1-FF01-3BAC-A193812CE05A}"/>
          </ac:spMkLst>
        </pc:spChg>
      </pc:sldChg>
      <pc:sldChg chg="add">
        <pc:chgData name="Mulford, Jason (AGRICULTURE)" userId="d8afdf74-e7dc-4457-9f96-912fcdb840f8" providerId="ADAL" clId="{4136C52C-CC18-4B57-98DA-00E45EA952AF}" dt="2025-07-29T13:57:30.200" v="4903" actId="2890"/>
        <pc:sldMkLst>
          <pc:docMk/>
          <pc:sldMk cId="474446644" sldId="427"/>
        </pc:sldMkLst>
      </pc:sldChg>
      <pc:sldChg chg="addSp delSp modSp add del mod ord">
        <pc:chgData name="Mulford, Jason (AGRICULTURE)" userId="d8afdf74-e7dc-4457-9f96-912fcdb840f8" providerId="ADAL" clId="{4136C52C-CC18-4B57-98DA-00E45EA952AF}" dt="2025-07-29T18:45:13.931" v="4929" actId="47"/>
        <pc:sldMkLst>
          <pc:docMk/>
          <pc:sldMk cId="1137722923" sldId="428"/>
        </pc:sldMkLst>
        <pc:picChg chg="del">
          <ac:chgData name="Mulford, Jason (AGRICULTURE)" userId="d8afdf74-e7dc-4457-9f96-912fcdb840f8" providerId="ADAL" clId="{4136C52C-CC18-4B57-98DA-00E45EA952AF}" dt="2025-07-29T13:59:27.116" v="4922" actId="478"/>
          <ac:picMkLst>
            <pc:docMk/>
            <pc:sldMk cId="1137722923" sldId="428"/>
            <ac:picMk id="5" creationId="{620A2C96-16F3-B7EE-B02B-EFD33B5C3549}"/>
          </ac:picMkLst>
        </pc:picChg>
        <pc:picChg chg="add mod">
          <ac:chgData name="Mulford, Jason (AGRICULTURE)" userId="d8afdf74-e7dc-4457-9f96-912fcdb840f8" providerId="ADAL" clId="{4136C52C-CC18-4B57-98DA-00E45EA952AF}" dt="2025-07-29T14:00:09.134" v="4927" actId="14100"/>
          <ac:picMkLst>
            <pc:docMk/>
            <pc:sldMk cId="1137722923" sldId="428"/>
            <ac:picMk id="6" creationId="{428FE2C8-CE33-4C0D-5B8F-BC176600825B}"/>
          </ac:picMkLst>
        </pc:picChg>
      </pc:sldChg>
      <pc:sldChg chg="add del">
        <pc:chgData name="Mulford, Jason (AGRICULTURE)" userId="d8afdf74-e7dc-4457-9f96-912fcdb840f8" providerId="ADAL" clId="{4136C52C-CC18-4B57-98DA-00E45EA952AF}" dt="2025-07-29T18:45:17.522" v="4930" actId="47"/>
        <pc:sldMkLst>
          <pc:docMk/>
          <pc:sldMk cId="2022236581" sldId="4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latin typeface="Arial" panose="020B0604020202020204" pitchFamily="34" charset="0"/>
                <a:cs typeface="Arial" panose="020B0604020202020204" pitchFamily="34" charset="0"/>
              </a:rPr>
              <a:t>Example of Cover Slide</a:t>
            </a: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To add a new blank Cover Slide, go to Home in the top left menu navigation &gt; click the arrow next to New Slide &gt; then select Cover Slide.</a:t>
            </a: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100" dirty="0">
                <a:latin typeface="Arial" panose="020B0604020202020204" pitchFamily="34" charset="0"/>
                <a:cs typeface="Arial" panose="020B0604020202020204" pitchFamily="34" charset="0"/>
              </a:rPr>
              <a:t>Text entered in the Cover Slide Title and Subtitle placeholders will automatically resize for longer text. Adjust the position of text boxes as needed.</a:t>
            </a: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100" dirty="0">
                <a:latin typeface="Arial" panose="020B0604020202020204" pitchFamily="34" charset="0"/>
                <a:cs typeface="Arial" panose="020B0604020202020204" pitchFamily="34" charset="0"/>
              </a:rPr>
              <a:t>The date will automatically update.</a:t>
            </a:r>
          </a:p>
        </p:txBody>
      </p:sp>
    </p:spTree>
    <p:extLst>
      <p:ext uri="{BB962C8B-B14F-4D97-AF65-F5344CB8AC3E}">
        <p14:creationId xmlns:p14="http://schemas.microsoft.com/office/powerpoint/2010/main" val="241160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2594776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2844059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3116183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357195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4108254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2359523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1621592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2372243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4274937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9187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latin typeface="Arial" panose="020B0604020202020204" pitchFamily="34" charset="0"/>
                <a:cs typeface="Arial" panose="020B0604020202020204" pitchFamily="34" charset="0"/>
              </a:rPr>
              <a:t>Example of Section Slide</a:t>
            </a: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To add a new blank Section Slide, go to Home in the top left menu navigation &gt; click the arrow next to New Slide &gt; then select Section Slide.</a:t>
            </a: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100" dirty="0">
                <a:latin typeface="Arial" panose="020B0604020202020204" pitchFamily="34" charset="0"/>
                <a:cs typeface="Arial" panose="020B0604020202020204" pitchFamily="34" charset="0"/>
              </a:rPr>
              <a:t>To fit longer titles, adjust the position and length/height of text box as needed.</a:t>
            </a:r>
          </a:p>
        </p:txBody>
      </p:sp>
    </p:spTree>
    <p:extLst>
      <p:ext uri="{BB962C8B-B14F-4D97-AF65-F5344CB8AC3E}">
        <p14:creationId xmlns:p14="http://schemas.microsoft.com/office/powerpoint/2010/main" val="3681086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1832956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19CB3-064F-74EB-1789-D9686FFD2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D8661-F938-63D1-A4E0-856CB31B8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088CB-5068-7E81-1D20-D03E3A0A9C8D}"/>
              </a:ext>
            </a:extLst>
          </p:cNvPr>
          <p:cNvSpPr>
            <a:spLocks noGrp="1"/>
          </p:cNvSpPr>
          <p:nvPr>
            <p:ph type="body" idx="1"/>
          </p:nvPr>
        </p:nvSpPr>
        <p:spPr/>
        <p:txBody>
          <a:bodyPr/>
          <a:lstStyle/>
          <a:p>
            <a:pPr marL="0" lvl="0" indent="0" algn="l" rtl="0">
              <a:spcBef>
                <a:spcPts val="0"/>
              </a:spcBef>
              <a:spcAft>
                <a:spcPts val="0"/>
              </a:spcAft>
              <a:buNone/>
            </a:pPr>
            <a:r>
              <a:rPr lang="en-US" sz="1100" b="1" dirty="0">
                <a:latin typeface="Arial" panose="020B0604020202020204" pitchFamily="34" charset="0"/>
                <a:cs typeface="Arial" panose="020B0604020202020204" pitchFamily="34" charset="0"/>
              </a:rPr>
              <a:t>Example of Section Slide</a:t>
            </a: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To add a new blank Section Slide, go to Home in the top left menu navigation &gt; click the arrow next to New Slide &gt; then select Section Slide.</a:t>
            </a: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100" dirty="0">
                <a:latin typeface="Arial" panose="020B0604020202020204" pitchFamily="34" charset="0"/>
                <a:cs typeface="Arial" panose="020B0604020202020204" pitchFamily="34" charset="0"/>
              </a:rPr>
              <a:t>To fit longer titles, adjust the position and length/height of text box as needed.</a:t>
            </a:r>
          </a:p>
        </p:txBody>
      </p:sp>
    </p:spTree>
    <p:extLst>
      <p:ext uri="{BB962C8B-B14F-4D97-AF65-F5344CB8AC3E}">
        <p14:creationId xmlns:p14="http://schemas.microsoft.com/office/powerpoint/2010/main" val="4129796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3663985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latin typeface="Arial" panose="020B0604020202020204" pitchFamily="34" charset="0"/>
                <a:cs typeface="Arial" panose="020B0604020202020204" pitchFamily="34" charset="0"/>
              </a:rPr>
              <a:t>Example of Section Slide</a:t>
            </a: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To add a new blank Section Slide, go to Home in the top left menu navigation &gt; click the arrow next to New Slide &gt; then select Section Slide.</a:t>
            </a: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100" dirty="0">
                <a:latin typeface="Arial" panose="020B0604020202020204" pitchFamily="34" charset="0"/>
                <a:cs typeface="Arial" panose="020B0604020202020204" pitchFamily="34" charset="0"/>
              </a:rPr>
              <a:t>To fit longer titles, adjust the position and length/height of text box as needed.</a:t>
            </a:r>
          </a:p>
        </p:txBody>
      </p:sp>
    </p:spTree>
    <p:extLst>
      <p:ext uri="{BB962C8B-B14F-4D97-AF65-F5344CB8AC3E}">
        <p14:creationId xmlns:p14="http://schemas.microsoft.com/office/powerpoint/2010/main" val="1104000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3571737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666432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4235471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2193770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latin typeface="Arial" panose="020B0604020202020204" pitchFamily="34" charset="0"/>
                <a:cs typeface="Arial" panose="020B0604020202020204" pitchFamily="34" charset="0"/>
              </a:rPr>
              <a:t>Example of Section Slide</a:t>
            </a: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To add a new blank Section Slide, go to Home in the top left menu navigation &gt; click the arrow next to New Slide &gt; then select Section Slide.</a:t>
            </a: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100" dirty="0">
                <a:latin typeface="Arial" panose="020B0604020202020204" pitchFamily="34" charset="0"/>
                <a:cs typeface="Arial" panose="020B0604020202020204" pitchFamily="34" charset="0"/>
              </a:rPr>
              <a:t>To fit longer titles, adjust the position and length/height of text box as needed.</a:t>
            </a:r>
          </a:p>
        </p:txBody>
      </p:sp>
    </p:spTree>
    <p:extLst>
      <p:ext uri="{BB962C8B-B14F-4D97-AF65-F5344CB8AC3E}">
        <p14:creationId xmlns:p14="http://schemas.microsoft.com/office/powerpoint/2010/main" val="2255623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161035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1220700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3279567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latin typeface="Arial" panose="020B0604020202020204" pitchFamily="34" charset="0"/>
                <a:cs typeface="Arial" panose="020B0604020202020204" pitchFamily="34" charset="0"/>
              </a:rPr>
              <a:t>Example of Section Slide</a:t>
            </a: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To add a new blank Section Slide, go to Home in the top left menu navigation &gt; click the arrow next to New Slide &gt; then select Section Slide.</a:t>
            </a: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100" dirty="0">
                <a:latin typeface="Arial" panose="020B0604020202020204" pitchFamily="34" charset="0"/>
                <a:cs typeface="Arial" panose="020B0604020202020204" pitchFamily="34" charset="0"/>
              </a:rPr>
              <a:t>To fit longer titles, adjust the position and length/height of text box as needed.</a:t>
            </a:r>
          </a:p>
        </p:txBody>
      </p:sp>
    </p:spTree>
    <p:extLst>
      <p:ext uri="{BB962C8B-B14F-4D97-AF65-F5344CB8AC3E}">
        <p14:creationId xmlns:p14="http://schemas.microsoft.com/office/powerpoint/2010/main" val="980174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3530158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Example of End Slide</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To add a new blank End Slide, go to Home in the top left menu navigation &gt; click the arrow next to New Slide &gt; then select End </a:t>
            </a:r>
            <a:r>
              <a:rPr lang="en-US" sz="1100"/>
              <a:t>Slide.</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318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391868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3593038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1406435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latin typeface="Arial" panose="020B0604020202020204" pitchFamily="34" charset="0"/>
                <a:cs typeface="Arial" panose="020B0604020202020204" pitchFamily="34" charset="0"/>
              </a:rPr>
              <a:t>Example of Section Slide</a:t>
            </a: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To add a new blank Section Slide, go to Home in the top left menu navigation &gt; click the arrow next to New Slide &gt; then select Section Slide.</a:t>
            </a: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sz="11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100" dirty="0">
                <a:latin typeface="Arial" panose="020B0604020202020204" pitchFamily="34" charset="0"/>
                <a:cs typeface="Arial" panose="020B0604020202020204" pitchFamily="34" charset="0"/>
              </a:rPr>
              <a:t>To fit longer titles, adjust the position and length/height of text box as needed.</a:t>
            </a:r>
          </a:p>
        </p:txBody>
      </p:sp>
    </p:spTree>
    <p:extLst>
      <p:ext uri="{BB962C8B-B14F-4D97-AF65-F5344CB8AC3E}">
        <p14:creationId xmlns:p14="http://schemas.microsoft.com/office/powerpoint/2010/main" val="1837235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1176965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Example of Content (Text) Slide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b="1" i="0" dirty="0"/>
              <a:t>NOTE:</a:t>
            </a:r>
            <a:r>
              <a:rPr lang="en-US" sz="1100" i="0" dirty="0"/>
              <a:t> This is a visual example of basic body (paragraph) copy and how bulleted lists will appear when using the Content Slide placeholder text box.</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To add a new blank Content Slide, go to Home in the top left menu navigation &gt; click the arrow next to New Slide &gt; then select Content Slide.</a:t>
            </a:r>
          </a:p>
        </p:txBody>
      </p:sp>
    </p:spTree>
    <p:extLst>
      <p:ext uri="{BB962C8B-B14F-4D97-AF65-F5344CB8AC3E}">
        <p14:creationId xmlns:p14="http://schemas.microsoft.com/office/powerpoint/2010/main" val="1935864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Date Autocomplete">
            <a:extLst>
              <a:ext uri="{FF2B5EF4-FFF2-40B4-BE49-F238E27FC236}">
                <a16:creationId xmlns:a16="http://schemas.microsoft.com/office/drawing/2014/main" id="{B992C9D9-7239-0D79-5C2A-39DAEC47CFB9}"/>
              </a:ext>
            </a:extLst>
          </p:cNvPr>
          <p:cNvSpPr txBox="1">
            <a:spLocks noGrp="1" noRot="1" noMove="1" noResize="1" noEditPoints="1" noAdjustHandles="1" noChangeArrowheads="1" noChangeShapeType="1"/>
          </p:cNvSpPr>
          <p:nvPr userDrawn="1"/>
        </p:nvSpPr>
        <p:spPr>
          <a:xfrm>
            <a:off x="184402" y="6105143"/>
            <a:ext cx="11823192" cy="338554"/>
          </a:xfrm>
          <a:prstGeom prst="rect">
            <a:avLst/>
          </a:prstGeom>
          <a:noFill/>
        </p:spPr>
        <p:txBody>
          <a:bodyPr wrap="square" rtlCol="0">
            <a:spAutoFit/>
          </a:bodyPr>
          <a:lstStyle/>
          <a:p>
            <a:pPr algn="ctr"/>
            <a:fld id="{D2092139-C217-D340-8753-A000502CDFC7}" type="datetime4">
              <a:rPr lang="en-US" sz="1600" b="0" i="0" cap="all" spc="300" smtClean="0">
                <a:solidFill>
                  <a:schemeClr val="bg1"/>
                </a:solidFill>
                <a:latin typeface="Arial" panose="020B0604020202020204" pitchFamily="34" charset="0"/>
                <a:cs typeface="Arial" panose="020B0604020202020204" pitchFamily="34" charset="0"/>
              </a:rPr>
              <a:t>July 23, 2025</a:t>
            </a:fld>
            <a:endParaRPr lang="en-US" sz="1600" b="0" i="0" cap="all" spc="300" dirty="0">
              <a:solidFill>
                <a:schemeClr val="bg1"/>
              </a:solidFill>
              <a:latin typeface="Arial" panose="020B0604020202020204" pitchFamily="34" charset="0"/>
              <a:cs typeface="Arial" panose="020B0604020202020204" pitchFamily="34" charset="0"/>
            </a:endParaRPr>
          </a:p>
        </p:txBody>
      </p:sp>
      <p:sp>
        <p:nvSpPr>
          <p:cNvPr id="3" name="Subtitle White Bar">
            <a:extLst>
              <a:ext uri="{FF2B5EF4-FFF2-40B4-BE49-F238E27FC236}">
                <a16:creationId xmlns:a16="http://schemas.microsoft.com/office/drawing/2014/main" id="{BE2300ED-DD97-0B52-D2C7-F8F9607B0090}"/>
              </a:ext>
            </a:extLst>
          </p:cNvPr>
          <p:cNvSpPr>
            <a:spLocks noGrp="1" noRot="1" noMove="1" noResize="1" noEditPoints="1" noAdjustHandles="1" noChangeArrowheads="1" noChangeShapeType="1"/>
          </p:cNvSpPr>
          <p:nvPr userDrawn="1"/>
        </p:nvSpPr>
        <p:spPr>
          <a:xfrm>
            <a:off x="-3" y="4870756"/>
            <a:ext cx="12191999" cy="9679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Cover Slide Subtitle Placeholder Text">
            <a:extLst>
              <a:ext uri="{FF2B5EF4-FFF2-40B4-BE49-F238E27FC236}">
                <a16:creationId xmlns:a16="http://schemas.microsoft.com/office/drawing/2014/main" id="{1BBEC868-8BA9-3F82-05B4-4FEA98379942}"/>
              </a:ext>
            </a:extLst>
          </p:cNvPr>
          <p:cNvSpPr>
            <a:spLocks noGrp="1"/>
          </p:cNvSpPr>
          <p:nvPr>
            <p:ph type="body" sz="quarter" idx="12" hasCustomPrompt="1"/>
          </p:nvPr>
        </p:nvSpPr>
        <p:spPr>
          <a:xfrm>
            <a:off x="746382" y="5120169"/>
            <a:ext cx="10699750" cy="630238"/>
          </a:xfrm>
          <a:prstGeom prst="rect">
            <a:avLst/>
          </a:prstGeom>
        </p:spPr>
        <p:txBody>
          <a:bodyPr/>
          <a:lstStyle>
            <a:lvl1pPr marL="0" indent="0" algn="ctr">
              <a:buNone/>
              <a:defRPr sz="1800" b="0" i="0" cap="all" spc="300" baseline="0">
                <a:solidFill>
                  <a:srgbClr val="0B5D66"/>
                </a:solidFill>
                <a:latin typeface="Arial" panose="020B0604020202020204" pitchFamily="34" charset="0"/>
                <a:cs typeface="Arial" panose="020B0604020202020204" pitchFamily="34" charset="0"/>
              </a:defRPr>
            </a:lvl1pPr>
          </a:lstStyle>
          <a:p>
            <a:pPr lvl="0"/>
            <a:r>
              <a:rPr lang="en-US" dirty="0"/>
              <a:t>COVER SLIDE SUBTITLE PLACEHOLDER TEXT</a:t>
            </a:r>
          </a:p>
        </p:txBody>
      </p:sp>
      <p:sp>
        <p:nvSpPr>
          <p:cNvPr id="9" name="Cover Slide Title Placeholder Text">
            <a:extLst>
              <a:ext uri="{FF2B5EF4-FFF2-40B4-BE49-F238E27FC236}">
                <a16:creationId xmlns:a16="http://schemas.microsoft.com/office/drawing/2014/main" id="{58436448-C6C4-3C80-CDF4-F2914D946C95}"/>
              </a:ext>
            </a:extLst>
          </p:cNvPr>
          <p:cNvSpPr>
            <a:spLocks noGrp="1"/>
          </p:cNvSpPr>
          <p:nvPr>
            <p:ph type="body" sz="quarter" idx="13" hasCustomPrompt="1"/>
          </p:nvPr>
        </p:nvSpPr>
        <p:spPr>
          <a:xfrm>
            <a:off x="746382" y="2366560"/>
            <a:ext cx="10699750" cy="2112963"/>
          </a:xfrm>
          <a:prstGeom prst="rect">
            <a:avLst/>
          </a:prstGeom>
        </p:spPr>
        <p:txBody>
          <a:bodyPr>
            <a:normAutofit/>
          </a:bodyPr>
          <a:lstStyle>
            <a:lvl1pPr marL="0" indent="0" algn="ctr">
              <a:lnSpc>
                <a:spcPct val="114000"/>
              </a:lnSpc>
              <a:spcBef>
                <a:spcPts val="0"/>
              </a:spcBef>
              <a:spcAft>
                <a:spcPts val="0"/>
              </a:spcAft>
              <a:buNone/>
              <a:defRPr sz="6600" b="1" i="0" cap="all" spc="300" baseline="0">
                <a:solidFill>
                  <a:schemeClr val="bg1"/>
                </a:solidFill>
                <a:latin typeface="Oswald" panose="02000503000000000000" pitchFamily="2" charset="0"/>
              </a:defRPr>
            </a:lvl1pPr>
          </a:lstStyle>
          <a:p>
            <a:pPr lvl="0"/>
            <a:r>
              <a:rPr lang="en-US" dirty="0"/>
              <a:t>COVER SLIDE TITLE PLACEHOLDER TEXT</a:t>
            </a:r>
          </a:p>
        </p:txBody>
      </p:sp>
      <p:pic>
        <p:nvPicPr>
          <p:cNvPr id="12" name="NYS Brand Mark">
            <a:extLst>
              <a:ext uri="{FF2B5EF4-FFF2-40B4-BE49-F238E27FC236}">
                <a16:creationId xmlns:a16="http://schemas.microsoft.com/office/drawing/2014/main" id="{EEF7BBEF-84E1-B9EF-D31B-99886E8D2AD7}"/>
              </a:ext>
            </a:extLst>
          </p:cNvPr>
          <p:cNvPicPr>
            <a:picLocks noChangeAspect="1"/>
          </p:cNvPicPr>
          <p:nvPr userDrawn="1"/>
        </p:nvPicPr>
        <p:blipFill>
          <a:blip r:embed="rId2"/>
          <a:srcRect/>
          <a:stretch/>
        </p:blipFill>
        <p:spPr>
          <a:xfrm>
            <a:off x="3352155" y="764515"/>
            <a:ext cx="5487690" cy="1097536"/>
          </a:xfrm>
          <a:prstGeom prst="rect">
            <a:avLst/>
          </a:prstGeom>
        </p:spPr>
      </p:pic>
    </p:spTree>
    <p:extLst>
      <p:ext uri="{BB962C8B-B14F-4D97-AF65-F5344CB8AC3E}">
        <p14:creationId xmlns:p14="http://schemas.microsoft.com/office/powerpoint/2010/main" val="37037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4" name="Section Slide Title Placeholder Text">
            <a:extLst>
              <a:ext uri="{FF2B5EF4-FFF2-40B4-BE49-F238E27FC236}">
                <a16:creationId xmlns:a16="http://schemas.microsoft.com/office/drawing/2014/main" id="{7F68F311-8193-18A6-33D6-760EC1CC9266}"/>
              </a:ext>
            </a:extLst>
          </p:cNvPr>
          <p:cNvSpPr>
            <a:spLocks noGrp="1"/>
          </p:cNvSpPr>
          <p:nvPr>
            <p:ph type="body" sz="quarter" idx="13" hasCustomPrompt="1"/>
          </p:nvPr>
        </p:nvSpPr>
        <p:spPr>
          <a:xfrm>
            <a:off x="746125" y="2292040"/>
            <a:ext cx="10699750" cy="2273920"/>
          </a:xfrm>
          <a:prstGeom prst="rect">
            <a:avLst/>
          </a:prstGeom>
        </p:spPr>
        <p:txBody>
          <a:bodyPr>
            <a:normAutofit/>
          </a:bodyPr>
          <a:lstStyle>
            <a:lvl1pPr marL="0" indent="0" algn="ctr">
              <a:lnSpc>
                <a:spcPct val="114000"/>
              </a:lnSpc>
              <a:spcBef>
                <a:spcPts val="0"/>
              </a:spcBef>
              <a:spcAft>
                <a:spcPts val="0"/>
              </a:spcAft>
              <a:buNone/>
              <a:defRPr sz="6600" b="1" i="0" cap="all" spc="300" baseline="0">
                <a:solidFill>
                  <a:schemeClr val="bg1"/>
                </a:solidFill>
                <a:latin typeface="Oswald" panose="02000503000000000000" pitchFamily="2" charset="0"/>
              </a:defRPr>
            </a:lvl1pPr>
          </a:lstStyle>
          <a:p>
            <a:pPr lvl="0"/>
            <a:r>
              <a:rPr lang="en-US" dirty="0"/>
              <a:t>SECTION SLIDE TITLE PLACEHOLDER TEXT</a:t>
            </a:r>
          </a:p>
        </p:txBody>
      </p:sp>
    </p:spTree>
    <p:extLst>
      <p:ext uri="{BB962C8B-B14F-4D97-AF65-F5344CB8AC3E}">
        <p14:creationId xmlns:p14="http://schemas.microsoft.com/office/powerpoint/2010/main" val="3733697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7" name="Name Placehoder Text">
            <a:extLst>
              <a:ext uri="{FF2B5EF4-FFF2-40B4-BE49-F238E27FC236}">
                <a16:creationId xmlns:a16="http://schemas.microsoft.com/office/drawing/2014/main" id="{D41E6732-EEF8-AB90-D22A-D9C9E80F90F3}"/>
              </a:ext>
            </a:extLst>
          </p:cNvPr>
          <p:cNvSpPr>
            <a:spLocks noGrp="1"/>
          </p:cNvSpPr>
          <p:nvPr>
            <p:ph type="body" sz="quarter" idx="11" hasCustomPrompt="1"/>
          </p:nvPr>
        </p:nvSpPr>
        <p:spPr>
          <a:xfrm>
            <a:off x="745864" y="5816520"/>
            <a:ext cx="10699750" cy="315119"/>
          </a:xfrm>
          <a:prstGeom prst="rect">
            <a:avLst/>
          </a:prstGeom>
        </p:spPr>
        <p:txBody>
          <a:bodyPr/>
          <a:lstStyle>
            <a:lvl1pPr marL="0" indent="0" algn="ctr">
              <a:buNone/>
              <a:defRPr sz="2000" b="0" i="0" spc="300">
                <a:solidFill>
                  <a:srgbClr val="FACE00"/>
                </a:solidFill>
                <a:latin typeface="Arial" panose="020B0604020202020204" pitchFamily="34" charset="0"/>
                <a:cs typeface="Arial" panose="020B0604020202020204" pitchFamily="34" charset="0"/>
              </a:defRPr>
            </a:lvl1pPr>
          </a:lstStyle>
          <a:p>
            <a:pPr lvl="0"/>
            <a:r>
              <a:rPr lang="en-US" dirty="0"/>
              <a:t>NAME PLACEHOLDER TEXT</a:t>
            </a:r>
          </a:p>
        </p:txBody>
      </p:sp>
      <p:sp>
        <p:nvSpPr>
          <p:cNvPr id="9" name="Quote Slide Placeholder Text">
            <a:extLst>
              <a:ext uri="{FF2B5EF4-FFF2-40B4-BE49-F238E27FC236}">
                <a16:creationId xmlns:a16="http://schemas.microsoft.com/office/drawing/2014/main" id="{EBD92FF8-92FC-0605-8516-868ABCE828B3}"/>
              </a:ext>
            </a:extLst>
          </p:cNvPr>
          <p:cNvSpPr>
            <a:spLocks noGrp="1"/>
          </p:cNvSpPr>
          <p:nvPr>
            <p:ph type="body" sz="quarter" idx="12" hasCustomPrompt="1"/>
          </p:nvPr>
        </p:nvSpPr>
        <p:spPr>
          <a:xfrm>
            <a:off x="745864" y="883920"/>
            <a:ext cx="10699750" cy="4647636"/>
          </a:xfrm>
          <a:prstGeom prst="rect">
            <a:avLst/>
          </a:prstGeom>
        </p:spPr>
        <p:txBody>
          <a:bodyPr>
            <a:normAutofit/>
          </a:bodyPr>
          <a:lstStyle>
            <a:lvl1pPr marL="0" indent="0" algn="ctr">
              <a:lnSpc>
                <a:spcPct val="114000"/>
              </a:lnSpc>
              <a:spcBef>
                <a:spcPts val="0"/>
              </a:spcBef>
              <a:buNone/>
              <a:defRPr sz="6600" b="1" i="0" cap="all" baseline="0">
                <a:solidFill>
                  <a:schemeClr val="bg1"/>
                </a:solidFill>
                <a:latin typeface="Oswald" panose="02000503000000000000" pitchFamily="2" charset="0"/>
                <a:cs typeface="Arial" panose="020B0604020202020204" pitchFamily="34" charset="0"/>
              </a:defRPr>
            </a:lvl1pPr>
          </a:lstStyle>
          <a:p>
            <a:pPr lvl="0"/>
            <a:r>
              <a:rPr lang="en-US" dirty="0"/>
              <a:t>“QUOTE SLIDE </a:t>
            </a:r>
            <a:br>
              <a:rPr lang="en-US" dirty="0"/>
            </a:br>
            <a:r>
              <a:rPr lang="en-US" dirty="0"/>
              <a:t>PLACEHOLDER TEXT”</a:t>
            </a:r>
          </a:p>
        </p:txBody>
      </p:sp>
    </p:spTree>
    <p:extLst>
      <p:ext uri="{BB962C8B-B14F-4D97-AF65-F5344CB8AC3E}">
        <p14:creationId xmlns:p14="http://schemas.microsoft.com/office/powerpoint/2010/main" val="206330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Slide Body Copy Placeholder">
            <a:extLst>
              <a:ext uri="{FF2B5EF4-FFF2-40B4-BE49-F238E27FC236}">
                <a16:creationId xmlns:a16="http://schemas.microsoft.com/office/drawing/2014/main" id="{7222CF5D-74FB-15BB-8A92-49EA93F20414}"/>
              </a:ext>
            </a:extLst>
          </p:cNvPr>
          <p:cNvSpPr>
            <a:spLocks noGrp="1"/>
          </p:cNvSpPr>
          <p:nvPr>
            <p:ph type="body" sz="quarter" idx="11"/>
          </p:nvPr>
        </p:nvSpPr>
        <p:spPr>
          <a:xfrm>
            <a:off x="474663" y="1158875"/>
            <a:ext cx="11222037" cy="5029200"/>
          </a:xfrm>
          <a:prstGeom prst="rect">
            <a:avLst/>
          </a:prstGeom>
        </p:spPr>
        <p:txBody>
          <a:bodyPr/>
          <a:lstStyle>
            <a:lvl1pPr>
              <a:lnSpc>
                <a:spcPct val="110000"/>
              </a:lnSpc>
              <a:buClr>
                <a:srgbClr val="0B5D66"/>
              </a:buClr>
              <a:defRPr sz="2400">
                <a:latin typeface="Arial" panose="020B0604020202020204" pitchFamily="34" charset="0"/>
                <a:cs typeface="Arial" panose="020B0604020202020204" pitchFamily="34" charset="0"/>
              </a:defRPr>
            </a:lvl1pPr>
            <a:lvl2pPr marL="685800" indent="-228600">
              <a:lnSpc>
                <a:spcPct val="110000"/>
              </a:lnSpc>
              <a:buClr>
                <a:srgbClr val="0B5D66"/>
              </a:buClr>
              <a:buFont typeface="Courier New" panose="02070309020205020404" pitchFamily="49" charset="0"/>
              <a:buChar char="o"/>
              <a:defRPr sz="2200">
                <a:latin typeface="Arial" panose="020B0604020202020204" pitchFamily="34" charset="0"/>
                <a:cs typeface="Arial" panose="020B0604020202020204" pitchFamily="34" charset="0"/>
              </a:defRPr>
            </a:lvl2pPr>
            <a:lvl3pPr marL="1143000" indent="-228600">
              <a:lnSpc>
                <a:spcPct val="110000"/>
              </a:lnSpc>
              <a:buClr>
                <a:srgbClr val="0B5D66"/>
              </a:buClr>
              <a:buFont typeface="Wingdings" pitchFamily="2" charset="2"/>
              <a:buChar char="§"/>
              <a:defRPr sz="1900">
                <a:latin typeface="Arial" panose="020B0604020202020204" pitchFamily="34" charset="0"/>
                <a:cs typeface="Arial" panose="020B0604020202020204" pitchFamily="34" charset="0"/>
              </a:defRPr>
            </a:lvl3pPr>
            <a:lvl4pPr>
              <a:lnSpc>
                <a:spcPct val="110000"/>
              </a:lnSpc>
              <a:buClr>
                <a:srgbClr val="0B5D66"/>
              </a:buClr>
              <a:defRPr sz="17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Slide Title Placeholder">
            <a:extLst>
              <a:ext uri="{FF2B5EF4-FFF2-40B4-BE49-F238E27FC236}">
                <a16:creationId xmlns:a16="http://schemas.microsoft.com/office/drawing/2014/main" id="{E15E0D36-296A-3369-94D4-6E576651088F}"/>
              </a:ext>
            </a:extLst>
          </p:cNvPr>
          <p:cNvSpPr>
            <a:spLocks noGrp="1"/>
          </p:cNvSpPr>
          <p:nvPr>
            <p:ph type="body" sz="quarter" idx="12" hasCustomPrompt="1"/>
          </p:nvPr>
        </p:nvSpPr>
        <p:spPr>
          <a:xfrm>
            <a:off x="474662" y="358281"/>
            <a:ext cx="11222037" cy="451871"/>
          </a:xfrm>
          <a:prstGeom prst="rect">
            <a:avLst/>
          </a:prstGeom>
        </p:spPr>
        <p:txBody>
          <a:bodyPr>
            <a:normAutofit/>
          </a:bodyPr>
          <a:lstStyle>
            <a:lvl1pPr marL="0" indent="0">
              <a:buNone/>
              <a:defRPr sz="2400" b="1" i="0" cap="all" spc="300" baseline="0">
                <a:solidFill>
                  <a:srgbClr val="0B5D66"/>
                </a:solidFill>
                <a:latin typeface="Oswald" panose="02000503000000000000" pitchFamily="2" charset="0"/>
              </a:defRPr>
            </a:lvl1pPr>
          </a:lstStyle>
          <a:p>
            <a:pPr lvl="0"/>
            <a:r>
              <a:rPr lang="en-US" dirty="0"/>
              <a:t>CONTENT SLIDE TITLE PLACEHOLDER TEXT</a:t>
            </a:r>
          </a:p>
        </p:txBody>
      </p:sp>
    </p:spTree>
    <p:extLst>
      <p:ext uri="{BB962C8B-B14F-4D97-AF65-F5344CB8AC3E}">
        <p14:creationId xmlns:p14="http://schemas.microsoft.com/office/powerpoint/2010/main" val="29076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F9865AA-283A-BF7C-E014-67FF2C92DBCF}"/>
              </a:ext>
            </a:extLst>
          </p:cNvPr>
          <p:cNvPicPr>
            <a:picLocks noChangeAspect="1"/>
          </p:cNvPicPr>
          <p:nvPr userDrawn="1"/>
        </p:nvPicPr>
        <p:blipFill>
          <a:blip r:embed="rId2"/>
          <a:srcRect/>
          <a:stretch/>
        </p:blipFill>
        <p:spPr>
          <a:xfrm>
            <a:off x="2802080" y="2770216"/>
            <a:ext cx="6587840" cy="1317568"/>
          </a:xfrm>
          <a:prstGeom prst="rect">
            <a:avLst/>
          </a:prstGeom>
        </p:spPr>
      </p:pic>
    </p:spTree>
    <p:extLst>
      <p:ext uri="{BB962C8B-B14F-4D97-AF65-F5344CB8AC3E}">
        <p14:creationId xmlns:p14="http://schemas.microsoft.com/office/powerpoint/2010/main" val="34739406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NYS TransportationUtilities Primary Color Background">
            <a:extLst>
              <a:ext uri="{FF2B5EF4-FFF2-40B4-BE49-F238E27FC236}">
                <a16:creationId xmlns:a16="http://schemas.microsoft.com/office/drawing/2014/main" id="{B3AAD461-76D1-BB90-BCF4-37D2D90BF791}"/>
              </a:ext>
            </a:extLst>
          </p:cNvPr>
          <p:cNvSpPr>
            <a:spLocks noGrp="1" noRot="1" noMove="1" noResize="1" noEditPoints="1" noAdjustHandles="1" noChangeArrowheads="1" noChangeShapeType="1"/>
          </p:cNvSpPr>
          <p:nvPr userDrawn="1"/>
        </p:nvSpPr>
        <p:spPr>
          <a:xfrm>
            <a:off x="184404" y="182880"/>
            <a:ext cx="11823192" cy="6492240"/>
          </a:xfrm>
          <a:prstGeom prst="roundRect">
            <a:avLst>
              <a:gd name="adj" fmla="val 3633"/>
            </a:avLst>
          </a:prstGeom>
          <a:solidFill>
            <a:srgbClr val="0B5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49310760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rimary Background/Border">
            <a:extLst>
              <a:ext uri="{FF2B5EF4-FFF2-40B4-BE49-F238E27FC236}">
                <a16:creationId xmlns:a16="http://schemas.microsoft.com/office/drawing/2014/main" id="{26EE02B3-1A40-13E3-7546-70CDFB2A1A6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B5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White Background">
            <a:extLst>
              <a:ext uri="{FF2B5EF4-FFF2-40B4-BE49-F238E27FC236}">
                <a16:creationId xmlns:a16="http://schemas.microsoft.com/office/drawing/2014/main" id="{9B7C82C5-CAD0-69A4-70F7-7DFE3DDD1E43}"/>
              </a:ext>
            </a:extLst>
          </p:cNvPr>
          <p:cNvSpPr>
            <a:spLocks noGrp="1" noRot="1" noMove="1" noResize="1" noEditPoints="1" noAdjustHandles="1" noChangeArrowheads="1" noChangeShapeType="1"/>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Upper Gray Title Background">
            <a:extLst>
              <a:ext uri="{FF2B5EF4-FFF2-40B4-BE49-F238E27FC236}">
                <a16:creationId xmlns:a16="http://schemas.microsoft.com/office/drawing/2014/main" id="{0B2FF5A1-7BA3-5017-0EB0-C4773F9D03F2}"/>
              </a:ext>
            </a:extLst>
          </p:cNvPr>
          <p:cNvSpPr>
            <a:spLocks noGrp="1" noRot="1" noMove="1" noResize="1" noEditPoints="1" noAdjustHandles="1" noChangeArrowheads="1" noChangeShapeType="1"/>
          </p:cNvSpPr>
          <p:nvPr userDrawn="1"/>
        </p:nvSpPr>
        <p:spPr>
          <a:xfrm>
            <a:off x="184403" y="182880"/>
            <a:ext cx="11823192" cy="749931"/>
          </a:xfrm>
          <a:prstGeom prst="round2SameRect">
            <a:avLst>
              <a:gd name="adj1" fmla="val 31537"/>
              <a:gd name="adj2" fmla="val 0"/>
            </a:avLst>
          </a:prstGeom>
          <a:solidFill>
            <a:srgbClr val="D0D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Slide Number">
            <a:extLst>
              <a:ext uri="{FF2B5EF4-FFF2-40B4-BE49-F238E27FC236}">
                <a16:creationId xmlns:a16="http://schemas.microsoft.com/office/drawing/2014/main" id="{1C83EFF5-630E-658B-D7BC-6F66C29B74D6}"/>
              </a:ext>
            </a:extLst>
          </p:cNvPr>
          <p:cNvSpPr txBox="1">
            <a:spLocks noGrp="1" noRot="1" noMove="1" noResize="1" noEditPoints="1" noAdjustHandles="1" noChangeArrowheads="1" noChangeShapeType="1"/>
          </p:cNvSpPr>
          <p:nvPr userDrawn="1"/>
        </p:nvSpPr>
        <p:spPr>
          <a:xfrm>
            <a:off x="11180869" y="6314384"/>
            <a:ext cx="703729" cy="301451"/>
          </a:xfrm>
          <a:prstGeom prst="rect">
            <a:avLst/>
          </a:prstGeom>
        </p:spPr>
        <p:txBody>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867" b="0" i="0" u="none" strike="noStrike" cap="none">
                <a:solidFill>
                  <a:schemeClr val="bg1"/>
                </a:solidFill>
                <a:latin typeface="Proxima Nova Rg" panose="02000506030000020004" pitchFamily="2" charset="77"/>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47B3E011-04A4-7E41-8BCF-555BBF758256}" type="slidenum">
              <a:rPr lang="en-US" sz="1400" b="0" i="0" smtClean="0">
                <a:solidFill>
                  <a:schemeClr val="tx1"/>
                </a:solidFill>
                <a:latin typeface="Arial" panose="020B0604020202020204" pitchFamily="34" charset="0"/>
              </a:rPr>
              <a:pPr/>
              <a:t>‹#›</a:t>
            </a:fld>
            <a:endParaRPr lang="en-US" sz="1400" b="0" i="0" dirty="0">
              <a:solidFill>
                <a:schemeClr val="tx1"/>
              </a:solidFill>
              <a:latin typeface="Arial" panose="020B0604020202020204" pitchFamily="34" charset="0"/>
            </a:endParaRPr>
          </a:p>
        </p:txBody>
      </p:sp>
      <p:sp>
        <p:nvSpPr>
          <p:cNvPr id="11" name="Agency Name Placeholder">
            <a:extLst>
              <a:ext uri="{FF2B5EF4-FFF2-40B4-BE49-F238E27FC236}">
                <a16:creationId xmlns:a16="http://schemas.microsoft.com/office/drawing/2014/main" id="{03584E8A-F72A-4242-89D7-514678E7BCDA}"/>
              </a:ext>
            </a:extLst>
          </p:cNvPr>
          <p:cNvSpPr txBox="1"/>
          <p:nvPr userDrawn="1"/>
        </p:nvSpPr>
        <p:spPr>
          <a:xfrm>
            <a:off x="788895" y="6301060"/>
            <a:ext cx="10800238" cy="307777"/>
          </a:xfrm>
          <a:prstGeom prst="rect">
            <a:avLst/>
          </a:prstGeom>
          <a:noFill/>
        </p:spPr>
        <p:txBody>
          <a:bodyPr wrap="square" rtlCol="0">
            <a:spAutoFit/>
          </a:bodyPr>
          <a:lstStyle/>
          <a:p>
            <a:pPr algn="r"/>
            <a:r>
              <a:rPr lang="en-US" sz="1400">
                <a:solidFill>
                  <a:srgbClr val="0B5D66"/>
                </a:solidFill>
                <a:latin typeface="Arial" panose="020B0604020202020204" pitchFamily="34" charset="0"/>
                <a:cs typeface="Arial" panose="020B0604020202020204" pitchFamily="34" charset="0"/>
              </a:rPr>
              <a:t>DEPARTMENT OF AGRICULTURE AND MARKETS</a:t>
            </a:r>
            <a:endParaRPr lang="en-US" sz="1400" dirty="0">
              <a:solidFill>
                <a:srgbClr val="0B5D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7792098"/>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rimary Background/Border">
            <a:extLst>
              <a:ext uri="{FF2B5EF4-FFF2-40B4-BE49-F238E27FC236}">
                <a16:creationId xmlns:a16="http://schemas.microsoft.com/office/drawing/2014/main" id="{82150BE2-2675-9948-AEF9-B523DC99ECFA}"/>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B5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White Bakcground">
            <a:extLst>
              <a:ext uri="{FF2B5EF4-FFF2-40B4-BE49-F238E27FC236}">
                <a16:creationId xmlns:a16="http://schemas.microsoft.com/office/drawing/2014/main" id="{7E6DD2F3-EC24-A1D7-556B-40775410FDD9}"/>
              </a:ext>
            </a:extLst>
          </p:cNvPr>
          <p:cNvSpPr>
            <a:spLocks noGrp="1" noRot="1" noMove="1" noResize="1" noEditPoints="1" noAdjustHandles="1" noChangeArrowheads="1" noChangeShapeType="1"/>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409025996"/>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griculture.ny.gov/system/files/documents/2022/05/interimreport_farmlandprotectionworkinggroup_05.23.2022.pdf"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agriculture.ny.gov/land-and-water/guidelines-solar-energy-projects-construction-mitigation-agricultural-land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0.tmp"/><Relationship Id="rId4" Type="http://schemas.openxmlformats.org/officeDocument/2006/relationships/image" Target="../media/image9.tm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9.tm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cugir.library.cornell.edu/catalog/cugir-009010"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https://www.rd.usda.gov/programs-services/energy-programs/rural-energy-america-program-renewable-energy-systems-energy-efficiency-improvement-guaranteed-loans#overview"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ysenate.gov/legislation/laws/GMU/239-M"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tmp"/><Relationship Id="rId4" Type="http://schemas.openxmlformats.org/officeDocument/2006/relationships/image" Target="../media/image4.tmp"/></Relationships>
</file>

<file path=ppt/slides/_rels/slide5.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tmp"/></Relationships>
</file>

<file path=ppt/slides/_rels/slide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58BAE7-42DB-5A5A-40CF-CA9F64F3F473}"/>
              </a:ext>
            </a:extLst>
          </p:cNvPr>
          <p:cNvSpPr>
            <a:spLocks noGrp="1"/>
          </p:cNvSpPr>
          <p:nvPr>
            <p:ph type="body" sz="quarter" idx="12"/>
          </p:nvPr>
        </p:nvSpPr>
        <p:spPr/>
        <p:txBody>
          <a:bodyPr/>
          <a:lstStyle/>
          <a:p>
            <a:r>
              <a:rPr lang="en-US" dirty="0"/>
              <a:t>Municipal Solar Site Review</a:t>
            </a:r>
          </a:p>
        </p:txBody>
      </p:sp>
      <p:sp>
        <p:nvSpPr>
          <p:cNvPr id="3" name="Text Placeholder 2">
            <a:extLst>
              <a:ext uri="{FF2B5EF4-FFF2-40B4-BE49-F238E27FC236}">
                <a16:creationId xmlns:a16="http://schemas.microsoft.com/office/drawing/2014/main" id="{EC06E058-ADD4-F342-D0AE-B73E1B5C37B8}"/>
              </a:ext>
            </a:extLst>
          </p:cNvPr>
          <p:cNvSpPr>
            <a:spLocks noGrp="1"/>
          </p:cNvSpPr>
          <p:nvPr>
            <p:ph type="body" sz="quarter" idx="13"/>
          </p:nvPr>
        </p:nvSpPr>
        <p:spPr/>
        <p:txBody>
          <a:bodyPr>
            <a:normAutofit fontScale="92500"/>
          </a:bodyPr>
          <a:lstStyle/>
          <a:p>
            <a:r>
              <a:rPr lang="en-US" dirty="0"/>
              <a:t>Solar &amp; Ag Webinar Series</a:t>
            </a:r>
          </a:p>
        </p:txBody>
      </p:sp>
    </p:spTree>
    <p:extLst>
      <p:ext uri="{BB962C8B-B14F-4D97-AF65-F5344CB8AC3E}">
        <p14:creationId xmlns:p14="http://schemas.microsoft.com/office/powerpoint/2010/main" val="3443761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r>
              <a:rPr lang="en-US" dirty="0"/>
              <a:t>In 2019, … NYSERDA required awarded projects claiming Site Character points or projects sited in Agricultural Districts to adhere to AGM’s Guidelines for Wind or </a:t>
            </a:r>
            <a:r>
              <a:rPr lang="en-US" dirty="0">
                <a:highlight>
                  <a:srgbClr val="FFFF00"/>
                </a:highlight>
              </a:rPr>
              <a:t>Solar Energy Projects - Construction Mitigation for Agricultural Lands</a:t>
            </a:r>
            <a:r>
              <a:rPr lang="en-US" dirty="0"/>
              <a:t> (AGM Guidelines). These guidelines require that Renewable Energy System developers perform certain planning, construction, post-construction, restoration, and </a:t>
            </a:r>
            <a:r>
              <a:rPr lang="en-US" dirty="0">
                <a:highlight>
                  <a:srgbClr val="FFFF00"/>
                </a:highlight>
              </a:rPr>
              <a:t>decommissioning activities </a:t>
            </a:r>
            <a:r>
              <a:rPr lang="en-US" dirty="0"/>
              <a:t>to enable agricultural lands to return to agricultural use following the completion of construction or upon decommissioning ...</a:t>
            </a:r>
          </a:p>
          <a:p>
            <a:r>
              <a:rPr lang="en-US" dirty="0"/>
              <a:t>In 2020, …NYSERDA introduced a required </a:t>
            </a:r>
            <a:r>
              <a:rPr lang="en-US" dirty="0">
                <a:highlight>
                  <a:srgbClr val="FFFF00"/>
                </a:highlight>
              </a:rPr>
              <a:t>Agricultural Mitigation Payment for projects sited on 30 acres or more of MSG 1-4 </a:t>
            </a:r>
            <a:r>
              <a:rPr lang="en-US" dirty="0"/>
              <a:t>in an agricultural district and continued to require that all Renewable Energy System solar awardees adhere to AGM’s Guidelines for Solar Energy Projects - Construction Mitigation for Agricultural Lands.</a:t>
            </a:r>
            <a:endParaRPr lang="en-US" i="1" dirty="0"/>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hlinkClick r:id="rId3"/>
              </a:rPr>
              <a:t>NYS Farmland Protection Working Group 2022 Interim Report</a:t>
            </a:r>
            <a:endParaRPr lang="en-US" dirty="0"/>
          </a:p>
        </p:txBody>
      </p:sp>
    </p:spTree>
    <p:extLst>
      <p:ext uri="{BB962C8B-B14F-4D97-AF65-F5344CB8AC3E}">
        <p14:creationId xmlns:p14="http://schemas.microsoft.com/office/powerpoint/2010/main" val="95758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pPr marL="0" indent="0">
              <a:buNone/>
            </a:pPr>
            <a:endParaRPr lang="en-US" i="1" dirty="0"/>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hlinkClick r:id="rId3"/>
              </a:rPr>
              <a:t>Guidelines for Solar Energy Projects</a:t>
            </a:r>
            <a:endParaRPr lang="en-US" dirty="0"/>
          </a:p>
        </p:txBody>
      </p:sp>
      <p:pic>
        <p:nvPicPr>
          <p:cNvPr id="5" name="Picture 4" descr="Text&#10;&#10;AI-generated content may be incorrect.">
            <a:extLst>
              <a:ext uri="{FF2B5EF4-FFF2-40B4-BE49-F238E27FC236}">
                <a16:creationId xmlns:a16="http://schemas.microsoft.com/office/drawing/2014/main" id="{AA431138-CF88-96D5-7715-1C958E9A3C24}"/>
              </a:ext>
            </a:extLst>
          </p:cNvPr>
          <p:cNvPicPr>
            <a:picLocks noChangeAspect="1"/>
          </p:cNvPicPr>
          <p:nvPr/>
        </p:nvPicPr>
        <p:blipFill>
          <a:blip r:embed="rId4"/>
          <a:stretch>
            <a:fillRect/>
          </a:stretch>
        </p:blipFill>
        <p:spPr>
          <a:xfrm>
            <a:off x="838875" y="993891"/>
            <a:ext cx="4594971" cy="5123129"/>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text, air conditioner&#10;&#10;AI-generated content may be incorrect.">
            <a:extLst>
              <a:ext uri="{FF2B5EF4-FFF2-40B4-BE49-F238E27FC236}">
                <a16:creationId xmlns:a16="http://schemas.microsoft.com/office/drawing/2014/main" id="{B8E49E7F-42EB-1196-1C36-57FAED6BFCA7}"/>
              </a:ext>
            </a:extLst>
          </p:cNvPr>
          <p:cNvPicPr>
            <a:picLocks noChangeAspect="1"/>
          </p:cNvPicPr>
          <p:nvPr/>
        </p:nvPicPr>
        <p:blipFill>
          <a:blip r:embed="rId5"/>
          <a:stretch>
            <a:fillRect/>
          </a:stretch>
        </p:blipFill>
        <p:spPr>
          <a:xfrm>
            <a:off x="6022429" y="875096"/>
            <a:ext cx="5330696" cy="5430026"/>
          </a:xfrm>
          <a:prstGeom prst="rect">
            <a:avLst/>
          </a:prstGeom>
        </p:spPr>
      </p:pic>
      <p:sp>
        <p:nvSpPr>
          <p:cNvPr id="8" name="Speech Bubble: Rectangle 7">
            <a:extLst>
              <a:ext uri="{FF2B5EF4-FFF2-40B4-BE49-F238E27FC236}">
                <a16:creationId xmlns:a16="http://schemas.microsoft.com/office/drawing/2014/main" id="{03FC9304-2A0B-B58C-DB2F-4F6006ECBB08}"/>
              </a:ext>
            </a:extLst>
          </p:cNvPr>
          <p:cNvSpPr/>
          <p:nvPr/>
        </p:nvSpPr>
        <p:spPr>
          <a:xfrm>
            <a:off x="8250620" y="993891"/>
            <a:ext cx="3216165" cy="451871"/>
          </a:xfrm>
          <a:prstGeom prst="wedgeRectCallout">
            <a:avLst>
              <a:gd name="adj1" fmla="val 28840"/>
              <a:gd name="adj2" fmla="val 1578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Off property abandonment</a:t>
            </a:r>
          </a:p>
        </p:txBody>
      </p:sp>
    </p:spTree>
    <p:extLst>
      <p:ext uri="{BB962C8B-B14F-4D97-AF65-F5344CB8AC3E}">
        <p14:creationId xmlns:p14="http://schemas.microsoft.com/office/powerpoint/2010/main" val="1151879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10B9A7-1EC1-A170-A132-D832F47791F3}"/>
              </a:ext>
            </a:extLst>
          </p:cNvPr>
          <p:cNvPicPr>
            <a:picLocks noChangeAspect="1"/>
          </p:cNvPicPr>
          <p:nvPr/>
        </p:nvPicPr>
        <p:blipFill>
          <a:blip r:embed="rId3"/>
          <a:stretch>
            <a:fillRect/>
          </a:stretch>
        </p:blipFill>
        <p:spPr>
          <a:xfrm>
            <a:off x="6046025" y="1415494"/>
            <a:ext cx="6055784" cy="4543489"/>
          </a:xfrm>
          <a:prstGeom prst="rect">
            <a:avLst/>
          </a:prstGeom>
        </p:spPr>
      </p:pic>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numCol="2"/>
          <a:lstStyle/>
          <a:p>
            <a:r>
              <a:rPr lang="en-US" sz="1900" i="1" dirty="0"/>
              <a:t>Compaction</a:t>
            </a:r>
          </a:p>
          <a:p>
            <a:pPr lvl="1"/>
            <a:r>
              <a:rPr lang="en-US" sz="1900" i="1" dirty="0"/>
              <a:t>change in site hydrology – </a:t>
            </a:r>
          </a:p>
          <a:p>
            <a:pPr lvl="2"/>
            <a:r>
              <a:rPr lang="en-US" i="1" dirty="0"/>
              <a:t>Increased runoff potential,</a:t>
            </a:r>
          </a:p>
          <a:p>
            <a:pPr lvl="2"/>
            <a:r>
              <a:rPr lang="en-US" i="1" dirty="0"/>
              <a:t>Reduced infiltration capacity</a:t>
            </a:r>
          </a:p>
          <a:p>
            <a:pPr lvl="2"/>
            <a:r>
              <a:rPr lang="en-US" i="1" dirty="0"/>
              <a:t>Decompaction remediation vs. installed infrastructure (buried electrical or drainage).</a:t>
            </a:r>
          </a:p>
          <a:p>
            <a:r>
              <a:rPr lang="en-US" sz="1900" i="1" dirty="0"/>
              <a:t>Drainage impacts</a:t>
            </a:r>
          </a:p>
          <a:p>
            <a:pPr lvl="1"/>
            <a:r>
              <a:rPr lang="en-US" sz="1900" i="1" dirty="0"/>
              <a:t>Chemical changes related to long term saturation</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t>Soil protection</a:t>
            </a:r>
          </a:p>
        </p:txBody>
      </p:sp>
    </p:spTree>
    <p:extLst>
      <p:ext uri="{BB962C8B-B14F-4D97-AF65-F5344CB8AC3E}">
        <p14:creationId xmlns:p14="http://schemas.microsoft.com/office/powerpoint/2010/main" val="4033185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numCol="2"/>
          <a:lstStyle/>
          <a:p>
            <a:r>
              <a:rPr lang="en-US" sz="1900" i="1" dirty="0"/>
              <a:t>Mixing soil stratification</a:t>
            </a:r>
          </a:p>
          <a:p>
            <a:pPr lvl="1"/>
            <a:r>
              <a:rPr lang="en-US" sz="1900" i="1" dirty="0"/>
              <a:t>Organic nutrient rich topsoil with inorganic inert subsoil</a:t>
            </a:r>
          </a:p>
          <a:p>
            <a:pPr lvl="1"/>
            <a:r>
              <a:rPr lang="en-US" sz="1900" i="1" dirty="0"/>
              <a:t>Degradation or loss of the agricultural resource for:</a:t>
            </a:r>
          </a:p>
          <a:p>
            <a:pPr lvl="2"/>
            <a:r>
              <a:rPr lang="en-US" sz="1600" i="1" dirty="0"/>
              <a:t> </a:t>
            </a:r>
            <a:r>
              <a:rPr lang="en-US" sz="1600" i="1" dirty="0" err="1"/>
              <a:t>agrivoltics</a:t>
            </a:r>
            <a:r>
              <a:rPr lang="en-US" sz="1600" i="1" dirty="0"/>
              <a:t>, or </a:t>
            </a:r>
          </a:p>
          <a:p>
            <a:pPr lvl="2"/>
            <a:r>
              <a:rPr lang="en-US" sz="1600" i="1" dirty="0"/>
              <a:t>the potential return to agricultural production at end of facility useful life.</a:t>
            </a:r>
          </a:p>
          <a:p>
            <a:endParaRPr lang="en-US" i="1" dirty="0"/>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t>Soil protection</a:t>
            </a:r>
          </a:p>
        </p:txBody>
      </p:sp>
      <p:pic>
        <p:nvPicPr>
          <p:cNvPr id="9" name="Picture 8" descr="A picture containing outdoor, grass, ground, sky&#10;&#10;AI-generated content may be incorrect.">
            <a:extLst>
              <a:ext uri="{FF2B5EF4-FFF2-40B4-BE49-F238E27FC236}">
                <a16:creationId xmlns:a16="http://schemas.microsoft.com/office/drawing/2014/main" id="{D526319E-ECE5-342F-21F9-95B3566580CB}"/>
              </a:ext>
            </a:extLst>
          </p:cNvPr>
          <p:cNvPicPr>
            <a:picLocks noChangeAspect="1"/>
          </p:cNvPicPr>
          <p:nvPr/>
        </p:nvPicPr>
        <p:blipFill>
          <a:blip r:embed="rId3"/>
          <a:stretch>
            <a:fillRect/>
          </a:stretch>
        </p:blipFill>
        <p:spPr>
          <a:xfrm>
            <a:off x="6388837" y="656140"/>
            <a:ext cx="5492145" cy="5573210"/>
          </a:xfrm>
          <a:prstGeom prst="rect">
            <a:avLst/>
          </a:prstGeom>
        </p:spPr>
      </p:pic>
    </p:spTree>
    <p:extLst>
      <p:ext uri="{BB962C8B-B14F-4D97-AF65-F5344CB8AC3E}">
        <p14:creationId xmlns:p14="http://schemas.microsoft.com/office/powerpoint/2010/main" val="1506299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numCol="2"/>
          <a:lstStyle/>
          <a:p>
            <a:r>
              <a:rPr lang="en-US" sz="2000" dirty="0"/>
              <a:t>AGM has limited influence regarding array location</a:t>
            </a:r>
          </a:p>
          <a:p>
            <a:pPr lvl="1"/>
            <a:r>
              <a:rPr lang="en-US" sz="2000" dirty="0"/>
              <a:t>Pre-determined</a:t>
            </a:r>
          </a:p>
          <a:p>
            <a:pPr lvl="2"/>
            <a:r>
              <a:rPr lang="en-US" sz="2000" dirty="0"/>
              <a:t>Setbacks,</a:t>
            </a:r>
          </a:p>
          <a:p>
            <a:pPr lvl="2"/>
            <a:r>
              <a:rPr lang="en-US" sz="2000" dirty="0"/>
              <a:t>Property under control,</a:t>
            </a:r>
          </a:p>
          <a:p>
            <a:pPr lvl="2"/>
            <a:r>
              <a:rPr lang="en-US" sz="2000" dirty="0"/>
              <a:t>SEQR,</a:t>
            </a:r>
          </a:p>
          <a:p>
            <a:pPr lvl="2"/>
            <a:r>
              <a:rPr lang="en-US" sz="2000" dirty="0"/>
              <a:t>Interconnection with Utility,</a:t>
            </a:r>
          </a:p>
          <a:p>
            <a:pPr lvl="2"/>
            <a:r>
              <a:rPr lang="en-US" sz="2000" dirty="0"/>
              <a:t>Landowner preferences &amp; contracts.</a:t>
            </a:r>
          </a:p>
          <a:p>
            <a:pPr lvl="1"/>
            <a:r>
              <a:rPr lang="en-US" sz="2000" dirty="0"/>
              <a:t>AGM reacts to NYSERDA’s interest (award), which intern enables Project investors advance to construction.</a:t>
            </a:r>
          </a:p>
          <a:p>
            <a:pPr lvl="2"/>
            <a:r>
              <a:rPr lang="en-US" sz="2000" dirty="0"/>
              <a:t>Projects are generally mature by the time we are noticed by NYSERDA.</a:t>
            </a:r>
          </a:p>
          <a:p>
            <a:pPr lvl="2"/>
            <a:endParaRPr lang="en-US" sz="2000" dirty="0"/>
          </a:p>
          <a:p>
            <a:pPr lvl="1"/>
            <a:endParaRPr lang="en-US" dirty="0"/>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t>Siting considerations </a:t>
            </a:r>
          </a:p>
        </p:txBody>
      </p:sp>
      <p:pic>
        <p:nvPicPr>
          <p:cNvPr id="6" name="Picture 5">
            <a:extLst>
              <a:ext uri="{FF2B5EF4-FFF2-40B4-BE49-F238E27FC236}">
                <a16:creationId xmlns:a16="http://schemas.microsoft.com/office/drawing/2014/main" id="{788787AD-5D81-84D7-3486-B87B9BABF9B1}"/>
              </a:ext>
            </a:extLst>
          </p:cNvPr>
          <p:cNvPicPr>
            <a:picLocks noChangeAspect="1"/>
          </p:cNvPicPr>
          <p:nvPr/>
        </p:nvPicPr>
        <p:blipFill>
          <a:blip r:embed="rId3"/>
          <a:stretch>
            <a:fillRect/>
          </a:stretch>
        </p:blipFill>
        <p:spPr>
          <a:xfrm>
            <a:off x="6003338" y="560070"/>
            <a:ext cx="5941490" cy="5702963"/>
          </a:xfrm>
          <a:prstGeom prst="rect">
            <a:avLst/>
          </a:prstGeom>
        </p:spPr>
      </p:pic>
      <p:sp>
        <p:nvSpPr>
          <p:cNvPr id="8" name="Oval 7">
            <a:extLst>
              <a:ext uri="{FF2B5EF4-FFF2-40B4-BE49-F238E27FC236}">
                <a16:creationId xmlns:a16="http://schemas.microsoft.com/office/drawing/2014/main" id="{5987CD3C-3ADA-062D-BF2F-C110EF8FF1C0}"/>
              </a:ext>
            </a:extLst>
          </p:cNvPr>
          <p:cNvSpPr/>
          <p:nvPr/>
        </p:nvSpPr>
        <p:spPr>
          <a:xfrm>
            <a:off x="9726930" y="424608"/>
            <a:ext cx="1725930" cy="8185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DC23DD-5593-D8D6-D0CA-4BD8A47F4E10}"/>
              </a:ext>
            </a:extLst>
          </p:cNvPr>
          <p:cNvSpPr/>
          <p:nvPr/>
        </p:nvSpPr>
        <p:spPr>
          <a:xfrm>
            <a:off x="6286500" y="5830061"/>
            <a:ext cx="4126230" cy="3855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569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numCol="3"/>
          <a:lstStyle/>
          <a:p>
            <a:r>
              <a:rPr lang="en-US" i="1" dirty="0"/>
              <a:t>Nearly 100% MSG 1-4</a:t>
            </a:r>
          </a:p>
          <a:p>
            <a:pPr lvl="1"/>
            <a:r>
              <a:rPr lang="en-US" i="1" dirty="0"/>
              <a:t>But under the </a:t>
            </a:r>
            <a:r>
              <a:rPr lang="en-US" i="1"/>
              <a:t>30-acre threshold.</a:t>
            </a:r>
            <a:endParaRPr lang="en-US" i="1" dirty="0"/>
          </a:p>
          <a:p>
            <a:endParaRPr lang="en-US" i="1" dirty="0"/>
          </a:p>
          <a:p>
            <a:r>
              <a:rPr lang="en-US" i="1" dirty="0"/>
              <a:t>Field abandonment due to setbacks</a:t>
            </a:r>
          </a:p>
          <a:p>
            <a:endParaRPr lang="en-US" i="1" dirty="0"/>
          </a:p>
          <a:p>
            <a:r>
              <a:rPr lang="en-US" i="1" dirty="0"/>
              <a:t>Significant vegetative screening</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t>siting considerations </a:t>
            </a:r>
          </a:p>
        </p:txBody>
      </p:sp>
      <p:pic>
        <p:nvPicPr>
          <p:cNvPr id="6" name="Picture 5">
            <a:extLst>
              <a:ext uri="{FF2B5EF4-FFF2-40B4-BE49-F238E27FC236}">
                <a16:creationId xmlns:a16="http://schemas.microsoft.com/office/drawing/2014/main" id="{ED6C4BB7-068A-848B-1B17-0A2F737128D5}"/>
              </a:ext>
            </a:extLst>
          </p:cNvPr>
          <p:cNvPicPr>
            <a:picLocks noChangeAspect="1"/>
          </p:cNvPicPr>
          <p:nvPr/>
        </p:nvPicPr>
        <p:blipFill>
          <a:blip r:embed="rId3"/>
          <a:stretch>
            <a:fillRect/>
          </a:stretch>
        </p:blipFill>
        <p:spPr>
          <a:xfrm>
            <a:off x="4309110" y="1158874"/>
            <a:ext cx="7383908" cy="5056731"/>
          </a:xfrm>
          <a:prstGeom prst="rect">
            <a:avLst/>
          </a:prstGeom>
        </p:spPr>
      </p:pic>
      <p:sp>
        <p:nvSpPr>
          <p:cNvPr id="8" name="Oval 7">
            <a:extLst>
              <a:ext uri="{FF2B5EF4-FFF2-40B4-BE49-F238E27FC236}">
                <a16:creationId xmlns:a16="http://schemas.microsoft.com/office/drawing/2014/main" id="{57D06E7A-D749-1987-366C-08514A924970}"/>
              </a:ext>
            </a:extLst>
          </p:cNvPr>
          <p:cNvSpPr/>
          <p:nvPr/>
        </p:nvSpPr>
        <p:spPr>
          <a:xfrm>
            <a:off x="10264140" y="1337310"/>
            <a:ext cx="1432559" cy="34061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085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r>
              <a:rPr lang="en-US" i="1" dirty="0"/>
              <a:t>Poor agricultural productivity </a:t>
            </a:r>
          </a:p>
          <a:p>
            <a:r>
              <a:rPr lang="en-US" i="1" dirty="0"/>
              <a:t>Severity of grading the site</a:t>
            </a:r>
          </a:p>
          <a:p>
            <a:r>
              <a:rPr lang="en-US" i="1" dirty="0"/>
              <a:t>Topsoil segregation</a:t>
            </a:r>
          </a:p>
          <a:p>
            <a:r>
              <a:rPr lang="en-US" i="1" dirty="0"/>
              <a:t>Phases of construction</a:t>
            </a:r>
          </a:p>
          <a:p>
            <a:r>
              <a:rPr lang="en-US" i="1" dirty="0"/>
              <a:t>Altered hydrology on and offsite</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t>siting considerations </a:t>
            </a:r>
          </a:p>
        </p:txBody>
      </p:sp>
      <p:pic>
        <p:nvPicPr>
          <p:cNvPr id="5" name="Picture 4">
            <a:extLst>
              <a:ext uri="{FF2B5EF4-FFF2-40B4-BE49-F238E27FC236}">
                <a16:creationId xmlns:a16="http://schemas.microsoft.com/office/drawing/2014/main" id="{B407DCFE-4866-2B9F-C3D8-D191D756772A}"/>
              </a:ext>
            </a:extLst>
          </p:cNvPr>
          <p:cNvPicPr>
            <a:picLocks noChangeAspect="1"/>
          </p:cNvPicPr>
          <p:nvPr/>
        </p:nvPicPr>
        <p:blipFill>
          <a:blip r:embed="rId3"/>
          <a:stretch>
            <a:fillRect/>
          </a:stretch>
        </p:blipFill>
        <p:spPr>
          <a:xfrm>
            <a:off x="5631397" y="947565"/>
            <a:ext cx="6355682" cy="5268039"/>
          </a:xfrm>
          <a:prstGeom prst="rect">
            <a:avLst/>
          </a:prstGeom>
        </p:spPr>
      </p:pic>
    </p:spTree>
    <p:extLst>
      <p:ext uri="{BB962C8B-B14F-4D97-AF65-F5344CB8AC3E}">
        <p14:creationId xmlns:p14="http://schemas.microsoft.com/office/powerpoint/2010/main" val="3623409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pPr marL="0" indent="0">
              <a:buNone/>
            </a:pPr>
            <a:r>
              <a:rPr lang="en-US" i="1" dirty="0"/>
              <a:t>f. At least </a:t>
            </a:r>
            <a:r>
              <a:rPr lang="en-US" i="1" dirty="0">
                <a:highlight>
                  <a:srgbClr val="FFFF00"/>
                </a:highlight>
              </a:rPr>
              <a:t>ten days before commencing an action </a:t>
            </a:r>
            <a:r>
              <a:rPr lang="en-US" i="1" dirty="0"/>
              <a:t>which has been the</a:t>
            </a:r>
          </a:p>
          <a:p>
            <a:pPr marL="0" indent="0">
              <a:buNone/>
            </a:pPr>
            <a:r>
              <a:rPr lang="en-US" i="1" dirty="0"/>
              <a:t>subject of a notice of intent filing, the agency, </a:t>
            </a:r>
            <a:r>
              <a:rPr lang="en-US" i="1" dirty="0">
                <a:highlight>
                  <a:srgbClr val="FFFF00"/>
                </a:highlight>
              </a:rPr>
              <a:t>corporation</a:t>
            </a:r>
            <a:r>
              <a:rPr lang="en-US" i="1" dirty="0"/>
              <a:t> or</a:t>
            </a:r>
          </a:p>
          <a:p>
            <a:pPr marL="0" indent="0">
              <a:buNone/>
            </a:pPr>
            <a:r>
              <a:rPr lang="en-US" i="1" dirty="0"/>
              <a:t>government </a:t>
            </a:r>
            <a:r>
              <a:rPr lang="en-US" i="1" dirty="0">
                <a:highlight>
                  <a:srgbClr val="FFFF00"/>
                </a:highlight>
              </a:rPr>
              <a:t>shall certify</a:t>
            </a:r>
            <a:r>
              <a:rPr lang="en-US" i="1" dirty="0"/>
              <a:t> to the commissioner that it has made an</a:t>
            </a:r>
          </a:p>
          <a:p>
            <a:pPr marL="0" indent="0">
              <a:buNone/>
            </a:pPr>
            <a:r>
              <a:rPr lang="en-US" i="1" dirty="0"/>
              <a:t>explicit finding that the requirements of this subdivision have been</a:t>
            </a:r>
          </a:p>
          <a:p>
            <a:pPr marL="0" indent="0">
              <a:buNone/>
            </a:pPr>
            <a:r>
              <a:rPr lang="en-US" i="1" dirty="0"/>
              <a:t>met, and that consistent with social, economic and other essential</a:t>
            </a:r>
          </a:p>
          <a:p>
            <a:pPr marL="0" indent="0">
              <a:buNone/>
            </a:pPr>
            <a:r>
              <a:rPr lang="en-US" i="1" dirty="0"/>
              <a:t>considerations, to the maximum extent practicable, </a:t>
            </a:r>
            <a:r>
              <a:rPr lang="en-US" i="1" dirty="0">
                <a:highlight>
                  <a:srgbClr val="FFFF00"/>
                </a:highlight>
              </a:rPr>
              <a:t>adverse agricultural</a:t>
            </a:r>
          </a:p>
          <a:p>
            <a:pPr marL="0" indent="0">
              <a:buNone/>
            </a:pPr>
            <a:r>
              <a:rPr lang="en-US" i="1" dirty="0">
                <a:highlight>
                  <a:srgbClr val="FFFF00"/>
                </a:highlight>
              </a:rPr>
              <a:t>impacts revealed in the notice of intent process will be minimized or</a:t>
            </a:r>
          </a:p>
          <a:p>
            <a:pPr marL="0" indent="0">
              <a:buNone/>
            </a:pPr>
            <a:r>
              <a:rPr lang="en-US" i="1" dirty="0">
                <a:highlight>
                  <a:srgbClr val="FFFF00"/>
                </a:highlight>
              </a:rPr>
              <a:t>avoided. </a:t>
            </a:r>
            <a:r>
              <a:rPr lang="en-US" i="1" dirty="0"/>
              <a:t>Such certification shall set forth the reasons in support of</a:t>
            </a:r>
          </a:p>
          <a:p>
            <a:pPr marL="0" indent="0">
              <a:buNone/>
            </a:pPr>
            <a:r>
              <a:rPr lang="en-US" i="1" dirty="0"/>
              <a:t>the finding.</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lstStyle/>
          <a:p>
            <a:r>
              <a:rPr lang="en-US" dirty="0"/>
              <a:t>AML Article 25-aa §305.4 (NOI) -Certification</a:t>
            </a:r>
          </a:p>
        </p:txBody>
      </p:sp>
    </p:spTree>
    <p:extLst>
      <p:ext uri="{BB962C8B-B14F-4D97-AF65-F5344CB8AC3E}">
        <p14:creationId xmlns:p14="http://schemas.microsoft.com/office/powerpoint/2010/main" val="3877845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275F77-3A6E-7830-A35A-D8F71DC703A0}"/>
              </a:ext>
            </a:extLst>
          </p:cNvPr>
          <p:cNvPicPr>
            <a:picLocks noChangeAspect="1"/>
          </p:cNvPicPr>
          <p:nvPr/>
        </p:nvPicPr>
        <p:blipFill>
          <a:blip r:embed="rId3"/>
          <a:stretch>
            <a:fillRect/>
          </a:stretch>
        </p:blipFill>
        <p:spPr>
          <a:xfrm>
            <a:off x="6240592" y="810152"/>
            <a:ext cx="5596613" cy="5425910"/>
          </a:xfrm>
          <a:prstGeom prst="rect">
            <a:avLst/>
          </a:prstGeom>
        </p:spPr>
      </p:pic>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r>
              <a:rPr lang="en-US" i="1" dirty="0"/>
              <a:t>Differing Collection line</a:t>
            </a:r>
          </a:p>
          <a:p>
            <a:r>
              <a:rPr lang="en-US" i="1" dirty="0"/>
              <a:t>Much more extensive grading</a:t>
            </a:r>
          </a:p>
          <a:p>
            <a:pPr lvl="1"/>
            <a:r>
              <a:rPr lang="en-US" i="1" dirty="0"/>
              <a:t>Unknown topsoil preservation efforts</a:t>
            </a:r>
          </a:p>
          <a:p>
            <a:r>
              <a:rPr lang="en-US" i="1" dirty="0"/>
              <a:t>Un-restored laydown areas</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t>Amendments and NOI Certification</a:t>
            </a:r>
          </a:p>
        </p:txBody>
      </p:sp>
    </p:spTree>
    <p:extLst>
      <p:ext uri="{BB962C8B-B14F-4D97-AF65-F5344CB8AC3E}">
        <p14:creationId xmlns:p14="http://schemas.microsoft.com/office/powerpoint/2010/main" val="3291286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3271CF-95D8-5C35-7C4E-BE2C3AF7DD98}"/>
              </a:ext>
            </a:extLst>
          </p:cNvPr>
          <p:cNvPicPr>
            <a:picLocks noChangeAspect="1"/>
          </p:cNvPicPr>
          <p:nvPr/>
        </p:nvPicPr>
        <p:blipFill>
          <a:blip r:embed="rId3"/>
          <a:stretch>
            <a:fillRect/>
          </a:stretch>
        </p:blipFill>
        <p:spPr>
          <a:xfrm>
            <a:off x="5693306" y="998854"/>
            <a:ext cx="6260715" cy="5056731"/>
          </a:xfrm>
          <a:prstGeom prst="rect">
            <a:avLst/>
          </a:prstGeom>
        </p:spPr>
      </p:pic>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numCol="3"/>
          <a:lstStyle/>
          <a:p>
            <a:pPr marL="0" indent="0">
              <a:buNone/>
            </a:pPr>
            <a:r>
              <a:rPr lang="en-US" i="1" dirty="0"/>
              <a:t>Red polygon represents the reviewed NOI Project</a:t>
            </a:r>
          </a:p>
          <a:p>
            <a:r>
              <a:rPr lang="en-US" i="1" dirty="0"/>
              <a:t>200-foot deviation </a:t>
            </a:r>
          </a:p>
          <a:p>
            <a:r>
              <a:rPr lang="en-US" i="1" dirty="0"/>
              <a:t>Field abandonment not previously considered</a:t>
            </a:r>
          </a:p>
          <a:p>
            <a:r>
              <a:rPr lang="en-US" i="1" dirty="0"/>
              <a:t>Significant rutting and un-restored areas</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t>Amendments and NOI Certification</a:t>
            </a:r>
          </a:p>
        </p:txBody>
      </p:sp>
    </p:spTree>
    <p:extLst>
      <p:ext uri="{BB962C8B-B14F-4D97-AF65-F5344CB8AC3E}">
        <p14:creationId xmlns:p14="http://schemas.microsoft.com/office/powerpoint/2010/main" val="2951714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C5198-876C-D9E3-7376-924AB0729B3A}"/>
              </a:ext>
            </a:extLst>
          </p:cNvPr>
          <p:cNvSpPr>
            <a:spLocks noGrp="1"/>
          </p:cNvSpPr>
          <p:nvPr>
            <p:ph type="body" sz="quarter" idx="13"/>
          </p:nvPr>
        </p:nvSpPr>
        <p:spPr/>
        <p:txBody>
          <a:bodyPr>
            <a:normAutofit fontScale="32500" lnSpcReduction="20000"/>
          </a:bodyPr>
          <a:lstStyle/>
          <a:p>
            <a:r>
              <a:rPr lang="en-US" sz="14200" dirty="0"/>
              <a:t>Introduction</a:t>
            </a:r>
          </a:p>
          <a:p>
            <a:endParaRPr lang="en-US" sz="6000" dirty="0"/>
          </a:p>
          <a:p>
            <a:r>
              <a:rPr lang="en-US" sz="6000" dirty="0"/>
              <a:t>Jason Mulford, CPESC</a:t>
            </a:r>
          </a:p>
          <a:p>
            <a:r>
              <a:rPr lang="en-US" sz="6000" dirty="0"/>
              <a:t>Principal Environmental Analyst</a:t>
            </a:r>
          </a:p>
          <a:p>
            <a:r>
              <a:rPr lang="en-US" sz="6000" dirty="0"/>
              <a:t>10B Airline Drive, Albany, NY 12235</a:t>
            </a:r>
          </a:p>
          <a:p>
            <a:r>
              <a:rPr lang="en-US" sz="6000" dirty="0"/>
              <a:t>(518) 457-5606 | Jason Mulford@agriculture.ny.gov</a:t>
            </a:r>
          </a:p>
          <a:p>
            <a:endParaRPr lang="en-US" dirty="0"/>
          </a:p>
        </p:txBody>
      </p:sp>
    </p:spTree>
    <p:extLst>
      <p:ext uri="{BB962C8B-B14F-4D97-AF65-F5344CB8AC3E}">
        <p14:creationId xmlns:p14="http://schemas.microsoft.com/office/powerpoint/2010/main" val="2304046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pPr marL="0" indent="0">
              <a:buNone/>
            </a:pPr>
            <a:endParaRPr lang="en-US" i="1" dirty="0"/>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t>NOI Certification checks</a:t>
            </a:r>
          </a:p>
        </p:txBody>
      </p:sp>
      <p:pic>
        <p:nvPicPr>
          <p:cNvPr id="6" name="Picture 5" descr="A group of solar panels&#10;&#10;AI-generated content may be incorrect.">
            <a:extLst>
              <a:ext uri="{FF2B5EF4-FFF2-40B4-BE49-F238E27FC236}">
                <a16:creationId xmlns:a16="http://schemas.microsoft.com/office/drawing/2014/main" id="{E6F5CB2A-F20B-BFF1-CA6B-9737801DE74E}"/>
              </a:ext>
            </a:extLst>
          </p:cNvPr>
          <p:cNvPicPr>
            <a:picLocks noChangeAspect="1"/>
          </p:cNvPicPr>
          <p:nvPr/>
        </p:nvPicPr>
        <p:blipFill>
          <a:blip r:embed="rId3"/>
          <a:stretch>
            <a:fillRect/>
          </a:stretch>
        </p:blipFill>
        <p:spPr>
          <a:xfrm>
            <a:off x="695411" y="923507"/>
            <a:ext cx="10256367" cy="5292098"/>
          </a:xfrm>
          <a:prstGeom prst="rect">
            <a:avLst/>
          </a:prstGeom>
        </p:spPr>
      </p:pic>
      <p:sp>
        <p:nvSpPr>
          <p:cNvPr id="8" name="Speech Bubble: Rectangle 7">
            <a:extLst>
              <a:ext uri="{FF2B5EF4-FFF2-40B4-BE49-F238E27FC236}">
                <a16:creationId xmlns:a16="http://schemas.microsoft.com/office/drawing/2014/main" id="{59B1AA17-B131-58C1-02EE-62FBD1B7857C}"/>
              </a:ext>
            </a:extLst>
          </p:cNvPr>
          <p:cNvSpPr/>
          <p:nvPr/>
        </p:nvSpPr>
        <p:spPr>
          <a:xfrm>
            <a:off x="5602010" y="5307724"/>
            <a:ext cx="6315437" cy="1021236"/>
          </a:xfrm>
          <a:prstGeom prst="wedgeRectCallout">
            <a:avLst>
              <a:gd name="adj1" fmla="val -66866"/>
              <a:gd name="adj2" fmla="val -2410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dirty="0"/>
              <a:t>Solar foundation impacts to sub-surface drainage induced seasonal flooding impacting off site agricultural lands.  Additional restoration is on-going.</a:t>
            </a:r>
          </a:p>
        </p:txBody>
      </p:sp>
    </p:spTree>
    <p:extLst>
      <p:ext uri="{BB962C8B-B14F-4D97-AF65-F5344CB8AC3E}">
        <p14:creationId xmlns:p14="http://schemas.microsoft.com/office/powerpoint/2010/main" val="488765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C1ADB-9AA7-7B21-965E-1D56AA373D5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5D8C412-BE2C-BB94-6248-9CBE337BFA53}"/>
              </a:ext>
            </a:extLst>
          </p:cNvPr>
          <p:cNvSpPr>
            <a:spLocks noGrp="1"/>
          </p:cNvSpPr>
          <p:nvPr>
            <p:ph type="body" sz="quarter" idx="13"/>
          </p:nvPr>
        </p:nvSpPr>
        <p:spPr/>
        <p:txBody>
          <a:bodyPr>
            <a:normAutofit/>
          </a:bodyPr>
          <a:lstStyle/>
          <a:p>
            <a:r>
              <a:rPr lang="en-US" dirty="0"/>
              <a:t>	decommissioning </a:t>
            </a:r>
          </a:p>
        </p:txBody>
      </p:sp>
    </p:spTree>
    <p:extLst>
      <p:ext uri="{BB962C8B-B14F-4D97-AF65-F5344CB8AC3E}">
        <p14:creationId xmlns:p14="http://schemas.microsoft.com/office/powerpoint/2010/main" val="474446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numCol="2"/>
          <a:lstStyle/>
          <a:p>
            <a:r>
              <a:rPr lang="en-US" i="1" dirty="0"/>
              <a:t>Ensuring topsoil preservation during construction and restoration.</a:t>
            </a:r>
          </a:p>
          <a:p>
            <a:pPr lvl="1"/>
            <a:r>
              <a:rPr lang="en-US" i="1" dirty="0"/>
              <a:t>Document where topsoil is spread for decommissioning restoration.</a:t>
            </a:r>
          </a:p>
          <a:p>
            <a:r>
              <a:rPr lang="en-US" i="1" dirty="0"/>
              <a:t>Regrading potential</a:t>
            </a:r>
          </a:p>
          <a:p>
            <a:r>
              <a:rPr lang="en-US" i="1" dirty="0"/>
              <a:t>Access road/ fence retention based on retuning farm need at decommission.</a:t>
            </a:r>
          </a:p>
          <a:p>
            <a:r>
              <a:rPr lang="en-US" i="1" dirty="0"/>
              <a:t>Vegetative screening removal</a:t>
            </a:r>
          </a:p>
          <a:p>
            <a:r>
              <a:rPr lang="en-US" i="1" dirty="0"/>
              <a:t>Collection</a:t>
            </a:r>
          </a:p>
          <a:p>
            <a:pPr lvl="1"/>
            <a:r>
              <a:rPr lang="en-US" i="1" dirty="0"/>
              <a:t> &gt;4’ outside array – abandon in place</a:t>
            </a:r>
          </a:p>
          <a:p>
            <a:pPr lvl="1"/>
            <a:r>
              <a:rPr lang="en-US" i="1" dirty="0"/>
              <a:t>&lt;4’ inside array – full removal</a:t>
            </a:r>
          </a:p>
          <a:p>
            <a:pPr lvl="1"/>
            <a:endParaRPr lang="en-US" i="1" dirty="0"/>
          </a:p>
          <a:p>
            <a:pPr lvl="1"/>
            <a:endParaRPr lang="en-US" i="1" dirty="0"/>
          </a:p>
          <a:p>
            <a:pPr lvl="1"/>
            <a:endParaRPr lang="en-US" i="1" dirty="0"/>
          </a:p>
          <a:p>
            <a:pPr lvl="1"/>
            <a:endParaRPr lang="en-US" i="1" dirty="0"/>
          </a:p>
          <a:p>
            <a:pPr marL="457200" lvl="1" indent="0" algn="ctr">
              <a:buNone/>
            </a:pPr>
            <a:r>
              <a:rPr lang="en-US" b="1" i="1" dirty="0"/>
              <a:t>Missing Photo due to no facilities yet decommissioned returning to agriculture.</a:t>
            </a:r>
          </a:p>
          <a:p>
            <a:pPr lvl="1"/>
            <a:endParaRPr lang="en-US" i="1" dirty="0"/>
          </a:p>
          <a:p>
            <a:pPr marL="0" indent="0">
              <a:buNone/>
            </a:pPr>
            <a:endParaRPr lang="en-US" i="1" dirty="0"/>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t>Decommissioning highlights</a:t>
            </a:r>
          </a:p>
        </p:txBody>
      </p:sp>
    </p:spTree>
    <p:extLst>
      <p:ext uri="{BB962C8B-B14F-4D97-AF65-F5344CB8AC3E}">
        <p14:creationId xmlns:p14="http://schemas.microsoft.com/office/powerpoint/2010/main" val="3232790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C5198-876C-D9E3-7376-924AB0729B3A}"/>
              </a:ext>
            </a:extLst>
          </p:cNvPr>
          <p:cNvSpPr>
            <a:spLocks noGrp="1"/>
          </p:cNvSpPr>
          <p:nvPr>
            <p:ph type="body" sz="quarter" idx="13"/>
          </p:nvPr>
        </p:nvSpPr>
        <p:spPr/>
        <p:txBody>
          <a:bodyPr>
            <a:normAutofit fontScale="70000" lnSpcReduction="20000"/>
          </a:bodyPr>
          <a:lstStyle/>
          <a:p>
            <a:r>
              <a:rPr lang="en-US" dirty="0"/>
              <a:t>Agrivoltaics/</a:t>
            </a:r>
          </a:p>
          <a:p>
            <a:r>
              <a:rPr lang="en-US" dirty="0"/>
              <a:t>Co-Utilization Mitigation Focus</a:t>
            </a:r>
          </a:p>
        </p:txBody>
      </p:sp>
    </p:spTree>
    <p:extLst>
      <p:ext uri="{BB962C8B-B14F-4D97-AF65-F5344CB8AC3E}">
        <p14:creationId xmlns:p14="http://schemas.microsoft.com/office/powerpoint/2010/main" val="1472892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pPr marL="0" indent="0">
              <a:buNone/>
            </a:pPr>
            <a:endParaRPr lang="en-US" dirty="0"/>
          </a:p>
          <a:p>
            <a:pPr marL="0" indent="0">
              <a:buNone/>
            </a:pPr>
            <a:endParaRPr lang="en-US" dirty="0"/>
          </a:p>
          <a:p>
            <a:pPr marL="0" indent="0">
              <a:buNone/>
            </a:pPr>
            <a:r>
              <a:rPr lang="en-US" dirty="0"/>
              <a:t>11. </a:t>
            </a:r>
            <a:r>
              <a:rPr lang="en-US" b="1" dirty="0"/>
              <a:t>"Farm operation" </a:t>
            </a:r>
            <a:r>
              <a:rPr lang="en-US" dirty="0"/>
              <a:t>means the land and on-farm buildings, equipment, manure processing and handling facilities, and practices which contribute to the production, preparation and marketing of </a:t>
            </a:r>
            <a:r>
              <a:rPr lang="en-US" dirty="0">
                <a:highlight>
                  <a:srgbClr val="FFFF00"/>
                </a:highlight>
              </a:rPr>
              <a:t>crops, livestock and livestock products as a commercial enterprise</a:t>
            </a:r>
            <a:r>
              <a:rPr lang="en-US" dirty="0"/>
              <a:t>, … Such farm operation may consist of one or more parcels of owned or rented land, which parcels may be contiguous or noncontiguous to each other.</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lstStyle/>
          <a:p>
            <a:r>
              <a:rPr lang="en-US" dirty="0"/>
              <a:t>AML 25-AA §301 Definitions</a:t>
            </a:r>
          </a:p>
          <a:p>
            <a:endParaRPr lang="en-US" dirty="0"/>
          </a:p>
        </p:txBody>
      </p:sp>
    </p:spTree>
    <p:extLst>
      <p:ext uri="{BB962C8B-B14F-4D97-AF65-F5344CB8AC3E}">
        <p14:creationId xmlns:p14="http://schemas.microsoft.com/office/powerpoint/2010/main" val="1610267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pPr marL="0" indent="0">
              <a:buNone/>
            </a:pPr>
            <a:r>
              <a:rPr lang="en-US" sz="2200" dirty="0"/>
              <a:t>2. </a:t>
            </a:r>
            <a:r>
              <a:rPr lang="en-US" sz="2200" b="1" dirty="0"/>
              <a:t>"Crops, livestock and livestock products" </a:t>
            </a:r>
            <a:r>
              <a:rPr lang="en-US" sz="2200" dirty="0"/>
              <a:t>shall include but </a:t>
            </a:r>
            <a:r>
              <a:rPr lang="en-US" sz="2200" dirty="0">
                <a:highlight>
                  <a:srgbClr val="FFFF00"/>
                </a:highlight>
              </a:rPr>
              <a:t>not be limited to </a:t>
            </a:r>
            <a:r>
              <a:rPr lang="en-US" sz="2200" dirty="0"/>
              <a:t>the following:</a:t>
            </a:r>
          </a:p>
          <a:p>
            <a:pPr marL="0" indent="0">
              <a:buNone/>
            </a:pPr>
            <a:r>
              <a:rPr lang="en-US" sz="2000" dirty="0"/>
              <a:t>a. </a:t>
            </a:r>
            <a:r>
              <a:rPr lang="en-US" sz="2000" dirty="0">
                <a:highlight>
                  <a:srgbClr val="FFFF00"/>
                </a:highlight>
              </a:rPr>
              <a:t>Field crops</a:t>
            </a:r>
            <a:r>
              <a:rPr lang="en-US" sz="2000" dirty="0"/>
              <a:t>, including corn, wheat, oats, rye, barley, </a:t>
            </a:r>
            <a:r>
              <a:rPr lang="en-US" sz="2000" dirty="0">
                <a:highlight>
                  <a:srgbClr val="FFFF00"/>
                </a:highlight>
              </a:rPr>
              <a:t>hay</a:t>
            </a:r>
            <a:r>
              <a:rPr lang="en-US" sz="2000" dirty="0"/>
              <a:t>, potatoes and dry beans.</a:t>
            </a:r>
          </a:p>
          <a:p>
            <a:pPr marL="0" indent="0">
              <a:buNone/>
            </a:pPr>
            <a:r>
              <a:rPr lang="en-US" sz="2000" dirty="0"/>
              <a:t>b. Fruits, including apples, peaches, grapes, cherries, berries, and tree nuts.</a:t>
            </a:r>
          </a:p>
          <a:p>
            <a:pPr marL="0" indent="0">
              <a:buNone/>
            </a:pPr>
            <a:r>
              <a:rPr lang="en-US" sz="2000" dirty="0"/>
              <a:t>c. </a:t>
            </a:r>
            <a:r>
              <a:rPr lang="en-US" sz="2000" dirty="0">
                <a:highlight>
                  <a:srgbClr val="FFFF00"/>
                </a:highlight>
              </a:rPr>
              <a:t>Vegetables</a:t>
            </a:r>
            <a:r>
              <a:rPr lang="en-US" sz="2000" dirty="0"/>
              <a:t>, including tomatoes, snap beans, cabbage, carrots, beets and onions.</a:t>
            </a:r>
          </a:p>
          <a:p>
            <a:pPr marL="0" indent="0">
              <a:buNone/>
            </a:pPr>
            <a:r>
              <a:rPr lang="en-US" sz="2000" dirty="0"/>
              <a:t>d. Horticultural specialties, including nursery stock, ornamental shrubs, ornamental trees and flowers.</a:t>
            </a:r>
          </a:p>
          <a:p>
            <a:pPr marL="0" indent="0">
              <a:buNone/>
            </a:pPr>
            <a:r>
              <a:rPr lang="en-US" sz="2000" dirty="0"/>
              <a:t>e. Livestock and livestock products, including cattle, </a:t>
            </a:r>
            <a:r>
              <a:rPr lang="en-US" sz="2000" dirty="0">
                <a:highlight>
                  <a:srgbClr val="FFFF00"/>
                </a:highlight>
              </a:rPr>
              <a:t>sheep</a:t>
            </a:r>
            <a:r>
              <a:rPr lang="en-US" sz="2000" dirty="0"/>
              <a:t>, </a:t>
            </a:r>
            <a:r>
              <a:rPr lang="en-US" sz="2000" dirty="0">
                <a:highlight>
                  <a:srgbClr val="FFFF00"/>
                </a:highlight>
              </a:rPr>
              <a:t>hogs</a:t>
            </a:r>
            <a:r>
              <a:rPr lang="en-US" sz="2000" dirty="0"/>
              <a:t>, goats, horses, </a:t>
            </a:r>
            <a:r>
              <a:rPr lang="en-US" sz="2000" dirty="0">
                <a:highlight>
                  <a:srgbClr val="FFFF00"/>
                </a:highlight>
              </a:rPr>
              <a:t>poultry</a:t>
            </a:r>
            <a:r>
              <a:rPr lang="en-US" sz="2000" dirty="0"/>
              <a:t>, ratites, such as ostriches, emus, rheas and kiwis, farmed deer, farmed buffalo, fur bearing animals, wool bearing animals, such as alpacas and llamas, milk, eggs and furs.</a:t>
            </a:r>
          </a:p>
          <a:p>
            <a:pPr marL="0" indent="0">
              <a:buNone/>
            </a:pPr>
            <a:r>
              <a:rPr lang="en-US" sz="2000" dirty="0"/>
              <a:t>f. Maple sap.</a:t>
            </a:r>
          </a:p>
          <a:p>
            <a:pPr marL="0" indent="0">
              <a:buNone/>
            </a:pPr>
            <a:r>
              <a:rPr lang="en-US" sz="2000" dirty="0"/>
              <a:t>g. Christmas trees derived from a managed Christmas tree operation whether dug for transplanting or cut from the stump.</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lstStyle/>
          <a:p>
            <a:r>
              <a:rPr lang="en-US" dirty="0"/>
              <a:t>AML 25-AA §301 Definitions</a:t>
            </a:r>
          </a:p>
          <a:p>
            <a:endParaRPr lang="en-US" dirty="0"/>
          </a:p>
        </p:txBody>
      </p:sp>
    </p:spTree>
    <p:extLst>
      <p:ext uri="{BB962C8B-B14F-4D97-AF65-F5344CB8AC3E}">
        <p14:creationId xmlns:p14="http://schemas.microsoft.com/office/powerpoint/2010/main" val="115898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pPr marL="0" indent="0">
              <a:buNone/>
            </a:pPr>
            <a:r>
              <a:rPr lang="en-US" sz="2200" dirty="0"/>
              <a:t>2. </a:t>
            </a:r>
            <a:r>
              <a:rPr lang="en-US" sz="2200" b="1" dirty="0"/>
              <a:t>"Crops, livestock and livestock products"</a:t>
            </a:r>
            <a:r>
              <a:rPr lang="en-US" sz="2200" dirty="0"/>
              <a:t> shall include but </a:t>
            </a:r>
            <a:r>
              <a:rPr lang="en-US" sz="2200" dirty="0">
                <a:highlight>
                  <a:srgbClr val="FFFF00"/>
                </a:highlight>
              </a:rPr>
              <a:t>not be limited to </a:t>
            </a:r>
            <a:r>
              <a:rPr lang="en-US" sz="2200" dirty="0"/>
              <a:t>the following:</a:t>
            </a:r>
          </a:p>
          <a:p>
            <a:pPr marL="0" indent="0">
              <a:buNone/>
            </a:pPr>
            <a:r>
              <a:rPr lang="en-US" sz="2000" dirty="0"/>
              <a:t>h. Aquaculture products, including fish, fish products, water plants and shellfish.</a:t>
            </a:r>
          </a:p>
          <a:p>
            <a:pPr marL="0" indent="0">
              <a:buNone/>
            </a:pPr>
            <a:r>
              <a:rPr lang="en-US" sz="2000" dirty="0" err="1"/>
              <a:t>i</a:t>
            </a:r>
            <a:r>
              <a:rPr lang="en-US" sz="2000" dirty="0"/>
              <a:t>. Woody biomass, which means short rotation woody crops raised for bioenergy, and shall not include farm woodland.</a:t>
            </a:r>
          </a:p>
          <a:p>
            <a:pPr marL="0" indent="0">
              <a:buNone/>
            </a:pPr>
            <a:r>
              <a:rPr lang="en-US" sz="2000" dirty="0"/>
              <a:t>j. </a:t>
            </a:r>
            <a:r>
              <a:rPr lang="en-US" sz="2000" dirty="0">
                <a:highlight>
                  <a:srgbClr val="FFFF00"/>
                </a:highlight>
              </a:rPr>
              <a:t>Apiary products</a:t>
            </a:r>
            <a:r>
              <a:rPr lang="en-US" sz="2000" dirty="0"/>
              <a:t>, including honey, beeswax, royal jelly, bee pollen, propolis, package bees, </a:t>
            </a:r>
            <a:r>
              <a:rPr lang="en-US" sz="2000" dirty="0" err="1"/>
              <a:t>nucs</a:t>
            </a:r>
            <a:r>
              <a:rPr lang="en-US" sz="2000" dirty="0"/>
              <a:t> and queens. For the purposes of this paragraph, "</a:t>
            </a:r>
            <a:r>
              <a:rPr lang="en-US" sz="2000" dirty="0" err="1"/>
              <a:t>nucs</a:t>
            </a:r>
            <a:r>
              <a:rPr lang="en-US" sz="2000" dirty="0"/>
              <a:t>" shall mean small honey bee colonies created from larger colonies including the </a:t>
            </a:r>
            <a:r>
              <a:rPr lang="en-US" sz="2000" dirty="0" err="1"/>
              <a:t>nuc</a:t>
            </a:r>
            <a:r>
              <a:rPr lang="en-US" sz="2000" dirty="0"/>
              <a:t> box, which is a smaller version of a beehive, designed to hold up to five frames from an existing colony.</a:t>
            </a:r>
          </a:p>
          <a:p>
            <a:pPr marL="0" indent="0">
              <a:buNone/>
            </a:pPr>
            <a:r>
              <a:rPr lang="en-US" sz="2000" dirty="0"/>
              <a:t>k. Actively managed log-grown woodland mushrooms. </a:t>
            </a:r>
          </a:p>
          <a:p>
            <a:pPr marL="0" indent="0">
              <a:buNone/>
            </a:pPr>
            <a:r>
              <a:rPr lang="en-US" sz="2000" dirty="0"/>
              <a:t>l. Industrial hemp as defined in section five hundred five of this chapter.</a:t>
            </a:r>
          </a:p>
          <a:p>
            <a:pPr marL="0" indent="0">
              <a:buNone/>
            </a:pPr>
            <a:r>
              <a:rPr lang="en-US" sz="2000" dirty="0"/>
              <a:t>m. Cannabis when cultivated in accordance with the cannabis law.</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lstStyle/>
          <a:p>
            <a:r>
              <a:rPr lang="en-US" dirty="0"/>
              <a:t>AML 25-AA §301 Definitions</a:t>
            </a:r>
          </a:p>
          <a:p>
            <a:endParaRPr lang="en-US" dirty="0"/>
          </a:p>
        </p:txBody>
      </p:sp>
    </p:spTree>
    <p:extLst>
      <p:ext uri="{BB962C8B-B14F-4D97-AF65-F5344CB8AC3E}">
        <p14:creationId xmlns:p14="http://schemas.microsoft.com/office/powerpoint/2010/main" val="1457712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275F77-3A6E-7830-A35A-D8F71DC703A0}"/>
              </a:ext>
            </a:extLst>
          </p:cNvPr>
          <p:cNvPicPr>
            <a:picLocks noChangeAspect="1"/>
          </p:cNvPicPr>
          <p:nvPr/>
        </p:nvPicPr>
        <p:blipFill>
          <a:blip r:embed="rId3"/>
          <a:stretch>
            <a:fillRect/>
          </a:stretch>
        </p:blipFill>
        <p:spPr>
          <a:xfrm>
            <a:off x="6777990" y="1313072"/>
            <a:ext cx="4670595" cy="4528137"/>
          </a:xfrm>
          <a:prstGeom prst="rect">
            <a:avLst/>
          </a:prstGeom>
        </p:spPr>
      </p:pic>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pPr marL="0" indent="0">
              <a:buNone/>
            </a:pPr>
            <a:endParaRPr lang="en-US" i="1" dirty="0"/>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t>Hay forage production</a:t>
            </a:r>
          </a:p>
        </p:txBody>
      </p:sp>
      <p:pic>
        <p:nvPicPr>
          <p:cNvPr id="6" name="Picture 5" descr="A picture containing text&#10;&#10;AI-generated content may be incorrect.">
            <a:extLst>
              <a:ext uri="{FF2B5EF4-FFF2-40B4-BE49-F238E27FC236}">
                <a16:creationId xmlns:a16="http://schemas.microsoft.com/office/drawing/2014/main" id="{C0841489-6207-E8F9-42BE-4D725DF4B062}"/>
              </a:ext>
            </a:extLst>
          </p:cNvPr>
          <p:cNvPicPr>
            <a:picLocks noChangeAspect="1"/>
          </p:cNvPicPr>
          <p:nvPr/>
        </p:nvPicPr>
        <p:blipFill>
          <a:blip r:embed="rId4"/>
          <a:stretch>
            <a:fillRect/>
          </a:stretch>
        </p:blipFill>
        <p:spPr>
          <a:xfrm>
            <a:off x="601365" y="1313072"/>
            <a:ext cx="5799247" cy="4516228"/>
          </a:xfrm>
          <a:prstGeom prst="rect">
            <a:avLst/>
          </a:prstGeom>
        </p:spPr>
      </p:pic>
    </p:spTree>
    <p:extLst>
      <p:ext uri="{BB962C8B-B14F-4D97-AF65-F5344CB8AC3E}">
        <p14:creationId xmlns:p14="http://schemas.microsoft.com/office/powerpoint/2010/main" val="2951178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C5198-876C-D9E3-7376-924AB0729B3A}"/>
              </a:ext>
            </a:extLst>
          </p:cNvPr>
          <p:cNvSpPr>
            <a:spLocks noGrp="1"/>
          </p:cNvSpPr>
          <p:nvPr>
            <p:ph type="body" sz="quarter" idx="13"/>
          </p:nvPr>
        </p:nvSpPr>
        <p:spPr/>
        <p:txBody>
          <a:bodyPr>
            <a:normAutofit fontScale="70000" lnSpcReduction="20000"/>
          </a:bodyPr>
          <a:lstStyle/>
          <a:p>
            <a:r>
              <a:rPr lang="en-US" dirty="0"/>
              <a:t>SEQRA Projects</a:t>
            </a:r>
          </a:p>
          <a:p>
            <a:r>
              <a:rPr lang="en-US" dirty="0"/>
              <a:t>Title 6 NYCRR</a:t>
            </a:r>
          </a:p>
          <a:p>
            <a:r>
              <a:rPr lang="en-US" dirty="0"/>
              <a:t>PART 617.6 SEQR</a:t>
            </a:r>
          </a:p>
        </p:txBody>
      </p:sp>
    </p:spTree>
    <p:extLst>
      <p:ext uri="{BB962C8B-B14F-4D97-AF65-F5344CB8AC3E}">
        <p14:creationId xmlns:p14="http://schemas.microsoft.com/office/powerpoint/2010/main" val="1941379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pPr marL="457200" indent="-457200" algn="l">
              <a:buAutoNum type="alphaLcParenBoth"/>
            </a:pPr>
            <a:r>
              <a:rPr lang="en-US" b="1" i="0" dirty="0">
                <a:solidFill>
                  <a:srgbClr val="212121"/>
                </a:solidFill>
                <a:effectLst/>
                <a:latin typeface="Arial" panose="020B0604020202020204" pitchFamily="34" charset="0"/>
              </a:rPr>
              <a:t>Initial review of actions. … </a:t>
            </a:r>
          </a:p>
          <a:p>
            <a:pPr marL="457200" lvl="1" indent="0">
              <a:buNone/>
            </a:pPr>
            <a:endParaRPr lang="en-US" b="0" i="0" dirty="0">
              <a:solidFill>
                <a:srgbClr val="212121"/>
              </a:solidFill>
              <a:effectLst/>
              <a:latin typeface="Arial" panose="020B0604020202020204" pitchFamily="34" charset="0"/>
            </a:endParaRPr>
          </a:p>
          <a:p>
            <a:pPr marL="457200" lvl="1" indent="0">
              <a:buNone/>
            </a:pPr>
            <a:r>
              <a:rPr lang="en-US" b="0" i="0" dirty="0">
                <a:solidFill>
                  <a:srgbClr val="212121"/>
                </a:solidFill>
                <a:effectLst/>
                <a:latin typeface="Arial" panose="020B0604020202020204" pitchFamily="34" charset="0"/>
              </a:rPr>
              <a:t>(1) As early as possible in an agency's formulation of an action it proposes to undertake, or as soon as an agency receives an application for funding or for approval of an action, it must do the following:</a:t>
            </a:r>
          </a:p>
          <a:p>
            <a:pPr marL="914400" lvl="2" indent="0">
              <a:buNone/>
            </a:pPr>
            <a:endParaRPr lang="en-US" b="0" i="0" dirty="0">
              <a:solidFill>
                <a:srgbClr val="212121"/>
              </a:solidFill>
              <a:effectLst/>
              <a:latin typeface="Arial" panose="020B0604020202020204" pitchFamily="34" charset="0"/>
            </a:endParaRPr>
          </a:p>
          <a:p>
            <a:pPr marL="914400" lvl="2" indent="0">
              <a:buNone/>
            </a:pPr>
            <a:r>
              <a:rPr lang="en-US" b="0" i="0" dirty="0">
                <a:solidFill>
                  <a:srgbClr val="212121"/>
                </a:solidFill>
                <a:effectLst/>
                <a:latin typeface="Arial" panose="020B0604020202020204" pitchFamily="34" charset="0"/>
              </a:rPr>
              <a:t>(iii) </a:t>
            </a:r>
            <a:r>
              <a:rPr lang="en-US" b="0" i="0" dirty="0">
                <a:solidFill>
                  <a:srgbClr val="212121"/>
                </a:solidFill>
                <a:effectLst/>
                <a:highlight>
                  <a:srgbClr val="FFFF00"/>
                </a:highlight>
                <a:latin typeface="Arial" panose="020B0604020202020204" pitchFamily="34" charset="0"/>
              </a:rPr>
              <a:t>determine whether the action may involve one or more other agencies</a:t>
            </a:r>
            <a:r>
              <a:rPr lang="en-US" b="0" i="0" dirty="0">
                <a:solidFill>
                  <a:srgbClr val="212121"/>
                </a:solidFill>
                <a:effectLst/>
                <a:latin typeface="Arial" panose="020B0604020202020204" pitchFamily="34" charset="0"/>
              </a:rPr>
              <a:t>; and</a:t>
            </a:r>
          </a:p>
          <a:p>
            <a:pPr marL="457200" lvl="1" indent="0">
              <a:buNone/>
            </a:pPr>
            <a:endParaRPr lang="en-US" b="0" i="0" dirty="0">
              <a:solidFill>
                <a:srgbClr val="212121"/>
              </a:solidFill>
              <a:effectLst/>
              <a:latin typeface="Arial" panose="020B0604020202020204" pitchFamily="34" charset="0"/>
            </a:endParaRPr>
          </a:p>
          <a:p>
            <a:pPr marL="457200" lvl="1" indent="0">
              <a:buNone/>
            </a:pPr>
            <a:r>
              <a:rPr lang="en-US" b="0" i="0" dirty="0">
                <a:solidFill>
                  <a:srgbClr val="212121"/>
                </a:solidFill>
                <a:effectLst/>
                <a:latin typeface="Arial" panose="020B0604020202020204" pitchFamily="34" charset="0"/>
              </a:rPr>
              <a:t>(5) Determine whether the Type I or Unlisted action is located in an agricultural district and </a:t>
            </a:r>
            <a:r>
              <a:rPr lang="en-US" b="0" i="0" dirty="0">
                <a:solidFill>
                  <a:srgbClr val="212121"/>
                </a:solidFill>
                <a:effectLst/>
                <a:highlight>
                  <a:srgbClr val="FFFF00"/>
                </a:highlight>
                <a:latin typeface="Arial" panose="020B0604020202020204" pitchFamily="34" charset="0"/>
              </a:rPr>
              <a:t>comply with the provisions of subdivision (4) of section 305</a:t>
            </a:r>
            <a:r>
              <a:rPr lang="en-US" b="0" i="0" dirty="0">
                <a:solidFill>
                  <a:srgbClr val="212121"/>
                </a:solidFill>
                <a:effectLst/>
                <a:latin typeface="Arial" panose="020B0604020202020204" pitchFamily="34" charset="0"/>
              </a:rPr>
              <a:t> of article 25-AA of the Agriculture and Markets Law, if applicable.</a:t>
            </a:r>
          </a:p>
          <a:p>
            <a:pPr marL="0" indent="0" algn="l">
              <a:buNone/>
            </a:pPr>
            <a:endParaRPr lang="en-US" b="0" i="0" dirty="0">
              <a:solidFill>
                <a:srgbClr val="212121"/>
              </a:solidFill>
              <a:effectLst/>
              <a:latin typeface="Arial" panose="020B0604020202020204" pitchFamily="34" charset="0"/>
            </a:endParaRP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lstStyle/>
          <a:p>
            <a:r>
              <a:rPr lang="en-US" dirty="0"/>
              <a:t>617.6 Initial review of actions and establishing lead agency</a:t>
            </a:r>
          </a:p>
        </p:txBody>
      </p:sp>
    </p:spTree>
    <p:extLst>
      <p:ext uri="{BB962C8B-B14F-4D97-AF65-F5344CB8AC3E}">
        <p14:creationId xmlns:p14="http://schemas.microsoft.com/office/powerpoint/2010/main" val="40738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numCol="2"/>
          <a:lstStyle/>
          <a:p>
            <a:r>
              <a:rPr lang="en-US" sz="2800" dirty="0"/>
              <a:t>Animal Industry</a:t>
            </a:r>
          </a:p>
          <a:p>
            <a:endParaRPr lang="en-US" sz="2800" dirty="0"/>
          </a:p>
          <a:p>
            <a:r>
              <a:rPr lang="en-US" sz="2800" dirty="0"/>
              <a:t>Plant Industry</a:t>
            </a:r>
          </a:p>
          <a:p>
            <a:endParaRPr lang="en-US" sz="2800" dirty="0"/>
          </a:p>
          <a:p>
            <a:r>
              <a:rPr lang="en-US" sz="2800" dirty="0"/>
              <a:t>Agricultural Development</a:t>
            </a:r>
          </a:p>
          <a:p>
            <a:endParaRPr lang="en-US" sz="2800" dirty="0"/>
          </a:p>
          <a:p>
            <a:r>
              <a:rPr lang="en-US" sz="2800" dirty="0"/>
              <a:t>Weights &amp; Measures</a:t>
            </a:r>
          </a:p>
          <a:p>
            <a:endParaRPr lang="en-US" sz="2800" dirty="0"/>
          </a:p>
          <a:p>
            <a:r>
              <a:rPr lang="en-US" sz="2800" dirty="0"/>
              <a:t>Food Safety &amp; Inspection</a:t>
            </a:r>
          </a:p>
          <a:p>
            <a:endParaRPr lang="en-US" sz="2800" dirty="0"/>
          </a:p>
          <a:p>
            <a:r>
              <a:rPr lang="en-US" sz="2800" dirty="0"/>
              <a:t>Food Laboratory</a:t>
            </a:r>
          </a:p>
          <a:p>
            <a:endParaRPr lang="en-US" sz="2800" dirty="0"/>
          </a:p>
          <a:p>
            <a:r>
              <a:rPr lang="en-US" sz="2800" dirty="0"/>
              <a:t>Milk Control &amp; Dairy Services</a:t>
            </a:r>
          </a:p>
          <a:p>
            <a:endParaRPr lang="en-US" sz="2800" dirty="0"/>
          </a:p>
          <a:p>
            <a:r>
              <a:rPr lang="en-US" sz="2800" dirty="0"/>
              <a:t>Land &amp; Water Resources</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lstStyle/>
          <a:p>
            <a:r>
              <a:rPr lang="en-US" dirty="0"/>
              <a:t>Major AGM divisions</a:t>
            </a:r>
          </a:p>
        </p:txBody>
      </p:sp>
    </p:spTree>
    <p:extLst>
      <p:ext uri="{BB962C8B-B14F-4D97-AF65-F5344CB8AC3E}">
        <p14:creationId xmlns:p14="http://schemas.microsoft.com/office/powerpoint/2010/main" val="357102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r>
              <a:rPr lang="en-US" b="1" dirty="0">
                <a:solidFill>
                  <a:srgbClr val="212121"/>
                </a:solidFill>
              </a:rPr>
              <a:t>Does the EAF locate the project in and locally adopted, State Certified Agricultural District.</a:t>
            </a:r>
          </a:p>
          <a:p>
            <a:pPr lvl="1"/>
            <a:r>
              <a:rPr lang="en-US" b="1" dirty="0">
                <a:solidFill>
                  <a:srgbClr val="212121"/>
                </a:solidFill>
              </a:rPr>
              <a:t>Cornell Institute for Resource Information Sciences (Cornell IRIS) uploads to </a:t>
            </a:r>
            <a:r>
              <a:rPr lang="en-US" b="1" dirty="0">
                <a:solidFill>
                  <a:srgbClr val="212121"/>
                </a:solidFill>
                <a:hlinkClick r:id="rId3"/>
              </a:rPr>
              <a:t>Cornell University  Geospatial Information Repository (CUGIR)</a:t>
            </a:r>
            <a:endParaRPr lang="en-US" b="1" dirty="0">
              <a:solidFill>
                <a:srgbClr val="212121"/>
              </a:solidFill>
            </a:endParaRPr>
          </a:p>
          <a:p>
            <a:r>
              <a:rPr lang="en-US" b="1" i="0" dirty="0">
                <a:solidFill>
                  <a:srgbClr val="212121"/>
                </a:solidFill>
                <a:effectLst/>
                <a:latin typeface="Arial" panose="020B0604020202020204" pitchFamily="34" charset="0"/>
              </a:rPr>
              <a:t>Is the proposed solar facilities are constructed without NYS funds?</a:t>
            </a:r>
          </a:p>
          <a:p>
            <a:r>
              <a:rPr lang="en-US" b="1" dirty="0">
                <a:solidFill>
                  <a:srgbClr val="212121"/>
                </a:solidFill>
              </a:rPr>
              <a:t>Is the proposed solar facilities are constructed without </a:t>
            </a:r>
            <a:r>
              <a:rPr lang="en-US" b="1" dirty="0">
                <a:solidFill>
                  <a:srgbClr val="212121"/>
                </a:solidFill>
                <a:hlinkClick r:id="rId4"/>
              </a:rPr>
              <a:t>USDA Rural Energy for America Program (REAP)</a:t>
            </a:r>
            <a:r>
              <a:rPr lang="en-US" b="1" dirty="0">
                <a:solidFill>
                  <a:srgbClr val="212121"/>
                </a:solidFill>
              </a:rPr>
              <a:t> funds?</a:t>
            </a:r>
          </a:p>
          <a:p>
            <a:pPr lvl="1"/>
            <a:r>
              <a:rPr lang="en-US" b="1" dirty="0">
                <a:solidFill>
                  <a:srgbClr val="212121"/>
                </a:solidFill>
              </a:rPr>
              <a:t>USDA Program managers may request State review, although possibly not required by NYS statute.</a:t>
            </a:r>
          </a:p>
          <a:p>
            <a:pPr marL="0" indent="0" algn="l">
              <a:buNone/>
            </a:pPr>
            <a:endParaRPr lang="en-US" b="0" i="0" dirty="0">
              <a:solidFill>
                <a:srgbClr val="212121"/>
              </a:solidFill>
              <a:effectLst/>
              <a:latin typeface="Arial" panose="020B0604020202020204" pitchFamily="34" charset="0"/>
            </a:endParaRP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lstStyle/>
          <a:p>
            <a:r>
              <a:rPr lang="en-US" dirty="0"/>
              <a:t>617.6 Initial review of actions and establishing lead agency</a:t>
            </a:r>
          </a:p>
        </p:txBody>
      </p:sp>
    </p:spTree>
    <p:extLst>
      <p:ext uri="{BB962C8B-B14F-4D97-AF65-F5344CB8AC3E}">
        <p14:creationId xmlns:p14="http://schemas.microsoft.com/office/powerpoint/2010/main" val="3253857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C5198-876C-D9E3-7376-924AB0729B3A}"/>
              </a:ext>
            </a:extLst>
          </p:cNvPr>
          <p:cNvSpPr>
            <a:spLocks noGrp="1"/>
          </p:cNvSpPr>
          <p:nvPr>
            <p:ph type="body" sz="quarter" idx="13"/>
          </p:nvPr>
        </p:nvSpPr>
        <p:spPr/>
        <p:txBody>
          <a:bodyPr>
            <a:normAutofit fontScale="55000" lnSpcReduction="20000"/>
          </a:bodyPr>
          <a:lstStyle/>
          <a:p>
            <a:r>
              <a:rPr lang="en-US" dirty="0"/>
              <a:t>SEQRA Projects</a:t>
            </a:r>
          </a:p>
          <a:p>
            <a:r>
              <a:rPr lang="en-US" dirty="0"/>
              <a:t>Title 6 Code of Rules &amp; Regulation (NYCRR)</a:t>
            </a:r>
          </a:p>
          <a:p>
            <a:r>
              <a:rPr lang="en-US" dirty="0"/>
              <a:t>PART 617. STATE ENVIRONMENTAL QUALITY REVIEW (SEQR)</a:t>
            </a:r>
          </a:p>
        </p:txBody>
      </p:sp>
    </p:spTree>
    <p:extLst>
      <p:ext uri="{BB962C8B-B14F-4D97-AF65-F5344CB8AC3E}">
        <p14:creationId xmlns:p14="http://schemas.microsoft.com/office/powerpoint/2010/main" val="3017197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numCol="2"/>
          <a:lstStyle/>
          <a:p>
            <a:pPr marL="0" indent="0">
              <a:buNone/>
            </a:pPr>
            <a:r>
              <a:rPr lang="en-US" b="0" i="0" dirty="0">
                <a:solidFill>
                  <a:srgbClr val="222222"/>
                </a:solidFill>
                <a:effectLst/>
                <a:latin typeface="Adelle Light"/>
              </a:rPr>
              <a:t>3. Proposed actions subject to referral. </a:t>
            </a:r>
          </a:p>
          <a:p>
            <a:pPr marL="457200" lvl="1" indent="0">
              <a:buNone/>
            </a:pPr>
            <a:r>
              <a:rPr lang="en-US" b="0" i="0" dirty="0">
                <a:solidFill>
                  <a:srgbClr val="222222"/>
                </a:solidFill>
                <a:effectLst/>
                <a:latin typeface="Adelle Light"/>
              </a:rPr>
              <a:t>a) The following proposed actions shall be subject to the referral requirements of this section, if they apply to real property set forth in paragraph (b) of this</a:t>
            </a:r>
            <a:br>
              <a:rPr lang="en-US" dirty="0"/>
            </a:br>
            <a:r>
              <a:rPr lang="en-US" b="0" i="0" dirty="0">
                <a:solidFill>
                  <a:srgbClr val="222222"/>
                </a:solidFill>
                <a:effectLst/>
                <a:latin typeface="Adelle Light"/>
              </a:rPr>
              <a:t>subdivision:</a:t>
            </a:r>
          </a:p>
          <a:p>
            <a:pPr marL="914400" lvl="2" indent="0">
              <a:buNone/>
            </a:pPr>
            <a:r>
              <a:rPr lang="en-US" b="0" i="0" dirty="0">
                <a:solidFill>
                  <a:srgbClr val="222222"/>
                </a:solidFill>
                <a:effectLst/>
                <a:latin typeface="Adelle Light"/>
              </a:rPr>
              <a:t>(</a:t>
            </a:r>
            <a:r>
              <a:rPr lang="en-US" dirty="0" err="1">
                <a:solidFill>
                  <a:srgbClr val="222222"/>
                </a:solidFill>
                <a:latin typeface="Adelle Light"/>
              </a:rPr>
              <a:t>i</a:t>
            </a:r>
            <a:r>
              <a:rPr lang="en-US" dirty="0">
                <a:solidFill>
                  <a:srgbClr val="222222"/>
                </a:solidFill>
                <a:latin typeface="Adelle Light"/>
              </a:rPr>
              <a:t>)  </a:t>
            </a:r>
            <a:r>
              <a:rPr lang="en-US" b="0" i="0" dirty="0">
                <a:solidFill>
                  <a:srgbClr val="222222"/>
                </a:solidFill>
                <a:effectLst/>
                <a:latin typeface="Adelle Light"/>
              </a:rPr>
              <a:t>adoption or amendment of a comprehensive plan …;</a:t>
            </a:r>
            <a:br>
              <a:rPr lang="en-US" dirty="0"/>
            </a:br>
            <a:r>
              <a:rPr lang="en-US" b="0" i="0" dirty="0">
                <a:solidFill>
                  <a:srgbClr val="222222"/>
                </a:solidFill>
                <a:effectLst/>
                <a:latin typeface="Adelle Light"/>
              </a:rPr>
              <a:t>(ii</a:t>
            </a:r>
            <a:r>
              <a:rPr lang="en-US" b="0" i="0" dirty="0">
                <a:solidFill>
                  <a:srgbClr val="222222"/>
                </a:solidFill>
                <a:effectLst/>
                <a:highlight>
                  <a:srgbClr val="FFFF00"/>
                </a:highlight>
                <a:latin typeface="Adelle Light"/>
              </a:rPr>
              <a:t>) adoption or amendment of a zoning ordinance or local law</a:t>
            </a:r>
            <a:r>
              <a:rPr lang="en-US" b="0" i="0" dirty="0">
                <a:solidFill>
                  <a:srgbClr val="222222"/>
                </a:solidFill>
                <a:effectLst/>
                <a:latin typeface="Adelle Light"/>
              </a:rPr>
              <a:t>;</a:t>
            </a:r>
            <a:br>
              <a:rPr lang="en-US" dirty="0"/>
            </a:br>
            <a:r>
              <a:rPr lang="en-US" b="0" i="0" dirty="0">
                <a:solidFill>
                  <a:srgbClr val="222222"/>
                </a:solidFill>
                <a:effectLst/>
                <a:latin typeface="Adelle Light"/>
              </a:rPr>
              <a:t>(iii</a:t>
            </a:r>
            <a:r>
              <a:rPr lang="en-US" b="0" i="0" dirty="0">
                <a:solidFill>
                  <a:srgbClr val="222222"/>
                </a:solidFill>
                <a:effectLst/>
                <a:highlight>
                  <a:srgbClr val="FFFF00"/>
                </a:highlight>
                <a:latin typeface="Adelle Light"/>
              </a:rPr>
              <a:t>) issuance of special use permits</a:t>
            </a:r>
            <a:r>
              <a:rPr lang="en-US" b="0" i="0" dirty="0">
                <a:solidFill>
                  <a:srgbClr val="222222"/>
                </a:solidFill>
                <a:effectLst/>
                <a:latin typeface="Adelle Light"/>
              </a:rPr>
              <a:t>;</a:t>
            </a:r>
            <a:br>
              <a:rPr lang="en-US" dirty="0"/>
            </a:br>
            <a:r>
              <a:rPr lang="en-US" b="0" i="0" dirty="0">
                <a:solidFill>
                  <a:srgbClr val="222222"/>
                </a:solidFill>
                <a:effectLst/>
                <a:latin typeface="Adelle Light"/>
              </a:rPr>
              <a:t>(iv) </a:t>
            </a:r>
            <a:r>
              <a:rPr lang="en-US" b="0" i="0" dirty="0">
                <a:solidFill>
                  <a:srgbClr val="222222"/>
                </a:solidFill>
                <a:effectLst/>
                <a:highlight>
                  <a:srgbClr val="FFFF00"/>
                </a:highlight>
                <a:latin typeface="Adelle Light"/>
              </a:rPr>
              <a:t>approval of site plans</a:t>
            </a:r>
            <a:r>
              <a:rPr lang="en-US" b="0" i="0" dirty="0">
                <a:solidFill>
                  <a:srgbClr val="222222"/>
                </a:solidFill>
                <a:effectLst/>
                <a:latin typeface="Adelle Light"/>
              </a:rPr>
              <a:t>;</a:t>
            </a:r>
            <a:br>
              <a:rPr lang="en-US" dirty="0"/>
            </a:br>
            <a:r>
              <a:rPr lang="en-US" b="0" i="0" dirty="0">
                <a:solidFill>
                  <a:srgbClr val="222222"/>
                </a:solidFill>
                <a:effectLst/>
                <a:latin typeface="Adelle Light"/>
              </a:rPr>
              <a:t>(v) granting of use or area variances;</a:t>
            </a:r>
            <a:br>
              <a:rPr lang="en-US" dirty="0"/>
            </a:br>
            <a:r>
              <a:rPr lang="en-US" b="0" i="0" dirty="0">
                <a:solidFill>
                  <a:srgbClr val="222222"/>
                </a:solidFill>
                <a:effectLst/>
                <a:latin typeface="Adelle Light"/>
              </a:rPr>
              <a:t>(vi) other authorizations …</a:t>
            </a:r>
            <a:endParaRPr lang="en-US" dirty="0"/>
          </a:p>
          <a:p>
            <a:pPr marL="457200" lvl="1" indent="0">
              <a:buNone/>
            </a:pPr>
            <a:r>
              <a:rPr lang="en-US" b="0" i="0" dirty="0">
                <a:solidFill>
                  <a:srgbClr val="222222"/>
                </a:solidFill>
                <a:effectLst/>
                <a:latin typeface="Adelle Light"/>
              </a:rPr>
              <a:t>(b) The proposed actions set forth in paragraph (a) of this subdivision </a:t>
            </a:r>
            <a:r>
              <a:rPr lang="en-US" b="0" i="0" dirty="0">
                <a:solidFill>
                  <a:srgbClr val="222222"/>
                </a:solidFill>
                <a:effectLst/>
                <a:highlight>
                  <a:srgbClr val="FFFF00"/>
                </a:highlight>
                <a:latin typeface="Adelle Light"/>
              </a:rPr>
              <a:t>shall be subject to the referral requirements </a:t>
            </a:r>
            <a:r>
              <a:rPr lang="en-US" b="0" i="0" dirty="0">
                <a:solidFill>
                  <a:srgbClr val="222222"/>
                </a:solidFill>
                <a:effectLst/>
                <a:latin typeface="Adelle Light"/>
              </a:rPr>
              <a:t>of this section if they apply to real property within five hundred feet of the following:</a:t>
            </a:r>
          </a:p>
          <a:p>
            <a:pPr lvl="2"/>
            <a:r>
              <a:rPr lang="en-US" b="0" i="0" dirty="0">
                <a:solidFill>
                  <a:srgbClr val="222222"/>
                </a:solidFill>
                <a:effectLst/>
                <a:latin typeface="Adelle Light"/>
              </a:rPr>
              <a:t>(vi) </a:t>
            </a:r>
            <a:r>
              <a:rPr lang="en-US" b="0" i="0" dirty="0">
                <a:solidFill>
                  <a:srgbClr val="222222"/>
                </a:solidFill>
                <a:effectLst/>
                <a:highlight>
                  <a:srgbClr val="FFFF00"/>
                </a:highlight>
                <a:latin typeface="Adelle Light"/>
              </a:rPr>
              <a:t>the boundary of a farm operation located in an agricultural district, as defined by article twenty-five-AA of the agriculture and markets law, </a:t>
            </a:r>
            <a:r>
              <a:rPr lang="en-US" b="0" i="0" dirty="0">
                <a:solidFill>
                  <a:srgbClr val="222222"/>
                </a:solidFill>
                <a:effectLst/>
                <a:latin typeface="Adelle Light"/>
              </a:rPr>
              <a:t>except this subparagraph shall not apply to the granting of area variances. </a:t>
            </a:r>
            <a:endParaRPr lang="en-US" dirty="0"/>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fontScale="92500"/>
          </a:bodyPr>
          <a:lstStyle/>
          <a:p>
            <a:r>
              <a:rPr lang="fr-FR" b="0" dirty="0">
                <a:solidFill>
                  <a:srgbClr val="222222"/>
                </a:solidFill>
                <a:latin typeface="Adelle Light"/>
                <a:hlinkClick r:id="rId3"/>
              </a:rPr>
              <a:t>General Municipal (GMU) CHAPTER 24, ARTICLE 12-B </a:t>
            </a:r>
            <a:r>
              <a:rPr lang="en-US" b="0" dirty="0">
                <a:solidFill>
                  <a:srgbClr val="222222"/>
                </a:solidFill>
                <a:latin typeface="Adelle Bold"/>
                <a:hlinkClick r:id="rId3"/>
              </a:rPr>
              <a:t>SECTION 239-M</a:t>
            </a:r>
            <a:endParaRPr lang="en-US" dirty="0"/>
          </a:p>
        </p:txBody>
      </p:sp>
    </p:spTree>
    <p:extLst>
      <p:ext uri="{BB962C8B-B14F-4D97-AF65-F5344CB8AC3E}">
        <p14:creationId xmlns:p14="http://schemas.microsoft.com/office/powerpoint/2010/main" val="1549474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646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lstStyle/>
          <a:p>
            <a:r>
              <a:rPr lang="en-US" dirty="0"/>
              <a:t>Land &amp; Water Resources Main Program areas</a:t>
            </a:r>
          </a:p>
        </p:txBody>
      </p:sp>
      <p:pic>
        <p:nvPicPr>
          <p:cNvPr id="5" name="Picture 4" descr="Graphical user interface, application&#10;&#10;AI-generated content may be incorrect.">
            <a:extLst>
              <a:ext uri="{FF2B5EF4-FFF2-40B4-BE49-F238E27FC236}">
                <a16:creationId xmlns:a16="http://schemas.microsoft.com/office/drawing/2014/main" id="{FAA9174C-A71D-11BE-3EFD-D5915CFFD0E8}"/>
              </a:ext>
            </a:extLst>
          </p:cNvPr>
          <p:cNvPicPr>
            <a:picLocks noChangeAspect="1"/>
          </p:cNvPicPr>
          <p:nvPr/>
        </p:nvPicPr>
        <p:blipFill>
          <a:blip r:embed="rId3"/>
          <a:stretch>
            <a:fillRect/>
          </a:stretch>
        </p:blipFill>
        <p:spPr>
          <a:xfrm>
            <a:off x="474662" y="2099750"/>
            <a:ext cx="3784795" cy="3645087"/>
          </a:xfrm>
          <a:prstGeom prst="rect">
            <a:avLst/>
          </a:prstGeom>
        </p:spPr>
      </p:pic>
      <p:pic>
        <p:nvPicPr>
          <p:cNvPr id="7" name="Picture 6" descr="A picture containing text, sky, plant, field&#10;&#10;AI-generated content may be incorrect.">
            <a:extLst>
              <a:ext uri="{FF2B5EF4-FFF2-40B4-BE49-F238E27FC236}">
                <a16:creationId xmlns:a16="http://schemas.microsoft.com/office/drawing/2014/main" id="{76AA9F3A-F699-0516-59AC-4DCEFF48D228}"/>
              </a:ext>
            </a:extLst>
          </p:cNvPr>
          <p:cNvPicPr>
            <a:picLocks noChangeAspect="1"/>
          </p:cNvPicPr>
          <p:nvPr/>
        </p:nvPicPr>
        <p:blipFill>
          <a:blip r:embed="rId4"/>
          <a:stretch>
            <a:fillRect/>
          </a:stretch>
        </p:blipFill>
        <p:spPr>
          <a:xfrm>
            <a:off x="4259457" y="2170961"/>
            <a:ext cx="3810196" cy="3619686"/>
          </a:xfrm>
          <a:prstGeom prst="rect">
            <a:avLst/>
          </a:prstGeom>
        </p:spPr>
      </p:pic>
      <p:pic>
        <p:nvPicPr>
          <p:cNvPr id="9" name="Picture 8" descr="A picture containing calendar&#10;&#10;AI-generated content may be incorrect.">
            <a:extLst>
              <a:ext uri="{FF2B5EF4-FFF2-40B4-BE49-F238E27FC236}">
                <a16:creationId xmlns:a16="http://schemas.microsoft.com/office/drawing/2014/main" id="{7EDFC369-A518-55AA-B32A-7BAEE3033B26}"/>
              </a:ext>
            </a:extLst>
          </p:cNvPr>
          <p:cNvPicPr>
            <a:picLocks noChangeAspect="1"/>
          </p:cNvPicPr>
          <p:nvPr/>
        </p:nvPicPr>
        <p:blipFill>
          <a:blip r:embed="rId5"/>
          <a:stretch>
            <a:fillRect/>
          </a:stretch>
        </p:blipFill>
        <p:spPr>
          <a:xfrm>
            <a:off x="8009830" y="2241508"/>
            <a:ext cx="3746693" cy="3753043"/>
          </a:xfrm>
          <a:prstGeom prst="rect">
            <a:avLst/>
          </a:prstGeom>
        </p:spPr>
      </p:pic>
      <p:sp>
        <p:nvSpPr>
          <p:cNvPr id="10" name="Left Brace 9">
            <a:extLst>
              <a:ext uri="{FF2B5EF4-FFF2-40B4-BE49-F238E27FC236}">
                <a16:creationId xmlns:a16="http://schemas.microsoft.com/office/drawing/2014/main" id="{8E9F9A4F-9180-8137-75C0-3A1A79A17470}"/>
              </a:ext>
            </a:extLst>
          </p:cNvPr>
          <p:cNvSpPr/>
          <p:nvPr/>
        </p:nvSpPr>
        <p:spPr>
          <a:xfrm rot="5400000">
            <a:off x="3865737" y="-1902585"/>
            <a:ext cx="773655" cy="7514531"/>
          </a:xfrm>
          <a:prstGeom prst="leftBrace">
            <a:avLst>
              <a:gd name="adj1" fmla="val 8333"/>
              <a:gd name="adj2" fmla="val 52865"/>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highlight>
                <a:srgbClr val="FF0000"/>
              </a:highlight>
            </a:endParaRPr>
          </a:p>
        </p:txBody>
      </p:sp>
      <p:sp>
        <p:nvSpPr>
          <p:cNvPr id="11" name="TextBox 10">
            <a:extLst>
              <a:ext uri="{FF2B5EF4-FFF2-40B4-BE49-F238E27FC236}">
                <a16:creationId xmlns:a16="http://schemas.microsoft.com/office/drawing/2014/main" id="{FF7A2242-BCA8-709C-44EE-5F2E89E772E3}"/>
              </a:ext>
            </a:extLst>
          </p:cNvPr>
          <p:cNvSpPr txBox="1"/>
          <p:nvPr/>
        </p:nvSpPr>
        <p:spPr>
          <a:xfrm>
            <a:off x="2634916" y="1067353"/>
            <a:ext cx="3015569" cy="379656"/>
          </a:xfrm>
          <a:prstGeom prst="rect">
            <a:avLst/>
          </a:prstGeom>
          <a:noFill/>
        </p:spPr>
        <p:txBody>
          <a:bodyPr wrap="none" rtlCol="0">
            <a:spAutoFit/>
          </a:bodyPr>
          <a:lstStyle/>
          <a:p>
            <a:r>
              <a:rPr lang="en-US" dirty="0">
                <a:solidFill>
                  <a:srgbClr val="FF0000"/>
                </a:solidFill>
              </a:rPr>
              <a:t>Agricultural Protection Unit</a:t>
            </a:r>
          </a:p>
        </p:txBody>
      </p:sp>
    </p:spTree>
    <p:extLst>
      <p:ext uri="{BB962C8B-B14F-4D97-AF65-F5344CB8AC3E}">
        <p14:creationId xmlns:p14="http://schemas.microsoft.com/office/powerpoint/2010/main" val="3009900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fontScale="70000" lnSpcReduction="20000"/>
          </a:bodyPr>
          <a:lstStyle/>
          <a:p>
            <a:r>
              <a:rPr lang="en-US" dirty="0"/>
              <a:t>Locally Adopted state certified Agricultural districts (</a:t>
            </a:r>
            <a:r>
              <a:rPr lang="en-US" i="1" u="sng" dirty="0"/>
              <a:t>highlighted Programs</a:t>
            </a:r>
            <a:r>
              <a:rPr lang="en-US" dirty="0"/>
              <a:t>)</a:t>
            </a:r>
          </a:p>
        </p:txBody>
      </p:sp>
      <p:pic>
        <p:nvPicPr>
          <p:cNvPr id="4" name="Picture 3" descr="A picture containing graphical user interface&#10;&#10;AI-generated content may be incorrect.">
            <a:extLst>
              <a:ext uri="{FF2B5EF4-FFF2-40B4-BE49-F238E27FC236}">
                <a16:creationId xmlns:a16="http://schemas.microsoft.com/office/drawing/2014/main" id="{0BAB4B6F-8A7F-40EB-6CE4-816C73AFC2CE}"/>
              </a:ext>
            </a:extLst>
          </p:cNvPr>
          <p:cNvPicPr>
            <a:picLocks noChangeAspect="1"/>
          </p:cNvPicPr>
          <p:nvPr/>
        </p:nvPicPr>
        <p:blipFill>
          <a:blip r:embed="rId3"/>
          <a:stretch>
            <a:fillRect/>
          </a:stretch>
        </p:blipFill>
        <p:spPr>
          <a:xfrm>
            <a:off x="727321" y="1330080"/>
            <a:ext cx="5290604" cy="4949274"/>
          </a:xfrm>
          <a:prstGeom prst="rect">
            <a:avLst/>
          </a:prstGeom>
        </p:spPr>
      </p:pic>
      <p:pic>
        <p:nvPicPr>
          <p:cNvPr id="8" name="Picture 7" descr="A picture containing text, grass, screenshot&#10;&#10;AI-generated content may be incorrect.">
            <a:extLst>
              <a:ext uri="{FF2B5EF4-FFF2-40B4-BE49-F238E27FC236}">
                <a16:creationId xmlns:a16="http://schemas.microsoft.com/office/drawing/2014/main" id="{F05002F9-0A8A-9F26-24D1-DA3BEE1AC8F5}"/>
              </a:ext>
            </a:extLst>
          </p:cNvPr>
          <p:cNvPicPr>
            <a:picLocks noChangeAspect="1"/>
          </p:cNvPicPr>
          <p:nvPr/>
        </p:nvPicPr>
        <p:blipFill>
          <a:blip r:embed="rId4"/>
          <a:stretch>
            <a:fillRect/>
          </a:stretch>
        </p:blipFill>
        <p:spPr>
          <a:xfrm>
            <a:off x="6332576" y="1366169"/>
            <a:ext cx="5290604" cy="4854157"/>
          </a:xfrm>
          <a:prstGeom prst="rect">
            <a:avLst/>
          </a:prstGeom>
        </p:spPr>
      </p:pic>
    </p:spTree>
    <p:extLst>
      <p:ext uri="{BB962C8B-B14F-4D97-AF65-F5344CB8AC3E}">
        <p14:creationId xmlns:p14="http://schemas.microsoft.com/office/powerpoint/2010/main" val="2343549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numCol="2"/>
          <a:lstStyle/>
          <a:p>
            <a:pPr marL="0" indent="0" algn="ctr">
              <a:buNone/>
            </a:pPr>
            <a:r>
              <a:rPr lang="en-US" sz="2200" b="1" dirty="0"/>
              <a:t>On-Farm</a:t>
            </a:r>
            <a:r>
              <a:rPr lang="en-US" sz="2200" dirty="0"/>
              <a:t> </a:t>
            </a:r>
            <a:r>
              <a:rPr lang="en-US" sz="2200" b="1" dirty="0"/>
              <a:t>Equipment</a:t>
            </a:r>
          </a:p>
          <a:p>
            <a:pPr marL="0" indent="0">
              <a:buNone/>
            </a:pPr>
            <a:r>
              <a:rPr lang="en-US" sz="2200" dirty="0"/>
              <a:t>Solar facilities used to off-set up to 110% of on-farm electric needs are considered agricultural in nature. </a:t>
            </a:r>
            <a:endParaRPr lang="en-US" sz="2200" b="1" dirty="0"/>
          </a:p>
          <a:p>
            <a:pPr marL="0" indent="0" algn="ctr">
              <a:buNone/>
            </a:pPr>
            <a:r>
              <a:rPr lang="en-US" sz="2200" b="1" dirty="0"/>
              <a:t>Distributed Grid/Transmission Scale Solar – Programmatic review</a:t>
            </a:r>
          </a:p>
          <a:p>
            <a:r>
              <a:rPr lang="en-US" sz="2200" dirty="0"/>
              <a:t>AML 25-AA §305 Notice of Intent</a:t>
            </a:r>
          </a:p>
          <a:p>
            <a:r>
              <a:rPr lang="en-US" sz="2200" dirty="0"/>
              <a:t>Statutory Party status (Public Service Law Article 10)</a:t>
            </a:r>
          </a:p>
          <a:p>
            <a:r>
              <a:rPr lang="en-US" sz="2200" dirty="0"/>
              <a:t>Consulting Agency (Public Service Law Article VIII)</a:t>
            </a:r>
          </a:p>
          <a:p>
            <a:pPr marL="0" indent="0">
              <a:buNone/>
            </a:pPr>
            <a:endParaRPr lang="en-US" i="1" dirty="0"/>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normAutofit/>
          </a:bodyPr>
          <a:lstStyle/>
          <a:p>
            <a:r>
              <a:rPr lang="en-US" dirty="0"/>
              <a:t>AGM Involvement with Solar Development</a:t>
            </a:r>
          </a:p>
          <a:p>
            <a:endParaRPr lang="en-US" dirty="0"/>
          </a:p>
        </p:txBody>
      </p:sp>
      <p:pic>
        <p:nvPicPr>
          <p:cNvPr id="5" name="Picture 4">
            <a:extLst>
              <a:ext uri="{FF2B5EF4-FFF2-40B4-BE49-F238E27FC236}">
                <a16:creationId xmlns:a16="http://schemas.microsoft.com/office/drawing/2014/main" id="{8562EC73-014C-FA92-4BAB-F18332667C54}"/>
              </a:ext>
            </a:extLst>
          </p:cNvPr>
          <p:cNvPicPr>
            <a:picLocks noChangeAspect="1"/>
          </p:cNvPicPr>
          <p:nvPr/>
        </p:nvPicPr>
        <p:blipFill>
          <a:blip r:embed="rId3"/>
          <a:stretch>
            <a:fillRect/>
          </a:stretch>
        </p:blipFill>
        <p:spPr>
          <a:xfrm>
            <a:off x="6852746" y="766093"/>
            <a:ext cx="4864592" cy="5449512"/>
          </a:xfrm>
          <a:prstGeom prst="rect">
            <a:avLst/>
          </a:prstGeom>
        </p:spPr>
      </p:pic>
      <p:sp>
        <p:nvSpPr>
          <p:cNvPr id="6" name="Oval 5">
            <a:extLst>
              <a:ext uri="{FF2B5EF4-FFF2-40B4-BE49-F238E27FC236}">
                <a16:creationId xmlns:a16="http://schemas.microsoft.com/office/drawing/2014/main" id="{E4B67AF9-F40B-B7BB-561E-04BB3F3A11EB}"/>
              </a:ext>
            </a:extLst>
          </p:cNvPr>
          <p:cNvSpPr/>
          <p:nvPr/>
        </p:nvSpPr>
        <p:spPr>
          <a:xfrm>
            <a:off x="7935311" y="1534508"/>
            <a:ext cx="1555531" cy="10195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11D0FA8A-8F02-AE1B-985A-2C6E6D0C514E}"/>
              </a:ext>
            </a:extLst>
          </p:cNvPr>
          <p:cNvCxnSpPr/>
          <p:nvPr/>
        </p:nvCxnSpPr>
        <p:spPr>
          <a:xfrm>
            <a:off x="6326966" y="2057400"/>
            <a:ext cx="160020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723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C5198-876C-D9E3-7376-924AB0729B3A}"/>
              </a:ext>
            </a:extLst>
          </p:cNvPr>
          <p:cNvSpPr>
            <a:spLocks noGrp="1"/>
          </p:cNvSpPr>
          <p:nvPr>
            <p:ph type="body" sz="quarter" idx="13"/>
          </p:nvPr>
        </p:nvSpPr>
        <p:spPr/>
        <p:txBody>
          <a:bodyPr>
            <a:normAutofit fontScale="70000" lnSpcReduction="20000"/>
          </a:bodyPr>
          <a:lstStyle/>
          <a:p>
            <a:r>
              <a:rPr lang="en-US" dirty="0"/>
              <a:t>SEQRA Projects</a:t>
            </a:r>
          </a:p>
          <a:p>
            <a:r>
              <a:rPr lang="en-US" dirty="0"/>
              <a:t>AML 25-AA §305.4 </a:t>
            </a:r>
          </a:p>
          <a:p>
            <a:r>
              <a:rPr lang="en-US" dirty="0"/>
              <a:t>Notice of Intent (NOI)</a:t>
            </a:r>
          </a:p>
        </p:txBody>
      </p:sp>
    </p:spTree>
    <p:extLst>
      <p:ext uri="{BB962C8B-B14F-4D97-AF65-F5344CB8AC3E}">
        <p14:creationId xmlns:p14="http://schemas.microsoft.com/office/powerpoint/2010/main" val="2686750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pPr marL="0" indent="0">
              <a:buNone/>
            </a:pPr>
            <a:r>
              <a:rPr lang="en-US" i="1" dirty="0"/>
              <a:t>a. Any agency of the state, any </a:t>
            </a:r>
            <a:r>
              <a:rPr lang="en-US" i="1" dirty="0">
                <a:highlight>
                  <a:srgbClr val="FFFF00"/>
                </a:highlight>
              </a:rPr>
              <a:t>public benefit corporation </a:t>
            </a:r>
            <a:r>
              <a:rPr lang="en-US" i="1" dirty="0"/>
              <a:t>or any local government which intends to acquire land or </a:t>
            </a:r>
            <a:r>
              <a:rPr lang="en-US" i="1" dirty="0">
                <a:highlight>
                  <a:srgbClr val="FFFF00"/>
                </a:highlight>
              </a:rPr>
              <a:t>any interest therein</a:t>
            </a:r>
            <a:r>
              <a:rPr lang="en-US" i="1" dirty="0"/>
              <a:t>, provided that the acquisition from any one actively operated farm within the district would be </a:t>
            </a:r>
            <a:r>
              <a:rPr lang="en-US" i="1" dirty="0">
                <a:highlight>
                  <a:srgbClr val="FFFF00"/>
                </a:highlight>
              </a:rPr>
              <a:t>in excess of one acre</a:t>
            </a:r>
            <a:r>
              <a:rPr lang="en-US" i="1" dirty="0"/>
              <a:t> … , or which intends to construct, or </a:t>
            </a:r>
            <a:r>
              <a:rPr lang="en-US" i="1" dirty="0">
                <a:highlight>
                  <a:srgbClr val="FFFF00"/>
                </a:highlight>
              </a:rPr>
              <a:t>advance a grant, loan, interest subsidy or other funds within a district</a:t>
            </a:r>
            <a:r>
              <a:rPr lang="en-US" i="1" dirty="0"/>
              <a:t> to construct, dwellings, commercial or industrial facilities, … shall use all practicable means in undertaking such action to realize the policy and goals set forth in this article, and shall act and choose alternatives which, consistent with social, economic and other essential considerations, to the maximum extent practicable, </a:t>
            </a:r>
            <a:r>
              <a:rPr lang="en-US" i="1" dirty="0">
                <a:highlight>
                  <a:srgbClr val="FFFF00"/>
                </a:highlight>
              </a:rPr>
              <a:t>minimize or avoid adverse impacts on agriculture </a:t>
            </a:r>
            <a:r>
              <a:rPr lang="en-US" i="1" dirty="0"/>
              <a:t>in order to sustain a viable farm enterprise or enterprises </a:t>
            </a:r>
            <a:r>
              <a:rPr lang="en-US" i="1" dirty="0">
                <a:highlight>
                  <a:srgbClr val="FFFF00"/>
                </a:highlight>
              </a:rPr>
              <a:t>within the district</a:t>
            </a:r>
            <a:r>
              <a:rPr lang="en-US" i="1" dirty="0"/>
              <a:t>…</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lstStyle/>
          <a:p>
            <a:r>
              <a:rPr lang="en-US" dirty="0"/>
              <a:t>AML Article 25-aa §305.4 (NOI)</a:t>
            </a:r>
          </a:p>
        </p:txBody>
      </p:sp>
    </p:spTree>
    <p:extLst>
      <p:ext uri="{BB962C8B-B14F-4D97-AF65-F5344CB8AC3E}">
        <p14:creationId xmlns:p14="http://schemas.microsoft.com/office/powerpoint/2010/main" val="1722672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AMPLE TEXT">
            <a:extLst>
              <a:ext uri="{FF2B5EF4-FFF2-40B4-BE49-F238E27FC236}">
                <a16:creationId xmlns:a16="http://schemas.microsoft.com/office/drawing/2014/main" id="{7530E82E-CCC1-FF01-3BAC-A193812CE05A}"/>
              </a:ext>
            </a:extLst>
          </p:cNvPr>
          <p:cNvSpPr>
            <a:spLocks noGrp="1" noRot="1" noMove="1" noResize="1" noEditPoints="1" noAdjustHandles="1" noChangeArrowheads="1" noChangeShapeType="1"/>
          </p:cNvSpPr>
          <p:nvPr>
            <p:ph type="body" sz="quarter" idx="11"/>
          </p:nvPr>
        </p:nvSpPr>
        <p:spPr>
          <a:xfrm>
            <a:off x="474663" y="1158874"/>
            <a:ext cx="11222037" cy="5056731"/>
          </a:xfrm>
        </p:spPr>
        <p:txBody>
          <a:bodyPr/>
          <a:lstStyle/>
          <a:p>
            <a:pPr marL="0" indent="0">
              <a:buNone/>
            </a:pPr>
            <a:r>
              <a:rPr lang="en-US" i="1" dirty="0"/>
              <a:t>b. The agency, corporation or government proposing the action shall also, at least </a:t>
            </a:r>
            <a:r>
              <a:rPr lang="en-US" i="1" dirty="0">
                <a:highlight>
                  <a:srgbClr val="FFFF00"/>
                </a:highlight>
              </a:rPr>
              <a:t>sixty-five days prior to </a:t>
            </a:r>
            <a:r>
              <a:rPr lang="en-US" i="1" dirty="0"/>
              <a:t>such acquisition, construction or </a:t>
            </a:r>
            <a:r>
              <a:rPr lang="en-US" i="1" dirty="0">
                <a:highlight>
                  <a:srgbClr val="FFFF00"/>
                </a:highlight>
              </a:rPr>
              <a:t>advance of public funds</a:t>
            </a:r>
            <a:r>
              <a:rPr lang="en-US" i="1" dirty="0"/>
              <a:t>, </a:t>
            </a:r>
            <a:r>
              <a:rPr lang="en-US" b="1" i="1" dirty="0"/>
              <a:t>file a notice </a:t>
            </a:r>
            <a:r>
              <a:rPr lang="en-US" i="1" dirty="0"/>
              <a:t>of intent with the commissioner and the </a:t>
            </a:r>
            <a:r>
              <a:rPr lang="en-US" i="1" dirty="0">
                <a:highlight>
                  <a:srgbClr val="FFFF00"/>
                </a:highlight>
              </a:rPr>
              <a:t>county agricultural and farmland protection board</a:t>
            </a:r>
            <a:r>
              <a:rPr lang="en-US" i="1" dirty="0"/>
              <a:t>.</a:t>
            </a:r>
          </a:p>
          <a:p>
            <a:pPr marL="0" indent="0">
              <a:buNone/>
            </a:pPr>
            <a:r>
              <a:rPr lang="en-US" i="1" dirty="0"/>
              <a:t>d. Upon …notice as complete, the county agricultural and farmland protection board may, within </a:t>
            </a:r>
            <a:r>
              <a:rPr lang="en-US" i="1" dirty="0">
                <a:highlight>
                  <a:srgbClr val="FFFF00"/>
                </a:highlight>
              </a:rPr>
              <a:t>thirty days, review </a:t>
            </a:r>
            <a:r>
              <a:rPr lang="en-US" i="1" dirty="0"/>
              <a:t>the proposed action and its </a:t>
            </a:r>
            <a:r>
              <a:rPr lang="en-US" i="1" dirty="0">
                <a:highlight>
                  <a:srgbClr val="FFFF00"/>
                </a:highlight>
              </a:rPr>
              <a:t>effects on farm operations and agricultural resources within the district</a:t>
            </a:r>
            <a:r>
              <a:rPr lang="en-US" i="1" dirty="0"/>
              <a:t>, and report its findings and recommendations to the commissioner and to the party proposing the action in the case of actions proposed by a state agency or public benefit corporation, and </a:t>
            </a:r>
            <a:r>
              <a:rPr lang="en-US" i="1" dirty="0">
                <a:highlight>
                  <a:srgbClr val="FFFF00"/>
                </a:highlight>
              </a:rPr>
              <a:t>additionally to the county legislature </a:t>
            </a:r>
            <a:r>
              <a:rPr lang="en-US" i="1" dirty="0"/>
              <a:t>in the case of actions proposed by local government agencies.</a:t>
            </a:r>
          </a:p>
        </p:txBody>
      </p:sp>
      <p:sp>
        <p:nvSpPr>
          <p:cNvPr id="3" name="Text Placeholder 2">
            <a:extLst>
              <a:ext uri="{FF2B5EF4-FFF2-40B4-BE49-F238E27FC236}">
                <a16:creationId xmlns:a16="http://schemas.microsoft.com/office/drawing/2014/main" id="{8D547057-F74D-9AA3-DD09-56682238144A}"/>
              </a:ext>
            </a:extLst>
          </p:cNvPr>
          <p:cNvSpPr>
            <a:spLocks noGrp="1" noRot="1" noMove="1" noResize="1" noEditPoints="1" noAdjustHandles="1" noChangeArrowheads="1" noChangeShapeType="1"/>
          </p:cNvSpPr>
          <p:nvPr>
            <p:ph type="body" sz="quarter" idx="12"/>
          </p:nvPr>
        </p:nvSpPr>
        <p:spPr/>
        <p:txBody>
          <a:bodyPr/>
          <a:lstStyle/>
          <a:p>
            <a:r>
              <a:rPr lang="en-US" dirty="0"/>
              <a:t>AML Article 25-aa §305.4 (NOI)</a:t>
            </a:r>
          </a:p>
        </p:txBody>
      </p:sp>
    </p:spTree>
    <p:extLst>
      <p:ext uri="{BB962C8B-B14F-4D97-AF65-F5344CB8AC3E}">
        <p14:creationId xmlns:p14="http://schemas.microsoft.com/office/powerpoint/2010/main" val="1920819392"/>
      </p:ext>
    </p:extLst>
  </p:cSld>
  <p:clrMapOvr>
    <a:masterClrMapping/>
  </p:clrMapOvr>
</p:sld>
</file>

<file path=ppt/theme/theme1.xml><?xml version="1.0" encoding="utf-8"?>
<a:theme xmlns:a="http://schemas.openxmlformats.org/drawingml/2006/main" name="Primary Background 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End Slide 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8B0FE1D514D143B1884313E083D6B3" ma:contentTypeVersion="17" ma:contentTypeDescription="Create a new document." ma:contentTypeScope="" ma:versionID="947b4dd780a7b4122c272a286d83479c">
  <xsd:schema xmlns:xsd="http://www.w3.org/2001/XMLSchema" xmlns:xs="http://www.w3.org/2001/XMLSchema" xmlns:p="http://schemas.microsoft.com/office/2006/metadata/properties" xmlns:ns2="6a93d578-58e5-464a-bd87-fa2fa0aa7714" xmlns:ns3="42c69da7-a823-447f-b3eb-93104379fb36" targetNamespace="http://schemas.microsoft.com/office/2006/metadata/properties" ma:root="true" ma:fieldsID="c64751e2eabd7a0bb466ff90116431c8" ns2:_="" ns3:_="">
    <xsd:import namespace="6a93d578-58e5-464a-bd87-fa2fa0aa7714"/>
    <xsd:import namespace="42c69da7-a823-447f-b3eb-93104379fb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93d578-58e5-464a-bd87-fa2fa0aa77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c69da7-a823-447f-b3eb-93104379fb3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e334938-c687-4619-8a14-41fce9931d0f}" ma:internalName="TaxCatchAll" ma:showField="CatchAllData" ma:web="42c69da7-a823-447f-b3eb-93104379fb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2c69da7-a823-447f-b3eb-93104379fb36" xsi:nil="true"/>
    <lcf76f155ced4ddcb4097134ff3c332f xmlns="6a93d578-58e5-464a-bd87-fa2fa0aa771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79DEAC-0EFA-4D7A-BB79-D5234DD48C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93d578-58e5-464a-bd87-fa2fa0aa7714"/>
    <ds:schemaRef ds:uri="42c69da7-a823-447f-b3eb-93104379fb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129E70-FB0A-4D58-BBFA-4A844CADD852}">
  <ds:schemaRefs>
    <ds:schemaRef ds:uri="http://purl.org/dc/terms/"/>
    <ds:schemaRef ds:uri="http://schemas.openxmlformats.org/package/2006/metadata/core-properties"/>
    <ds:schemaRef ds:uri="42c69da7-a823-447f-b3eb-93104379fb36"/>
    <ds:schemaRef ds:uri="http://schemas.microsoft.com/office/2006/documentManagement/types"/>
    <ds:schemaRef ds:uri="http://schemas.microsoft.com/office/2006/metadata/properties"/>
    <ds:schemaRef ds:uri="6a93d578-58e5-464a-bd87-fa2fa0aa7714"/>
    <ds:schemaRef ds:uri="http://www.w3.org/XML/1998/namespace"/>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14C485D5-195D-48DC-B6DF-D91B35F048FE}">
  <ds:schemaRefs>
    <ds:schemaRef ds:uri="http://schemas.microsoft.com/sharepoint/v3/contenttype/forms"/>
  </ds:schemaRefs>
</ds:datastoreItem>
</file>

<file path=docMetadata/LabelInfo.xml><?xml version="1.0" encoding="utf-8"?>
<clbl:labelList xmlns:clbl="http://schemas.microsoft.com/office/2020/mipLabelMetadata">
  <clbl:label id="{f46cb8ea-7900-4d10-8ceb-80e8c1c81ee7}" enabled="0" method="" siteId="{f46cb8ea-7900-4d10-8ceb-80e8c1c81ee7}" removed="1"/>
</clbl:labelList>
</file>

<file path=docProps/app.xml><?xml version="1.0" encoding="utf-8"?>
<Properties xmlns="http://schemas.openxmlformats.org/officeDocument/2006/extended-properties" xmlns:vt="http://schemas.openxmlformats.org/officeDocument/2006/docPropsVTypes">
  <TotalTime>29153</TotalTime>
  <Words>3984</Words>
  <Application>Microsoft Office PowerPoint</Application>
  <PresentationFormat>Widescreen</PresentationFormat>
  <Paragraphs>336</Paragraphs>
  <Slides>33</Slides>
  <Notes>33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33</vt:i4>
      </vt:variant>
    </vt:vector>
  </HeadingPairs>
  <TitlesOfParts>
    <vt:vector size="42" baseType="lpstr">
      <vt:lpstr>Arial</vt:lpstr>
      <vt:lpstr>Adelle Bold</vt:lpstr>
      <vt:lpstr>Oswald</vt:lpstr>
      <vt:lpstr>Courier New</vt:lpstr>
      <vt:lpstr>Adelle Light</vt:lpstr>
      <vt:lpstr>Wingdings</vt:lpstr>
      <vt:lpstr>Primary Background MASTER</vt:lpstr>
      <vt:lpstr>Content Slide MASTER</vt:lpstr>
      <vt:lpstr>End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Mulford, Jason (AGRICULTURE)</dc:creator>
  <cp:lastModifiedBy>Mulford, Jason (AGRICULTURE)</cp:lastModifiedBy>
  <cp:revision>141</cp:revision>
  <dcterms:modified xsi:type="dcterms:W3CDTF">2025-07-29T18:45:19Z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0x0101007A8B0FE1D514D143B1884313E083D6B3</vt:lpwstr>
  </property>
  <property fmtid="{D5CDD505-2E9C-101B-9397-08002B2CF9AE}" pid="3" name="MediaServiceImageTags">
    <vt:lpwstr/>
  </property>
</Properties>
</file>