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72" r:id="rId1"/>
    <p:sldMasterId id="2147483684" r:id="rId2"/>
    <p:sldMasterId id="2147483698" r:id="rId3"/>
    <p:sldMasterId id="2147483710" r:id="rId4"/>
    <p:sldMasterId id="2147483727" r:id="rId5"/>
    <p:sldMasterId id="2147483822" r:id="rId6"/>
    <p:sldMasterId id="2147484106" r:id="rId7"/>
    <p:sldMasterId id="2147484111" r:id="rId8"/>
    <p:sldMasterId id="2147484114" r:id="rId9"/>
    <p:sldMasterId id="2147484294" r:id="rId10"/>
    <p:sldMasterId id="2147484318" r:id="rId11"/>
    <p:sldMasterId id="2147484322" r:id="rId12"/>
    <p:sldMasterId id="2147484326" r:id="rId13"/>
  </p:sldMasterIdLst>
  <p:notesMasterIdLst>
    <p:notesMasterId r:id="rId46"/>
  </p:notesMasterIdLst>
  <p:sldIdLst>
    <p:sldId id="311" r:id="rId14"/>
    <p:sldId id="997" r:id="rId15"/>
    <p:sldId id="814" r:id="rId16"/>
    <p:sldId id="816" r:id="rId17"/>
    <p:sldId id="818" r:id="rId18"/>
    <p:sldId id="1051" r:id="rId19"/>
    <p:sldId id="1052" r:id="rId20"/>
    <p:sldId id="1054" r:id="rId21"/>
    <p:sldId id="1210" r:id="rId22"/>
    <p:sldId id="262" r:id="rId23"/>
    <p:sldId id="2147482681" r:id="rId24"/>
    <p:sldId id="2147482682" r:id="rId25"/>
    <p:sldId id="333" r:id="rId26"/>
    <p:sldId id="950" r:id="rId27"/>
    <p:sldId id="2147482657" r:id="rId28"/>
    <p:sldId id="951" r:id="rId29"/>
    <p:sldId id="2147482658" r:id="rId30"/>
    <p:sldId id="745" r:id="rId31"/>
    <p:sldId id="825" r:id="rId32"/>
    <p:sldId id="774" r:id="rId33"/>
    <p:sldId id="258" r:id="rId34"/>
    <p:sldId id="259" r:id="rId35"/>
    <p:sldId id="4931" r:id="rId36"/>
    <p:sldId id="2147482683" r:id="rId37"/>
    <p:sldId id="2147482684" r:id="rId38"/>
    <p:sldId id="2147482685" r:id="rId39"/>
    <p:sldId id="2147482686" r:id="rId40"/>
    <p:sldId id="2147482687" r:id="rId41"/>
    <p:sldId id="2147482688" r:id="rId42"/>
    <p:sldId id="2147482689" r:id="rId43"/>
    <p:sldId id="2147482692" r:id="rId44"/>
    <p:sldId id="214748269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8D"/>
    <a:srgbClr val="0371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BA927-E78B-4DF1-BB10-478331CDCADE}" v="67" dt="2025-07-09T18:40:05.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83" autoAdjust="0"/>
    <p:restoredTop sz="94660"/>
  </p:normalViewPr>
  <p:slideViewPr>
    <p:cSldViewPr snapToGrid="0">
      <p:cViewPr varScale="1">
        <p:scale>
          <a:sx n="64" d="100"/>
          <a:sy n="64" d="100"/>
        </p:scale>
        <p:origin x="572"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cher, Ms. Jessica Ann" userId="1ddf0563-720c-4ec0-b533-c206fba6cd90" providerId="ADAL" clId="{46ABA927-E78B-4DF1-BB10-478331CDCADE}"/>
    <pc:docChg chg="undo custSel addSld delSld modSld sldOrd delMainMaster">
      <pc:chgData name="Bacher, Ms. Jessica Ann" userId="1ddf0563-720c-4ec0-b533-c206fba6cd90" providerId="ADAL" clId="{46ABA927-E78B-4DF1-BB10-478331CDCADE}" dt="2025-07-09T18:46:12.719" v="566" actId="1076"/>
      <pc:docMkLst>
        <pc:docMk/>
      </pc:docMkLst>
      <pc:sldChg chg="del">
        <pc:chgData name="Bacher, Ms. Jessica Ann" userId="1ddf0563-720c-4ec0-b533-c206fba6cd90" providerId="ADAL" clId="{46ABA927-E78B-4DF1-BB10-478331CDCADE}" dt="2025-07-08T21:56:22.148" v="185" actId="47"/>
        <pc:sldMkLst>
          <pc:docMk/>
          <pc:sldMk cId="2909817131" sldId="256"/>
        </pc:sldMkLst>
      </pc:sldChg>
      <pc:sldChg chg="del">
        <pc:chgData name="Bacher, Ms. Jessica Ann" userId="1ddf0563-720c-4ec0-b533-c206fba6cd90" providerId="ADAL" clId="{46ABA927-E78B-4DF1-BB10-478331CDCADE}" dt="2025-07-04T13:45:34.405" v="16" actId="47"/>
        <pc:sldMkLst>
          <pc:docMk/>
          <pc:sldMk cId="2113979778" sldId="257"/>
        </pc:sldMkLst>
      </pc:sldChg>
      <pc:sldChg chg="modSp">
        <pc:chgData name="Bacher, Ms. Jessica Ann" userId="1ddf0563-720c-4ec0-b533-c206fba6cd90" providerId="ADAL" clId="{46ABA927-E78B-4DF1-BB10-478331CDCADE}" dt="2025-07-08T23:48:47.521" v="476" actId="20577"/>
        <pc:sldMkLst>
          <pc:docMk/>
          <pc:sldMk cId="1890357444" sldId="258"/>
        </pc:sldMkLst>
        <pc:graphicFrameChg chg="mod">
          <ac:chgData name="Bacher, Ms. Jessica Ann" userId="1ddf0563-720c-4ec0-b533-c206fba6cd90" providerId="ADAL" clId="{46ABA927-E78B-4DF1-BB10-478331CDCADE}" dt="2025-07-08T23:48:47.521" v="476" actId="20577"/>
          <ac:graphicFrameMkLst>
            <pc:docMk/>
            <pc:sldMk cId="1890357444" sldId="258"/>
            <ac:graphicFrameMk id="5" creationId="{582256A6-3912-63A4-493E-39FB4240CC9F}"/>
          </ac:graphicFrameMkLst>
        </pc:graphicFrameChg>
      </pc:sldChg>
      <pc:sldChg chg="del">
        <pc:chgData name="Bacher, Ms. Jessica Ann" userId="1ddf0563-720c-4ec0-b533-c206fba6cd90" providerId="ADAL" clId="{46ABA927-E78B-4DF1-BB10-478331CDCADE}" dt="2025-07-08T23:37:24.828" v="401" actId="47"/>
        <pc:sldMkLst>
          <pc:docMk/>
          <pc:sldMk cId="2983958162" sldId="260"/>
        </pc:sldMkLst>
      </pc:sldChg>
      <pc:sldChg chg="del">
        <pc:chgData name="Bacher, Ms. Jessica Ann" userId="1ddf0563-720c-4ec0-b533-c206fba6cd90" providerId="ADAL" clId="{46ABA927-E78B-4DF1-BB10-478331CDCADE}" dt="2025-07-08T21:57:40.165" v="186" actId="47"/>
        <pc:sldMkLst>
          <pc:docMk/>
          <pc:sldMk cId="2640653476" sldId="261"/>
        </pc:sldMkLst>
      </pc:sldChg>
      <pc:sldChg chg="addSp modSp mod">
        <pc:chgData name="Bacher, Ms. Jessica Ann" userId="1ddf0563-720c-4ec0-b533-c206fba6cd90" providerId="ADAL" clId="{46ABA927-E78B-4DF1-BB10-478331CDCADE}" dt="2025-07-09T18:39:05.516" v="502" actId="14100"/>
        <pc:sldMkLst>
          <pc:docMk/>
          <pc:sldMk cId="0" sldId="262"/>
        </pc:sldMkLst>
        <pc:spChg chg="add mod">
          <ac:chgData name="Bacher, Ms. Jessica Ann" userId="1ddf0563-720c-4ec0-b533-c206fba6cd90" providerId="ADAL" clId="{46ABA927-E78B-4DF1-BB10-478331CDCADE}" dt="2025-07-09T18:39:05.516" v="502" actId="14100"/>
          <ac:spMkLst>
            <pc:docMk/>
            <pc:sldMk cId="0" sldId="262"/>
            <ac:spMk id="3" creationId="{64135F9F-057E-BF13-1966-7A6382EB7248}"/>
          </ac:spMkLst>
        </pc:spChg>
      </pc:sldChg>
      <pc:sldChg chg="del">
        <pc:chgData name="Bacher, Ms. Jessica Ann" userId="1ddf0563-720c-4ec0-b533-c206fba6cd90" providerId="ADAL" clId="{46ABA927-E78B-4DF1-BB10-478331CDCADE}" dt="2025-07-08T21:58:37.424" v="187" actId="47"/>
        <pc:sldMkLst>
          <pc:docMk/>
          <pc:sldMk cId="505169475" sldId="263"/>
        </pc:sldMkLst>
      </pc:sldChg>
      <pc:sldChg chg="del">
        <pc:chgData name="Bacher, Ms. Jessica Ann" userId="1ddf0563-720c-4ec0-b533-c206fba6cd90" providerId="ADAL" clId="{46ABA927-E78B-4DF1-BB10-478331CDCADE}" dt="2025-07-04T13:47:26.684" v="19" actId="47"/>
        <pc:sldMkLst>
          <pc:docMk/>
          <pc:sldMk cId="0" sldId="264"/>
        </pc:sldMkLst>
      </pc:sldChg>
      <pc:sldChg chg="del">
        <pc:chgData name="Bacher, Ms. Jessica Ann" userId="1ddf0563-720c-4ec0-b533-c206fba6cd90" providerId="ADAL" clId="{46ABA927-E78B-4DF1-BB10-478331CDCADE}" dt="2025-07-04T13:47:26.684" v="19" actId="47"/>
        <pc:sldMkLst>
          <pc:docMk/>
          <pc:sldMk cId="0" sldId="265"/>
        </pc:sldMkLst>
      </pc:sldChg>
      <pc:sldChg chg="del">
        <pc:chgData name="Bacher, Ms. Jessica Ann" userId="1ddf0563-720c-4ec0-b533-c206fba6cd90" providerId="ADAL" clId="{46ABA927-E78B-4DF1-BB10-478331CDCADE}" dt="2025-07-04T13:47:26.684" v="19" actId="47"/>
        <pc:sldMkLst>
          <pc:docMk/>
          <pc:sldMk cId="0" sldId="266"/>
        </pc:sldMkLst>
      </pc:sldChg>
      <pc:sldChg chg="del">
        <pc:chgData name="Bacher, Ms. Jessica Ann" userId="1ddf0563-720c-4ec0-b533-c206fba6cd90" providerId="ADAL" clId="{46ABA927-E78B-4DF1-BB10-478331CDCADE}" dt="2025-07-08T21:39:17.385" v="169" actId="47"/>
        <pc:sldMkLst>
          <pc:docMk/>
          <pc:sldMk cId="0" sldId="267"/>
        </pc:sldMkLst>
      </pc:sldChg>
      <pc:sldChg chg="del">
        <pc:chgData name="Bacher, Ms. Jessica Ann" userId="1ddf0563-720c-4ec0-b533-c206fba6cd90" providerId="ADAL" clId="{46ABA927-E78B-4DF1-BB10-478331CDCADE}" dt="2025-07-04T13:47:26.684" v="19" actId="47"/>
        <pc:sldMkLst>
          <pc:docMk/>
          <pc:sldMk cId="0" sldId="268"/>
        </pc:sldMkLst>
      </pc:sldChg>
      <pc:sldChg chg="del">
        <pc:chgData name="Bacher, Ms. Jessica Ann" userId="1ddf0563-720c-4ec0-b533-c206fba6cd90" providerId="ADAL" clId="{46ABA927-E78B-4DF1-BB10-478331CDCADE}" dt="2025-07-08T22:10:16.099" v="213" actId="47"/>
        <pc:sldMkLst>
          <pc:docMk/>
          <pc:sldMk cId="3745784910" sldId="269"/>
        </pc:sldMkLst>
      </pc:sldChg>
      <pc:sldChg chg="del">
        <pc:chgData name="Bacher, Ms. Jessica Ann" userId="1ddf0563-720c-4ec0-b533-c206fba6cd90" providerId="ADAL" clId="{46ABA927-E78B-4DF1-BB10-478331CDCADE}" dt="2025-07-08T22:10:16.099" v="213" actId="47"/>
        <pc:sldMkLst>
          <pc:docMk/>
          <pc:sldMk cId="2473762475" sldId="270"/>
        </pc:sldMkLst>
      </pc:sldChg>
      <pc:sldChg chg="del">
        <pc:chgData name="Bacher, Ms. Jessica Ann" userId="1ddf0563-720c-4ec0-b533-c206fba6cd90" providerId="ADAL" clId="{46ABA927-E78B-4DF1-BB10-478331CDCADE}" dt="2025-07-08T21:59:47.713" v="193" actId="47"/>
        <pc:sldMkLst>
          <pc:docMk/>
          <pc:sldMk cId="2935457462" sldId="271"/>
        </pc:sldMkLst>
      </pc:sldChg>
      <pc:sldChg chg="del">
        <pc:chgData name="Bacher, Ms. Jessica Ann" userId="1ddf0563-720c-4ec0-b533-c206fba6cd90" providerId="ADAL" clId="{46ABA927-E78B-4DF1-BB10-478331CDCADE}" dt="2025-07-04T13:47:26.684" v="19" actId="47"/>
        <pc:sldMkLst>
          <pc:docMk/>
          <pc:sldMk cId="278433677" sldId="272"/>
        </pc:sldMkLst>
      </pc:sldChg>
      <pc:sldChg chg="del">
        <pc:chgData name="Bacher, Ms. Jessica Ann" userId="1ddf0563-720c-4ec0-b533-c206fba6cd90" providerId="ADAL" clId="{46ABA927-E78B-4DF1-BB10-478331CDCADE}" dt="2025-07-04T13:47:26.684" v="19" actId="47"/>
        <pc:sldMkLst>
          <pc:docMk/>
          <pc:sldMk cId="0" sldId="273"/>
        </pc:sldMkLst>
      </pc:sldChg>
      <pc:sldChg chg="del">
        <pc:chgData name="Bacher, Ms. Jessica Ann" userId="1ddf0563-720c-4ec0-b533-c206fba6cd90" providerId="ADAL" clId="{46ABA927-E78B-4DF1-BB10-478331CDCADE}" dt="2025-07-08T21:59:50.576" v="195" actId="47"/>
        <pc:sldMkLst>
          <pc:docMk/>
          <pc:sldMk cId="3971515641" sldId="274"/>
        </pc:sldMkLst>
      </pc:sldChg>
      <pc:sldChg chg="del">
        <pc:chgData name="Bacher, Ms. Jessica Ann" userId="1ddf0563-720c-4ec0-b533-c206fba6cd90" providerId="ADAL" clId="{46ABA927-E78B-4DF1-BB10-478331CDCADE}" dt="2025-07-08T21:59:52.462" v="196" actId="47"/>
        <pc:sldMkLst>
          <pc:docMk/>
          <pc:sldMk cId="3703373332" sldId="275"/>
        </pc:sldMkLst>
      </pc:sldChg>
      <pc:sldChg chg="del">
        <pc:chgData name="Bacher, Ms. Jessica Ann" userId="1ddf0563-720c-4ec0-b533-c206fba6cd90" providerId="ADAL" clId="{46ABA927-E78B-4DF1-BB10-478331CDCADE}" dt="2025-07-09T18:38:28.260" v="499" actId="47"/>
        <pc:sldMkLst>
          <pc:docMk/>
          <pc:sldMk cId="19075489" sldId="277"/>
        </pc:sldMkLst>
      </pc:sldChg>
      <pc:sldChg chg="del">
        <pc:chgData name="Bacher, Ms. Jessica Ann" userId="1ddf0563-720c-4ec0-b533-c206fba6cd90" providerId="ADAL" clId="{46ABA927-E78B-4DF1-BB10-478331CDCADE}" dt="2025-07-04T13:47:26.684" v="19" actId="47"/>
        <pc:sldMkLst>
          <pc:docMk/>
          <pc:sldMk cId="2868352470" sldId="279"/>
        </pc:sldMkLst>
      </pc:sldChg>
      <pc:sldChg chg="del">
        <pc:chgData name="Bacher, Ms. Jessica Ann" userId="1ddf0563-720c-4ec0-b533-c206fba6cd90" providerId="ADAL" clId="{46ABA927-E78B-4DF1-BB10-478331CDCADE}" dt="2025-07-08T21:39:18.149" v="170" actId="47"/>
        <pc:sldMkLst>
          <pc:docMk/>
          <pc:sldMk cId="0" sldId="280"/>
        </pc:sldMkLst>
      </pc:sldChg>
      <pc:sldChg chg="del">
        <pc:chgData name="Bacher, Ms. Jessica Ann" userId="1ddf0563-720c-4ec0-b533-c206fba6cd90" providerId="ADAL" clId="{46ABA927-E78B-4DF1-BB10-478331CDCADE}" dt="2025-07-08T21:36:07.243" v="149" actId="47"/>
        <pc:sldMkLst>
          <pc:docMk/>
          <pc:sldMk cId="2189282991" sldId="281"/>
        </pc:sldMkLst>
      </pc:sldChg>
      <pc:sldChg chg="del">
        <pc:chgData name="Bacher, Ms. Jessica Ann" userId="1ddf0563-720c-4ec0-b533-c206fba6cd90" providerId="ADAL" clId="{46ABA927-E78B-4DF1-BB10-478331CDCADE}" dt="2025-07-08T21:36:08.168" v="150" actId="47"/>
        <pc:sldMkLst>
          <pc:docMk/>
          <pc:sldMk cId="1423992890" sldId="282"/>
        </pc:sldMkLst>
      </pc:sldChg>
      <pc:sldChg chg="del">
        <pc:chgData name="Bacher, Ms. Jessica Ann" userId="1ddf0563-720c-4ec0-b533-c206fba6cd90" providerId="ADAL" clId="{46ABA927-E78B-4DF1-BB10-478331CDCADE}" dt="2025-07-08T23:06:41.144" v="329" actId="2696"/>
        <pc:sldMkLst>
          <pc:docMk/>
          <pc:sldMk cId="3538493478" sldId="283"/>
        </pc:sldMkLst>
      </pc:sldChg>
      <pc:sldChg chg="del">
        <pc:chgData name="Bacher, Ms. Jessica Ann" userId="1ddf0563-720c-4ec0-b533-c206fba6cd90" providerId="ADAL" clId="{46ABA927-E78B-4DF1-BB10-478331CDCADE}" dt="2025-07-08T21:36:15.078" v="153" actId="47"/>
        <pc:sldMkLst>
          <pc:docMk/>
          <pc:sldMk cId="2518687390" sldId="284"/>
        </pc:sldMkLst>
      </pc:sldChg>
      <pc:sldChg chg="del">
        <pc:chgData name="Bacher, Ms. Jessica Ann" userId="1ddf0563-720c-4ec0-b533-c206fba6cd90" providerId="ADAL" clId="{46ABA927-E78B-4DF1-BB10-478331CDCADE}" dt="2025-07-04T13:45:34.405" v="16" actId="47"/>
        <pc:sldMkLst>
          <pc:docMk/>
          <pc:sldMk cId="3210804470" sldId="285"/>
        </pc:sldMkLst>
      </pc:sldChg>
      <pc:sldChg chg="del">
        <pc:chgData name="Bacher, Ms. Jessica Ann" userId="1ddf0563-720c-4ec0-b533-c206fba6cd90" providerId="ADAL" clId="{46ABA927-E78B-4DF1-BB10-478331CDCADE}" dt="2025-07-04T13:43:03.839" v="1" actId="47"/>
        <pc:sldMkLst>
          <pc:docMk/>
          <pc:sldMk cId="3070913434" sldId="286"/>
        </pc:sldMkLst>
      </pc:sldChg>
      <pc:sldChg chg="del">
        <pc:chgData name="Bacher, Ms. Jessica Ann" userId="1ddf0563-720c-4ec0-b533-c206fba6cd90" providerId="ADAL" clId="{46ABA927-E78B-4DF1-BB10-478331CDCADE}" dt="2025-07-04T13:43:04.579" v="2" actId="47"/>
        <pc:sldMkLst>
          <pc:docMk/>
          <pc:sldMk cId="3673615164" sldId="289"/>
        </pc:sldMkLst>
      </pc:sldChg>
      <pc:sldChg chg="del">
        <pc:chgData name="Bacher, Ms. Jessica Ann" userId="1ddf0563-720c-4ec0-b533-c206fba6cd90" providerId="ADAL" clId="{46ABA927-E78B-4DF1-BB10-478331CDCADE}" dt="2025-07-04T13:47:26.684" v="19" actId="47"/>
        <pc:sldMkLst>
          <pc:docMk/>
          <pc:sldMk cId="2123266941" sldId="290"/>
        </pc:sldMkLst>
      </pc:sldChg>
      <pc:sldChg chg="del">
        <pc:chgData name="Bacher, Ms. Jessica Ann" userId="1ddf0563-720c-4ec0-b533-c206fba6cd90" providerId="ADAL" clId="{46ABA927-E78B-4DF1-BB10-478331CDCADE}" dt="2025-07-04T13:43:28.607" v="9" actId="47"/>
        <pc:sldMkLst>
          <pc:docMk/>
          <pc:sldMk cId="3921470466" sldId="292"/>
        </pc:sldMkLst>
      </pc:sldChg>
      <pc:sldChg chg="del">
        <pc:chgData name="Bacher, Ms. Jessica Ann" userId="1ddf0563-720c-4ec0-b533-c206fba6cd90" providerId="ADAL" clId="{46ABA927-E78B-4DF1-BB10-478331CDCADE}" dt="2025-07-04T13:47:26.684" v="19" actId="47"/>
        <pc:sldMkLst>
          <pc:docMk/>
          <pc:sldMk cId="4184958382" sldId="293"/>
        </pc:sldMkLst>
      </pc:sldChg>
      <pc:sldChg chg="del">
        <pc:chgData name="Bacher, Ms. Jessica Ann" userId="1ddf0563-720c-4ec0-b533-c206fba6cd90" providerId="ADAL" clId="{46ABA927-E78B-4DF1-BB10-478331CDCADE}" dt="2025-07-04T13:45:34.405" v="16" actId="47"/>
        <pc:sldMkLst>
          <pc:docMk/>
          <pc:sldMk cId="3339810037" sldId="294"/>
        </pc:sldMkLst>
      </pc:sldChg>
      <pc:sldChg chg="del">
        <pc:chgData name="Bacher, Ms. Jessica Ann" userId="1ddf0563-720c-4ec0-b533-c206fba6cd90" providerId="ADAL" clId="{46ABA927-E78B-4DF1-BB10-478331CDCADE}" dt="2025-07-04T13:45:34.405" v="16" actId="47"/>
        <pc:sldMkLst>
          <pc:docMk/>
          <pc:sldMk cId="509694662" sldId="295"/>
        </pc:sldMkLst>
      </pc:sldChg>
      <pc:sldChg chg="del">
        <pc:chgData name="Bacher, Ms. Jessica Ann" userId="1ddf0563-720c-4ec0-b533-c206fba6cd90" providerId="ADAL" clId="{46ABA927-E78B-4DF1-BB10-478331CDCADE}" dt="2025-07-04T13:47:26.684" v="19" actId="47"/>
        <pc:sldMkLst>
          <pc:docMk/>
          <pc:sldMk cId="4216304696" sldId="296"/>
        </pc:sldMkLst>
      </pc:sldChg>
      <pc:sldChg chg="del">
        <pc:chgData name="Bacher, Ms. Jessica Ann" userId="1ddf0563-720c-4ec0-b533-c206fba6cd90" providerId="ADAL" clId="{46ABA927-E78B-4DF1-BB10-478331CDCADE}" dt="2025-07-04T13:47:26.684" v="19" actId="47"/>
        <pc:sldMkLst>
          <pc:docMk/>
          <pc:sldMk cId="2347699167" sldId="297"/>
        </pc:sldMkLst>
      </pc:sldChg>
      <pc:sldChg chg="del">
        <pc:chgData name="Bacher, Ms. Jessica Ann" userId="1ddf0563-720c-4ec0-b533-c206fba6cd90" providerId="ADAL" clId="{46ABA927-E78B-4DF1-BB10-478331CDCADE}" dt="2025-07-04T13:47:26.684" v="19" actId="47"/>
        <pc:sldMkLst>
          <pc:docMk/>
          <pc:sldMk cId="1798625015" sldId="298"/>
        </pc:sldMkLst>
      </pc:sldChg>
      <pc:sldChg chg="del">
        <pc:chgData name="Bacher, Ms. Jessica Ann" userId="1ddf0563-720c-4ec0-b533-c206fba6cd90" providerId="ADAL" clId="{46ABA927-E78B-4DF1-BB10-478331CDCADE}" dt="2025-07-04T13:47:26.684" v="19" actId="47"/>
        <pc:sldMkLst>
          <pc:docMk/>
          <pc:sldMk cId="2161756614" sldId="299"/>
        </pc:sldMkLst>
      </pc:sldChg>
      <pc:sldChg chg="del">
        <pc:chgData name="Bacher, Ms. Jessica Ann" userId="1ddf0563-720c-4ec0-b533-c206fba6cd90" providerId="ADAL" clId="{46ABA927-E78B-4DF1-BB10-478331CDCADE}" dt="2025-07-04T13:47:56.077" v="21" actId="47"/>
        <pc:sldMkLst>
          <pc:docMk/>
          <pc:sldMk cId="1918696303" sldId="300"/>
        </pc:sldMkLst>
      </pc:sldChg>
      <pc:sldChg chg="del">
        <pc:chgData name="Bacher, Ms. Jessica Ann" userId="1ddf0563-720c-4ec0-b533-c206fba6cd90" providerId="ADAL" clId="{46ABA927-E78B-4DF1-BB10-478331CDCADE}" dt="2025-07-04T13:43:29.558" v="10" actId="47"/>
        <pc:sldMkLst>
          <pc:docMk/>
          <pc:sldMk cId="2357355999" sldId="301"/>
        </pc:sldMkLst>
      </pc:sldChg>
      <pc:sldChg chg="del">
        <pc:chgData name="Bacher, Ms. Jessica Ann" userId="1ddf0563-720c-4ec0-b533-c206fba6cd90" providerId="ADAL" clId="{46ABA927-E78B-4DF1-BB10-478331CDCADE}" dt="2025-07-04T13:47:26.684" v="19" actId="47"/>
        <pc:sldMkLst>
          <pc:docMk/>
          <pc:sldMk cId="1502042387" sldId="302"/>
        </pc:sldMkLst>
      </pc:sldChg>
      <pc:sldChg chg="del">
        <pc:chgData name="Bacher, Ms. Jessica Ann" userId="1ddf0563-720c-4ec0-b533-c206fba6cd90" providerId="ADAL" clId="{46ABA927-E78B-4DF1-BB10-478331CDCADE}" dt="2025-07-04T13:47:26.684" v="19" actId="47"/>
        <pc:sldMkLst>
          <pc:docMk/>
          <pc:sldMk cId="1295132485" sldId="303"/>
        </pc:sldMkLst>
      </pc:sldChg>
      <pc:sldChg chg="del">
        <pc:chgData name="Bacher, Ms. Jessica Ann" userId="1ddf0563-720c-4ec0-b533-c206fba6cd90" providerId="ADAL" clId="{46ABA927-E78B-4DF1-BB10-478331CDCADE}" dt="2025-07-04T13:47:26.684" v="19" actId="47"/>
        <pc:sldMkLst>
          <pc:docMk/>
          <pc:sldMk cId="2609289564" sldId="304"/>
        </pc:sldMkLst>
      </pc:sldChg>
      <pc:sldChg chg="del">
        <pc:chgData name="Bacher, Ms. Jessica Ann" userId="1ddf0563-720c-4ec0-b533-c206fba6cd90" providerId="ADAL" clId="{46ABA927-E78B-4DF1-BB10-478331CDCADE}" dt="2025-07-04T13:47:26.684" v="19" actId="47"/>
        <pc:sldMkLst>
          <pc:docMk/>
          <pc:sldMk cId="3377837086" sldId="305"/>
        </pc:sldMkLst>
      </pc:sldChg>
      <pc:sldChg chg="del">
        <pc:chgData name="Bacher, Ms. Jessica Ann" userId="1ddf0563-720c-4ec0-b533-c206fba6cd90" providerId="ADAL" clId="{46ABA927-E78B-4DF1-BB10-478331CDCADE}" dt="2025-07-04T13:47:26.684" v="19" actId="47"/>
        <pc:sldMkLst>
          <pc:docMk/>
          <pc:sldMk cId="761247176" sldId="306"/>
        </pc:sldMkLst>
      </pc:sldChg>
      <pc:sldChg chg="del">
        <pc:chgData name="Bacher, Ms. Jessica Ann" userId="1ddf0563-720c-4ec0-b533-c206fba6cd90" providerId="ADAL" clId="{46ABA927-E78B-4DF1-BB10-478331CDCADE}" dt="2025-07-04T13:43:12.934" v="5" actId="47"/>
        <pc:sldMkLst>
          <pc:docMk/>
          <pc:sldMk cId="3926153481" sldId="307"/>
        </pc:sldMkLst>
      </pc:sldChg>
      <pc:sldChg chg="del">
        <pc:chgData name="Bacher, Ms. Jessica Ann" userId="1ddf0563-720c-4ec0-b533-c206fba6cd90" providerId="ADAL" clId="{46ABA927-E78B-4DF1-BB10-478331CDCADE}" dt="2025-07-04T13:47:26.684" v="19" actId="47"/>
        <pc:sldMkLst>
          <pc:docMk/>
          <pc:sldMk cId="3890821618" sldId="308"/>
        </pc:sldMkLst>
      </pc:sldChg>
      <pc:sldChg chg="del">
        <pc:chgData name="Bacher, Ms. Jessica Ann" userId="1ddf0563-720c-4ec0-b533-c206fba6cd90" providerId="ADAL" clId="{46ABA927-E78B-4DF1-BB10-478331CDCADE}" dt="2025-07-04T13:47:26.684" v="19" actId="47"/>
        <pc:sldMkLst>
          <pc:docMk/>
          <pc:sldMk cId="503531936" sldId="309"/>
        </pc:sldMkLst>
      </pc:sldChg>
      <pc:sldChg chg="del">
        <pc:chgData name="Bacher, Ms. Jessica Ann" userId="1ddf0563-720c-4ec0-b533-c206fba6cd90" providerId="ADAL" clId="{46ABA927-E78B-4DF1-BB10-478331CDCADE}" dt="2025-07-04T13:47:26.684" v="19" actId="47"/>
        <pc:sldMkLst>
          <pc:docMk/>
          <pc:sldMk cId="483835209" sldId="310"/>
        </pc:sldMkLst>
      </pc:sldChg>
      <pc:sldChg chg="modSp mod ord">
        <pc:chgData name="Bacher, Ms. Jessica Ann" userId="1ddf0563-720c-4ec0-b533-c206fba6cd90" providerId="ADAL" clId="{46ABA927-E78B-4DF1-BB10-478331CDCADE}" dt="2025-07-09T18:40:24.649" v="544" actId="120"/>
        <pc:sldMkLst>
          <pc:docMk/>
          <pc:sldMk cId="2799279777" sldId="311"/>
        </pc:sldMkLst>
        <pc:spChg chg="mod">
          <ac:chgData name="Bacher, Ms. Jessica Ann" userId="1ddf0563-720c-4ec0-b533-c206fba6cd90" providerId="ADAL" clId="{46ABA927-E78B-4DF1-BB10-478331CDCADE}" dt="2025-07-09T18:40:24.649" v="544" actId="120"/>
          <ac:spMkLst>
            <pc:docMk/>
            <pc:sldMk cId="2799279777" sldId="311"/>
            <ac:spMk id="5" creationId="{74AF16A5-33F0-A4E5-F8E9-A1A847F20328}"/>
          </ac:spMkLst>
        </pc:spChg>
        <pc:spChg chg="mod">
          <ac:chgData name="Bacher, Ms. Jessica Ann" userId="1ddf0563-720c-4ec0-b533-c206fba6cd90" providerId="ADAL" clId="{46ABA927-E78B-4DF1-BB10-478331CDCADE}" dt="2025-07-09T18:40:19.636" v="542" actId="20577"/>
          <ac:spMkLst>
            <pc:docMk/>
            <pc:sldMk cId="2799279777" sldId="311"/>
            <ac:spMk id="30" creationId="{AE1FD67F-6A1A-EDFC-BEE0-31DC726CD985}"/>
          </ac:spMkLst>
        </pc:spChg>
      </pc:sldChg>
      <pc:sldChg chg="del">
        <pc:chgData name="Bacher, Ms. Jessica Ann" userId="1ddf0563-720c-4ec0-b533-c206fba6cd90" providerId="ADAL" clId="{46ABA927-E78B-4DF1-BB10-478331CDCADE}" dt="2025-07-08T21:38:10.822" v="166" actId="47"/>
        <pc:sldMkLst>
          <pc:docMk/>
          <pc:sldMk cId="799480328" sldId="312"/>
        </pc:sldMkLst>
      </pc:sldChg>
      <pc:sldChg chg="del">
        <pc:chgData name="Bacher, Ms. Jessica Ann" userId="1ddf0563-720c-4ec0-b533-c206fba6cd90" providerId="ADAL" clId="{46ABA927-E78B-4DF1-BB10-478331CDCADE}" dt="2025-07-08T21:38:12.287" v="167" actId="47"/>
        <pc:sldMkLst>
          <pc:docMk/>
          <pc:sldMk cId="1577974971" sldId="313"/>
        </pc:sldMkLst>
      </pc:sldChg>
      <pc:sldChg chg="del">
        <pc:chgData name="Bacher, Ms. Jessica Ann" userId="1ddf0563-720c-4ec0-b533-c206fba6cd90" providerId="ADAL" clId="{46ABA927-E78B-4DF1-BB10-478331CDCADE}" dt="2025-07-04T13:45:34.405" v="16" actId="47"/>
        <pc:sldMkLst>
          <pc:docMk/>
          <pc:sldMk cId="2473102105" sldId="314"/>
        </pc:sldMkLst>
      </pc:sldChg>
      <pc:sldChg chg="del">
        <pc:chgData name="Bacher, Ms. Jessica Ann" userId="1ddf0563-720c-4ec0-b533-c206fba6cd90" providerId="ADAL" clId="{46ABA927-E78B-4DF1-BB10-478331CDCADE}" dt="2025-07-04T13:45:34.405" v="16" actId="47"/>
        <pc:sldMkLst>
          <pc:docMk/>
          <pc:sldMk cId="2169287667" sldId="315"/>
        </pc:sldMkLst>
      </pc:sldChg>
      <pc:sldChg chg="del">
        <pc:chgData name="Bacher, Ms. Jessica Ann" userId="1ddf0563-720c-4ec0-b533-c206fba6cd90" providerId="ADAL" clId="{46ABA927-E78B-4DF1-BB10-478331CDCADE}" dt="2025-07-04T13:47:26.684" v="19" actId="47"/>
        <pc:sldMkLst>
          <pc:docMk/>
          <pc:sldMk cId="3100071633" sldId="316"/>
        </pc:sldMkLst>
      </pc:sldChg>
      <pc:sldChg chg="del">
        <pc:chgData name="Bacher, Ms. Jessica Ann" userId="1ddf0563-720c-4ec0-b533-c206fba6cd90" providerId="ADAL" clId="{46ABA927-E78B-4DF1-BB10-478331CDCADE}" dt="2025-07-04T13:47:26.684" v="19" actId="47"/>
        <pc:sldMkLst>
          <pc:docMk/>
          <pc:sldMk cId="2664643857" sldId="317"/>
        </pc:sldMkLst>
      </pc:sldChg>
      <pc:sldChg chg="del">
        <pc:chgData name="Bacher, Ms. Jessica Ann" userId="1ddf0563-720c-4ec0-b533-c206fba6cd90" providerId="ADAL" clId="{46ABA927-E78B-4DF1-BB10-478331CDCADE}" dt="2025-07-04T13:47:26.684" v="19" actId="47"/>
        <pc:sldMkLst>
          <pc:docMk/>
          <pc:sldMk cId="3573113603" sldId="318"/>
        </pc:sldMkLst>
      </pc:sldChg>
      <pc:sldChg chg="del">
        <pc:chgData name="Bacher, Ms. Jessica Ann" userId="1ddf0563-720c-4ec0-b533-c206fba6cd90" providerId="ADAL" clId="{46ABA927-E78B-4DF1-BB10-478331CDCADE}" dt="2025-07-04T13:47:26.684" v="19" actId="47"/>
        <pc:sldMkLst>
          <pc:docMk/>
          <pc:sldMk cId="1800595230" sldId="319"/>
        </pc:sldMkLst>
      </pc:sldChg>
      <pc:sldChg chg="del">
        <pc:chgData name="Bacher, Ms. Jessica Ann" userId="1ddf0563-720c-4ec0-b533-c206fba6cd90" providerId="ADAL" clId="{46ABA927-E78B-4DF1-BB10-478331CDCADE}" dt="2025-07-04T13:47:26.684" v="19" actId="47"/>
        <pc:sldMkLst>
          <pc:docMk/>
          <pc:sldMk cId="170478033" sldId="320"/>
        </pc:sldMkLst>
      </pc:sldChg>
      <pc:sldChg chg="del">
        <pc:chgData name="Bacher, Ms. Jessica Ann" userId="1ddf0563-720c-4ec0-b533-c206fba6cd90" providerId="ADAL" clId="{46ABA927-E78B-4DF1-BB10-478331CDCADE}" dt="2025-07-04T13:47:26.684" v="19" actId="47"/>
        <pc:sldMkLst>
          <pc:docMk/>
          <pc:sldMk cId="832638047" sldId="321"/>
        </pc:sldMkLst>
      </pc:sldChg>
      <pc:sldChg chg="del">
        <pc:chgData name="Bacher, Ms. Jessica Ann" userId="1ddf0563-720c-4ec0-b533-c206fba6cd90" providerId="ADAL" clId="{46ABA927-E78B-4DF1-BB10-478331CDCADE}" dt="2025-07-04T13:47:26.684" v="19" actId="47"/>
        <pc:sldMkLst>
          <pc:docMk/>
          <pc:sldMk cId="876804185" sldId="322"/>
        </pc:sldMkLst>
      </pc:sldChg>
      <pc:sldChg chg="del">
        <pc:chgData name="Bacher, Ms. Jessica Ann" userId="1ddf0563-720c-4ec0-b533-c206fba6cd90" providerId="ADAL" clId="{46ABA927-E78B-4DF1-BB10-478331CDCADE}" dt="2025-07-04T13:47:26.684" v="19" actId="47"/>
        <pc:sldMkLst>
          <pc:docMk/>
          <pc:sldMk cId="3733737935" sldId="323"/>
        </pc:sldMkLst>
      </pc:sldChg>
      <pc:sldChg chg="del">
        <pc:chgData name="Bacher, Ms. Jessica Ann" userId="1ddf0563-720c-4ec0-b533-c206fba6cd90" providerId="ADAL" clId="{46ABA927-E78B-4DF1-BB10-478331CDCADE}" dt="2025-07-04T13:47:26.684" v="19" actId="47"/>
        <pc:sldMkLst>
          <pc:docMk/>
          <pc:sldMk cId="750786567" sldId="324"/>
        </pc:sldMkLst>
      </pc:sldChg>
      <pc:sldChg chg="del">
        <pc:chgData name="Bacher, Ms. Jessica Ann" userId="1ddf0563-720c-4ec0-b533-c206fba6cd90" providerId="ADAL" clId="{46ABA927-E78B-4DF1-BB10-478331CDCADE}" dt="2025-07-04T13:47:40.300" v="20" actId="47"/>
        <pc:sldMkLst>
          <pc:docMk/>
          <pc:sldMk cId="1661607990" sldId="325"/>
        </pc:sldMkLst>
      </pc:sldChg>
      <pc:sldChg chg="del">
        <pc:chgData name="Bacher, Ms. Jessica Ann" userId="1ddf0563-720c-4ec0-b533-c206fba6cd90" providerId="ADAL" clId="{46ABA927-E78B-4DF1-BB10-478331CDCADE}" dt="2025-07-08T22:00:00.031" v="201" actId="47"/>
        <pc:sldMkLst>
          <pc:docMk/>
          <pc:sldMk cId="2820653236" sldId="326"/>
        </pc:sldMkLst>
      </pc:sldChg>
      <pc:sldChg chg="del">
        <pc:chgData name="Bacher, Ms. Jessica Ann" userId="1ddf0563-720c-4ec0-b533-c206fba6cd90" providerId="ADAL" clId="{46ABA927-E78B-4DF1-BB10-478331CDCADE}" dt="2025-07-04T13:47:56.077" v="21" actId="47"/>
        <pc:sldMkLst>
          <pc:docMk/>
          <pc:sldMk cId="3386931922" sldId="327"/>
        </pc:sldMkLst>
      </pc:sldChg>
      <pc:sldChg chg="del">
        <pc:chgData name="Bacher, Ms. Jessica Ann" userId="1ddf0563-720c-4ec0-b533-c206fba6cd90" providerId="ADAL" clId="{46ABA927-E78B-4DF1-BB10-478331CDCADE}" dt="2025-07-08T21:36:36.907" v="158" actId="47"/>
        <pc:sldMkLst>
          <pc:docMk/>
          <pc:sldMk cId="2102450007" sldId="328"/>
        </pc:sldMkLst>
      </pc:sldChg>
      <pc:sldChg chg="del">
        <pc:chgData name="Bacher, Ms. Jessica Ann" userId="1ddf0563-720c-4ec0-b533-c206fba6cd90" providerId="ADAL" clId="{46ABA927-E78B-4DF1-BB10-478331CDCADE}" dt="2025-07-08T21:59:56.616" v="199" actId="47"/>
        <pc:sldMkLst>
          <pc:docMk/>
          <pc:sldMk cId="1885255018" sldId="329"/>
        </pc:sldMkLst>
      </pc:sldChg>
      <pc:sldChg chg="del">
        <pc:chgData name="Bacher, Ms. Jessica Ann" userId="1ddf0563-720c-4ec0-b533-c206fba6cd90" providerId="ADAL" clId="{46ABA927-E78B-4DF1-BB10-478331CDCADE}" dt="2025-07-08T21:36:31.183" v="155" actId="47"/>
        <pc:sldMkLst>
          <pc:docMk/>
          <pc:sldMk cId="1595861292" sldId="330"/>
        </pc:sldMkLst>
      </pc:sldChg>
      <pc:sldChg chg="del">
        <pc:chgData name="Bacher, Ms. Jessica Ann" userId="1ddf0563-720c-4ec0-b533-c206fba6cd90" providerId="ADAL" clId="{46ABA927-E78B-4DF1-BB10-478331CDCADE}" dt="2025-07-08T21:36:31.847" v="156" actId="47"/>
        <pc:sldMkLst>
          <pc:docMk/>
          <pc:sldMk cId="2119248413" sldId="331"/>
        </pc:sldMkLst>
      </pc:sldChg>
      <pc:sldChg chg="del">
        <pc:chgData name="Bacher, Ms. Jessica Ann" userId="1ddf0563-720c-4ec0-b533-c206fba6cd90" providerId="ADAL" clId="{46ABA927-E78B-4DF1-BB10-478331CDCADE}" dt="2025-07-04T13:47:26.684" v="19" actId="47"/>
        <pc:sldMkLst>
          <pc:docMk/>
          <pc:sldMk cId="3390669304" sldId="340"/>
        </pc:sldMkLst>
      </pc:sldChg>
      <pc:sldChg chg="del">
        <pc:chgData name="Bacher, Ms. Jessica Ann" userId="1ddf0563-720c-4ec0-b533-c206fba6cd90" providerId="ADAL" clId="{46ABA927-E78B-4DF1-BB10-478331CDCADE}" dt="2025-07-04T13:47:56.077" v="21" actId="47"/>
        <pc:sldMkLst>
          <pc:docMk/>
          <pc:sldMk cId="1945961202" sldId="341"/>
        </pc:sldMkLst>
      </pc:sldChg>
      <pc:sldChg chg="del">
        <pc:chgData name="Bacher, Ms. Jessica Ann" userId="1ddf0563-720c-4ec0-b533-c206fba6cd90" providerId="ADAL" clId="{46ABA927-E78B-4DF1-BB10-478331CDCADE}" dt="2025-07-04T13:47:26.684" v="19" actId="47"/>
        <pc:sldMkLst>
          <pc:docMk/>
          <pc:sldMk cId="2921736840" sldId="342"/>
        </pc:sldMkLst>
      </pc:sldChg>
      <pc:sldChg chg="del">
        <pc:chgData name="Bacher, Ms. Jessica Ann" userId="1ddf0563-720c-4ec0-b533-c206fba6cd90" providerId="ADAL" clId="{46ABA927-E78B-4DF1-BB10-478331CDCADE}" dt="2025-07-04T13:47:26.684" v="19" actId="47"/>
        <pc:sldMkLst>
          <pc:docMk/>
          <pc:sldMk cId="2704885664" sldId="343"/>
        </pc:sldMkLst>
      </pc:sldChg>
      <pc:sldChg chg="del">
        <pc:chgData name="Bacher, Ms. Jessica Ann" userId="1ddf0563-720c-4ec0-b533-c206fba6cd90" providerId="ADAL" clId="{46ABA927-E78B-4DF1-BB10-478331CDCADE}" dt="2025-07-04T13:47:26.684" v="19" actId="47"/>
        <pc:sldMkLst>
          <pc:docMk/>
          <pc:sldMk cId="14173382" sldId="344"/>
        </pc:sldMkLst>
      </pc:sldChg>
      <pc:sldChg chg="del">
        <pc:chgData name="Bacher, Ms. Jessica Ann" userId="1ddf0563-720c-4ec0-b533-c206fba6cd90" providerId="ADAL" clId="{46ABA927-E78B-4DF1-BB10-478331CDCADE}" dt="2025-07-04T13:47:26.684" v="19" actId="47"/>
        <pc:sldMkLst>
          <pc:docMk/>
          <pc:sldMk cId="1736128168" sldId="345"/>
        </pc:sldMkLst>
      </pc:sldChg>
      <pc:sldChg chg="del">
        <pc:chgData name="Bacher, Ms. Jessica Ann" userId="1ddf0563-720c-4ec0-b533-c206fba6cd90" providerId="ADAL" clId="{46ABA927-E78B-4DF1-BB10-478331CDCADE}" dt="2025-07-04T13:47:26.684" v="19" actId="47"/>
        <pc:sldMkLst>
          <pc:docMk/>
          <pc:sldMk cId="2330928171" sldId="346"/>
        </pc:sldMkLst>
      </pc:sldChg>
      <pc:sldChg chg="del">
        <pc:chgData name="Bacher, Ms. Jessica Ann" userId="1ddf0563-720c-4ec0-b533-c206fba6cd90" providerId="ADAL" clId="{46ABA927-E78B-4DF1-BB10-478331CDCADE}" dt="2025-07-04T13:47:26.684" v="19" actId="47"/>
        <pc:sldMkLst>
          <pc:docMk/>
          <pc:sldMk cId="537938835" sldId="347"/>
        </pc:sldMkLst>
      </pc:sldChg>
      <pc:sldChg chg="del">
        <pc:chgData name="Bacher, Ms. Jessica Ann" userId="1ddf0563-720c-4ec0-b533-c206fba6cd90" providerId="ADAL" clId="{46ABA927-E78B-4DF1-BB10-478331CDCADE}" dt="2025-07-04T13:47:26.684" v="19" actId="47"/>
        <pc:sldMkLst>
          <pc:docMk/>
          <pc:sldMk cId="1489934163" sldId="348"/>
        </pc:sldMkLst>
      </pc:sldChg>
      <pc:sldChg chg="del">
        <pc:chgData name="Bacher, Ms. Jessica Ann" userId="1ddf0563-720c-4ec0-b533-c206fba6cd90" providerId="ADAL" clId="{46ABA927-E78B-4DF1-BB10-478331CDCADE}" dt="2025-07-04T13:47:26.684" v="19" actId="47"/>
        <pc:sldMkLst>
          <pc:docMk/>
          <pc:sldMk cId="1029336203" sldId="349"/>
        </pc:sldMkLst>
      </pc:sldChg>
      <pc:sldChg chg="del">
        <pc:chgData name="Bacher, Ms. Jessica Ann" userId="1ddf0563-720c-4ec0-b533-c206fba6cd90" providerId="ADAL" clId="{46ABA927-E78B-4DF1-BB10-478331CDCADE}" dt="2025-07-04T13:47:26.684" v="19" actId="47"/>
        <pc:sldMkLst>
          <pc:docMk/>
          <pc:sldMk cId="3670095870" sldId="350"/>
        </pc:sldMkLst>
      </pc:sldChg>
      <pc:sldChg chg="del">
        <pc:chgData name="Bacher, Ms. Jessica Ann" userId="1ddf0563-720c-4ec0-b533-c206fba6cd90" providerId="ADAL" clId="{46ABA927-E78B-4DF1-BB10-478331CDCADE}" dt="2025-07-04T13:47:26.684" v="19" actId="47"/>
        <pc:sldMkLst>
          <pc:docMk/>
          <pc:sldMk cId="2231813526" sldId="351"/>
        </pc:sldMkLst>
      </pc:sldChg>
      <pc:sldChg chg="del">
        <pc:chgData name="Bacher, Ms. Jessica Ann" userId="1ddf0563-720c-4ec0-b533-c206fba6cd90" providerId="ADAL" clId="{46ABA927-E78B-4DF1-BB10-478331CDCADE}" dt="2025-07-04T13:47:26.684" v="19" actId="47"/>
        <pc:sldMkLst>
          <pc:docMk/>
          <pc:sldMk cId="1735681395" sldId="352"/>
        </pc:sldMkLst>
      </pc:sldChg>
      <pc:sldChg chg="del">
        <pc:chgData name="Bacher, Ms. Jessica Ann" userId="1ddf0563-720c-4ec0-b533-c206fba6cd90" providerId="ADAL" clId="{46ABA927-E78B-4DF1-BB10-478331CDCADE}" dt="2025-07-04T13:47:26.684" v="19" actId="47"/>
        <pc:sldMkLst>
          <pc:docMk/>
          <pc:sldMk cId="2497834333" sldId="354"/>
        </pc:sldMkLst>
      </pc:sldChg>
      <pc:sldChg chg="del">
        <pc:chgData name="Bacher, Ms. Jessica Ann" userId="1ddf0563-720c-4ec0-b533-c206fba6cd90" providerId="ADAL" clId="{46ABA927-E78B-4DF1-BB10-478331CDCADE}" dt="2025-07-04T13:47:26.684" v="19" actId="47"/>
        <pc:sldMkLst>
          <pc:docMk/>
          <pc:sldMk cId="32263982" sldId="355"/>
        </pc:sldMkLst>
      </pc:sldChg>
      <pc:sldChg chg="del">
        <pc:chgData name="Bacher, Ms. Jessica Ann" userId="1ddf0563-720c-4ec0-b533-c206fba6cd90" providerId="ADAL" clId="{46ABA927-E78B-4DF1-BB10-478331CDCADE}" dt="2025-07-04T13:47:26.684" v="19" actId="47"/>
        <pc:sldMkLst>
          <pc:docMk/>
          <pc:sldMk cId="1819051728" sldId="360"/>
        </pc:sldMkLst>
      </pc:sldChg>
      <pc:sldChg chg="del">
        <pc:chgData name="Bacher, Ms. Jessica Ann" userId="1ddf0563-720c-4ec0-b533-c206fba6cd90" providerId="ADAL" clId="{46ABA927-E78B-4DF1-BB10-478331CDCADE}" dt="2025-07-04T13:47:26.684" v="19" actId="47"/>
        <pc:sldMkLst>
          <pc:docMk/>
          <pc:sldMk cId="672796966" sldId="361"/>
        </pc:sldMkLst>
      </pc:sldChg>
      <pc:sldChg chg="del">
        <pc:chgData name="Bacher, Ms. Jessica Ann" userId="1ddf0563-720c-4ec0-b533-c206fba6cd90" providerId="ADAL" clId="{46ABA927-E78B-4DF1-BB10-478331CDCADE}" dt="2025-07-04T13:47:26.684" v="19" actId="47"/>
        <pc:sldMkLst>
          <pc:docMk/>
          <pc:sldMk cId="929995583" sldId="362"/>
        </pc:sldMkLst>
      </pc:sldChg>
      <pc:sldChg chg="del">
        <pc:chgData name="Bacher, Ms. Jessica Ann" userId="1ddf0563-720c-4ec0-b533-c206fba6cd90" providerId="ADAL" clId="{46ABA927-E78B-4DF1-BB10-478331CDCADE}" dt="2025-07-04T13:47:26.684" v="19" actId="47"/>
        <pc:sldMkLst>
          <pc:docMk/>
          <pc:sldMk cId="871633501" sldId="364"/>
        </pc:sldMkLst>
      </pc:sldChg>
      <pc:sldChg chg="del">
        <pc:chgData name="Bacher, Ms. Jessica Ann" userId="1ddf0563-720c-4ec0-b533-c206fba6cd90" providerId="ADAL" clId="{46ABA927-E78B-4DF1-BB10-478331CDCADE}" dt="2025-07-04T13:47:26.684" v="19" actId="47"/>
        <pc:sldMkLst>
          <pc:docMk/>
          <pc:sldMk cId="2952619800" sldId="365"/>
        </pc:sldMkLst>
      </pc:sldChg>
      <pc:sldChg chg="del">
        <pc:chgData name="Bacher, Ms. Jessica Ann" userId="1ddf0563-720c-4ec0-b533-c206fba6cd90" providerId="ADAL" clId="{46ABA927-E78B-4DF1-BB10-478331CDCADE}" dt="2025-07-04T13:47:26.684" v="19" actId="47"/>
        <pc:sldMkLst>
          <pc:docMk/>
          <pc:sldMk cId="4021094492" sldId="369"/>
        </pc:sldMkLst>
      </pc:sldChg>
      <pc:sldChg chg="del">
        <pc:chgData name="Bacher, Ms. Jessica Ann" userId="1ddf0563-720c-4ec0-b533-c206fba6cd90" providerId="ADAL" clId="{46ABA927-E78B-4DF1-BB10-478331CDCADE}" dt="2025-07-04T13:45:34.405" v="16" actId="47"/>
        <pc:sldMkLst>
          <pc:docMk/>
          <pc:sldMk cId="4074183565" sldId="370"/>
        </pc:sldMkLst>
      </pc:sldChg>
      <pc:sldChg chg="del">
        <pc:chgData name="Bacher, Ms. Jessica Ann" userId="1ddf0563-720c-4ec0-b533-c206fba6cd90" providerId="ADAL" clId="{46ABA927-E78B-4DF1-BB10-478331CDCADE}" dt="2025-07-04T13:45:34.405" v="16" actId="47"/>
        <pc:sldMkLst>
          <pc:docMk/>
          <pc:sldMk cId="3625549501" sldId="372"/>
        </pc:sldMkLst>
      </pc:sldChg>
      <pc:sldChg chg="del">
        <pc:chgData name="Bacher, Ms. Jessica Ann" userId="1ddf0563-720c-4ec0-b533-c206fba6cd90" providerId="ADAL" clId="{46ABA927-E78B-4DF1-BB10-478331CDCADE}" dt="2025-07-04T13:47:26.684" v="19" actId="47"/>
        <pc:sldMkLst>
          <pc:docMk/>
          <pc:sldMk cId="1112596724" sldId="373"/>
        </pc:sldMkLst>
      </pc:sldChg>
      <pc:sldChg chg="del">
        <pc:chgData name="Bacher, Ms. Jessica Ann" userId="1ddf0563-720c-4ec0-b533-c206fba6cd90" providerId="ADAL" clId="{46ABA927-E78B-4DF1-BB10-478331CDCADE}" dt="2025-07-04T13:45:34.405" v="16" actId="47"/>
        <pc:sldMkLst>
          <pc:docMk/>
          <pc:sldMk cId="3656602523" sldId="374"/>
        </pc:sldMkLst>
      </pc:sldChg>
      <pc:sldChg chg="del">
        <pc:chgData name="Bacher, Ms. Jessica Ann" userId="1ddf0563-720c-4ec0-b533-c206fba6cd90" providerId="ADAL" clId="{46ABA927-E78B-4DF1-BB10-478331CDCADE}" dt="2025-07-04T13:45:34.405" v="16" actId="47"/>
        <pc:sldMkLst>
          <pc:docMk/>
          <pc:sldMk cId="951262573" sldId="375"/>
        </pc:sldMkLst>
      </pc:sldChg>
      <pc:sldChg chg="del">
        <pc:chgData name="Bacher, Ms. Jessica Ann" userId="1ddf0563-720c-4ec0-b533-c206fba6cd90" providerId="ADAL" clId="{46ABA927-E78B-4DF1-BB10-478331CDCADE}" dt="2025-07-04T13:45:34.405" v="16" actId="47"/>
        <pc:sldMkLst>
          <pc:docMk/>
          <pc:sldMk cId="3467329272" sldId="376"/>
        </pc:sldMkLst>
      </pc:sldChg>
      <pc:sldChg chg="del">
        <pc:chgData name="Bacher, Ms. Jessica Ann" userId="1ddf0563-720c-4ec0-b533-c206fba6cd90" providerId="ADAL" clId="{46ABA927-E78B-4DF1-BB10-478331CDCADE}" dt="2025-07-04T13:47:26.684" v="19" actId="47"/>
        <pc:sldMkLst>
          <pc:docMk/>
          <pc:sldMk cId="3828881157" sldId="377"/>
        </pc:sldMkLst>
      </pc:sldChg>
      <pc:sldChg chg="del">
        <pc:chgData name="Bacher, Ms. Jessica Ann" userId="1ddf0563-720c-4ec0-b533-c206fba6cd90" providerId="ADAL" clId="{46ABA927-E78B-4DF1-BB10-478331CDCADE}" dt="2025-07-04T13:45:34.405" v="16" actId="47"/>
        <pc:sldMkLst>
          <pc:docMk/>
          <pc:sldMk cId="2861324448" sldId="378"/>
        </pc:sldMkLst>
      </pc:sldChg>
      <pc:sldChg chg="del">
        <pc:chgData name="Bacher, Ms. Jessica Ann" userId="1ddf0563-720c-4ec0-b533-c206fba6cd90" providerId="ADAL" clId="{46ABA927-E78B-4DF1-BB10-478331CDCADE}" dt="2025-07-04T13:45:34.405" v="16" actId="47"/>
        <pc:sldMkLst>
          <pc:docMk/>
          <pc:sldMk cId="2402799304" sldId="379"/>
        </pc:sldMkLst>
      </pc:sldChg>
      <pc:sldChg chg="del">
        <pc:chgData name="Bacher, Ms. Jessica Ann" userId="1ddf0563-720c-4ec0-b533-c206fba6cd90" providerId="ADAL" clId="{46ABA927-E78B-4DF1-BB10-478331CDCADE}" dt="2025-07-04T13:45:34.405" v="16" actId="47"/>
        <pc:sldMkLst>
          <pc:docMk/>
          <pc:sldMk cId="158235361" sldId="380"/>
        </pc:sldMkLst>
      </pc:sldChg>
      <pc:sldChg chg="del">
        <pc:chgData name="Bacher, Ms. Jessica Ann" userId="1ddf0563-720c-4ec0-b533-c206fba6cd90" providerId="ADAL" clId="{46ABA927-E78B-4DF1-BB10-478331CDCADE}" dt="2025-07-04T13:45:34.405" v="16" actId="47"/>
        <pc:sldMkLst>
          <pc:docMk/>
          <pc:sldMk cId="689337247" sldId="381"/>
        </pc:sldMkLst>
      </pc:sldChg>
      <pc:sldChg chg="del">
        <pc:chgData name="Bacher, Ms. Jessica Ann" userId="1ddf0563-720c-4ec0-b533-c206fba6cd90" providerId="ADAL" clId="{46ABA927-E78B-4DF1-BB10-478331CDCADE}" dt="2025-07-04T13:47:26.684" v="19" actId="47"/>
        <pc:sldMkLst>
          <pc:docMk/>
          <pc:sldMk cId="3319171636" sldId="382"/>
        </pc:sldMkLst>
      </pc:sldChg>
      <pc:sldChg chg="del">
        <pc:chgData name="Bacher, Ms. Jessica Ann" userId="1ddf0563-720c-4ec0-b533-c206fba6cd90" providerId="ADAL" clId="{46ABA927-E78B-4DF1-BB10-478331CDCADE}" dt="2025-07-04T13:47:26.684" v="19" actId="47"/>
        <pc:sldMkLst>
          <pc:docMk/>
          <pc:sldMk cId="561839213" sldId="384"/>
        </pc:sldMkLst>
      </pc:sldChg>
      <pc:sldChg chg="del">
        <pc:chgData name="Bacher, Ms. Jessica Ann" userId="1ddf0563-720c-4ec0-b533-c206fba6cd90" providerId="ADAL" clId="{46ABA927-E78B-4DF1-BB10-478331CDCADE}" dt="2025-07-04T13:47:26.684" v="19" actId="47"/>
        <pc:sldMkLst>
          <pc:docMk/>
          <pc:sldMk cId="225085885" sldId="385"/>
        </pc:sldMkLst>
      </pc:sldChg>
      <pc:sldChg chg="del">
        <pc:chgData name="Bacher, Ms. Jessica Ann" userId="1ddf0563-720c-4ec0-b533-c206fba6cd90" providerId="ADAL" clId="{46ABA927-E78B-4DF1-BB10-478331CDCADE}" dt="2025-07-04T13:47:26.684" v="19" actId="47"/>
        <pc:sldMkLst>
          <pc:docMk/>
          <pc:sldMk cId="1178246112" sldId="386"/>
        </pc:sldMkLst>
      </pc:sldChg>
      <pc:sldChg chg="del">
        <pc:chgData name="Bacher, Ms. Jessica Ann" userId="1ddf0563-720c-4ec0-b533-c206fba6cd90" providerId="ADAL" clId="{46ABA927-E78B-4DF1-BB10-478331CDCADE}" dt="2025-07-04T13:45:34.405" v="16" actId="47"/>
        <pc:sldMkLst>
          <pc:docMk/>
          <pc:sldMk cId="4001748480" sldId="387"/>
        </pc:sldMkLst>
      </pc:sldChg>
      <pc:sldChg chg="del">
        <pc:chgData name="Bacher, Ms. Jessica Ann" userId="1ddf0563-720c-4ec0-b533-c206fba6cd90" providerId="ADAL" clId="{46ABA927-E78B-4DF1-BB10-478331CDCADE}" dt="2025-07-04T13:47:26.684" v="19" actId="47"/>
        <pc:sldMkLst>
          <pc:docMk/>
          <pc:sldMk cId="1664110218" sldId="388"/>
        </pc:sldMkLst>
      </pc:sldChg>
      <pc:sldChg chg="del">
        <pc:chgData name="Bacher, Ms. Jessica Ann" userId="1ddf0563-720c-4ec0-b533-c206fba6cd90" providerId="ADAL" clId="{46ABA927-E78B-4DF1-BB10-478331CDCADE}" dt="2025-07-04T13:45:34.405" v="16" actId="47"/>
        <pc:sldMkLst>
          <pc:docMk/>
          <pc:sldMk cId="1379071687" sldId="389"/>
        </pc:sldMkLst>
      </pc:sldChg>
      <pc:sldChg chg="del">
        <pc:chgData name="Bacher, Ms. Jessica Ann" userId="1ddf0563-720c-4ec0-b533-c206fba6cd90" providerId="ADAL" clId="{46ABA927-E78B-4DF1-BB10-478331CDCADE}" dt="2025-07-04T13:47:26.684" v="19" actId="47"/>
        <pc:sldMkLst>
          <pc:docMk/>
          <pc:sldMk cId="913281295" sldId="390"/>
        </pc:sldMkLst>
      </pc:sldChg>
      <pc:sldChg chg="del">
        <pc:chgData name="Bacher, Ms. Jessica Ann" userId="1ddf0563-720c-4ec0-b533-c206fba6cd90" providerId="ADAL" clId="{46ABA927-E78B-4DF1-BB10-478331CDCADE}" dt="2025-07-04T13:45:34.405" v="16" actId="47"/>
        <pc:sldMkLst>
          <pc:docMk/>
          <pc:sldMk cId="3990776174" sldId="391"/>
        </pc:sldMkLst>
      </pc:sldChg>
      <pc:sldChg chg="del">
        <pc:chgData name="Bacher, Ms. Jessica Ann" userId="1ddf0563-720c-4ec0-b533-c206fba6cd90" providerId="ADAL" clId="{46ABA927-E78B-4DF1-BB10-478331CDCADE}" dt="2025-07-04T13:45:34.405" v="16" actId="47"/>
        <pc:sldMkLst>
          <pc:docMk/>
          <pc:sldMk cId="963031150" sldId="392"/>
        </pc:sldMkLst>
      </pc:sldChg>
      <pc:sldChg chg="del">
        <pc:chgData name="Bacher, Ms. Jessica Ann" userId="1ddf0563-720c-4ec0-b533-c206fba6cd90" providerId="ADAL" clId="{46ABA927-E78B-4DF1-BB10-478331CDCADE}" dt="2025-07-04T13:45:34.405" v="16" actId="47"/>
        <pc:sldMkLst>
          <pc:docMk/>
          <pc:sldMk cId="485068586" sldId="393"/>
        </pc:sldMkLst>
      </pc:sldChg>
      <pc:sldChg chg="del">
        <pc:chgData name="Bacher, Ms. Jessica Ann" userId="1ddf0563-720c-4ec0-b533-c206fba6cd90" providerId="ADAL" clId="{46ABA927-E78B-4DF1-BB10-478331CDCADE}" dt="2025-07-04T13:45:34.405" v="16" actId="47"/>
        <pc:sldMkLst>
          <pc:docMk/>
          <pc:sldMk cId="2813954271" sldId="394"/>
        </pc:sldMkLst>
      </pc:sldChg>
      <pc:sldChg chg="del">
        <pc:chgData name="Bacher, Ms. Jessica Ann" userId="1ddf0563-720c-4ec0-b533-c206fba6cd90" providerId="ADAL" clId="{46ABA927-E78B-4DF1-BB10-478331CDCADE}" dt="2025-07-08T21:55:49.298" v="184" actId="47"/>
        <pc:sldMkLst>
          <pc:docMk/>
          <pc:sldMk cId="655648622" sldId="396"/>
        </pc:sldMkLst>
      </pc:sldChg>
      <pc:sldChg chg="del">
        <pc:chgData name="Bacher, Ms. Jessica Ann" userId="1ddf0563-720c-4ec0-b533-c206fba6cd90" providerId="ADAL" clId="{46ABA927-E78B-4DF1-BB10-478331CDCADE}" dt="2025-07-04T13:47:26.684" v="19" actId="47"/>
        <pc:sldMkLst>
          <pc:docMk/>
          <pc:sldMk cId="901306768" sldId="397"/>
        </pc:sldMkLst>
      </pc:sldChg>
      <pc:sldChg chg="del">
        <pc:chgData name="Bacher, Ms. Jessica Ann" userId="1ddf0563-720c-4ec0-b533-c206fba6cd90" providerId="ADAL" clId="{46ABA927-E78B-4DF1-BB10-478331CDCADE}" dt="2025-07-04T13:45:39.036" v="17" actId="47"/>
        <pc:sldMkLst>
          <pc:docMk/>
          <pc:sldMk cId="2389934673" sldId="399"/>
        </pc:sldMkLst>
      </pc:sldChg>
      <pc:sldChg chg="del">
        <pc:chgData name="Bacher, Ms. Jessica Ann" userId="1ddf0563-720c-4ec0-b533-c206fba6cd90" providerId="ADAL" clId="{46ABA927-E78B-4DF1-BB10-478331CDCADE}" dt="2025-07-04T13:47:26.684" v="19" actId="47"/>
        <pc:sldMkLst>
          <pc:docMk/>
          <pc:sldMk cId="687770802" sldId="400"/>
        </pc:sldMkLst>
      </pc:sldChg>
      <pc:sldChg chg="del">
        <pc:chgData name="Bacher, Ms. Jessica Ann" userId="1ddf0563-720c-4ec0-b533-c206fba6cd90" providerId="ADAL" clId="{46ABA927-E78B-4DF1-BB10-478331CDCADE}" dt="2025-07-04T13:47:26.684" v="19" actId="47"/>
        <pc:sldMkLst>
          <pc:docMk/>
          <pc:sldMk cId="739623943" sldId="401"/>
        </pc:sldMkLst>
      </pc:sldChg>
      <pc:sldChg chg="del">
        <pc:chgData name="Bacher, Ms. Jessica Ann" userId="1ddf0563-720c-4ec0-b533-c206fba6cd90" providerId="ADAL" clId="{46ABA927-E78B-4DF1-BB10-478331CDCADE}" dt="2025-07-04T13:47:26.684" v="19" actId="47"/>
        <pc:sldMkLst>
          <pc:docMk/>
          <pc:sldMk cId="2636327822" sldId="404"/>
        </pc:sldMkLst>
      </pc:sldChg>
      <pc:sldChg chg="del">
        <pc:chgData name="Bacher, Ms. Jessica Ann" userId="1ddf0563-720c-4ec0-b533-c206fba6cd90" providerId="ADAL" clId="{46ABA927-E78B-4DF1-BB10-478331CDCADE}" dt="2025-07-04T13:47:26.684" v="19" actId="47"/>
        <pc:sldMkLst>
          <pc:docMk/>
          <pc:sldMk cId="1763726385" sldId="409"/>
        </pc:sldMkLst>
      </pc:sldChg>
      <pc:sldChg chg="del">
        <pc:chgData name="Bacher, Ms. Jessica Ann" userId="1ddf0563-720c-4ec0-b533-c206fba6cd90" providerId="ADAL" clId="{46ABA927-E78B-4DF1-BB10-478331CDCADE}" dt="2025-07-04T13:47:26.684" v="19" actId="47"/>
        <pc:sldMkLst>
          <pc:docMk/>
          <pc:sldMk cId="83735513" sldId="416"/>
        </pc:sldMkLst>
      </pc:sldChg>
      <pc:sldChg chg="del">
        <pc:chgData name="Bacher, Ms. Jessica Ann" userId="1ddf0563-720c-4ec0-b533-c206fba6cd90" providerId="ADAL" clId="{46ABA927-E78B-4DF1-BB10-478331CDCADE}" dt="2025-07-04T13:47:26.684" v="19" actId="47"/>
        <pc:sldMkLst>
          <pc:docMk/>
          <pc:sldMk cId="2982157096" sldId="417"/>
        </pc:sldMkLst>
      </pc:sldChg>
      <pc:sldChg chg="del">
        <pc:chgData name="Bacher, Ms. Jessica Ann" userId="1ddf0563-720c-4ec0-b533-c206fba6cd90" providerId="ADAL" clId="{46ABA927-E78B-4DF1-BB10-478331CDCADE}" dt="2025-07-04T13:47:26.684" v="19" actId="47"/>
        <pc:sldMkLst>
          <pc:docMk/>
          <pc:sldMk cId="2443545371" sldId="422"/>
        </pc:sldMkLst>
      </pc:sldChg>
      <pc:sldChg chg="del">
        <pc:chgData name="Bacher, Ms. Jessica Ann" userId="1ddf0563-720c-4ec0-b533-c206fba6cd90" providerId="ADAL" clId="{46ABA927-E78B-4DF1-BB10-478331CDCADE}" dt="2025-07-04T13:47:26.684" v="19" actId="47"/>
        <pc:sldMkLst>
          <pc:docMk/>
          <pc:sldMk cId="886420319" sldId="423"/>
        </pc:sldMkLst>
      </pc:sldChg>
      <pc:sldChg chg="del">
        <pc:chgData name="Bacher, Ms. Jessica Ann" userId="1ddf0563-720c-4ec0-b533-c206fba6cd90" providerId="ADAL" clId="{46ABA927-E78B-4DF1-BB10-478331CDCADE}" dt="2025-07-04T13:47:26.684" v="19" actId="47"/>
        <pc:sldMkLst>
          <pc:docMk/>
          <pc:sldMk cId="323901049" sldId="425"/>
        </pc:sldMkLst>
      </pc:sldChg>
      <pc:sldChg chg="del">
        <pc:chgData name="Bacher, Ms. Jessica Ann" userId="1ddf0563-720c-4ec0-b533-c206fba6cd90" providerId="ADAL" clId="{46ABA927-E78B-4DF1-BB10-478331CDCADE}" dt="2025-07-04T13:47:26.684" v="19" actId="47"/>
        <pc:sldMkLst>
          <pc:docMk/>
          <pc:sldMk cId="1086465241" sldId="426"/>
        </pc:sldMkLst>
      </pc:sldChg>
      <pc:sldChg chg="del">
        <pc:chgData name="Bacher, Ms. Jessica Ann" userId="1ddf0563-720c-4ec0-b533-c206fba6cd90" providerId="ADAL" clId="{46ABA927-E78B-4DF1-BB10-478331CDCADE}" dt="2025-07-04T13:47:26.684" v="19" actId="47"/>
        <pc:sldMkLst>
          <pc:docMk/>
          <pc:sldMk cId="1117775909" sldId="427"/>
        </pc:sldMkLst>
      </pc:sldChg>
      <pc:sldChg chg="del">
        <pc:chgData name="Bacher, Ms. Jessica Ann" userId="1ddf0563-720c-4ec0-b533-c206fba6cd90" providerId="ADAL" clId="{46ABA927-E78B-4DF1-BB10-478331CDCADE}" dt="2025-07-04T13:45:34.405" v="16" actId="47"/>
        <pc:sldMkLst>
          <pc:docMk/>
          <pc:sldMk cId="2393813907" sldId="428"/>
        </pc:sldMkLst>
      </pc:sldChg>
      <pc:sldChg chg="del">
        <pc:chgData name="Bacher, Ms. Jessica Ann" userId="1ddf0563-720c-4ec0-b533-c206fba6cd90" providerId="ADAL" clId="{46ABA927-E78B-4DF1-BB10-478331CDCADE}" dt="2025-07-04T13:47:26.684" v="19" actId="47"/>
        <pc:sldMkLst>
          <pc:docMk/>
          <pc:sldMk cId="3806469196" sldId="429"/>
        </pc:sldMkLst>
      </pc:sldChg>
      <pc:sldChg chg="del">
        <pc:chgData name="Bacher, Ms. Jessica Ann" userId="1ddf0563-720c-4ec0-b533-c206fba6cd90" providerId="ADAL" clId="{46ABA927-E78B-4DF1-BB10-478331CDCADE}" dt="2025-07-04T13:47:26.684" v="19" actId="47"/>
        <pc:sldMkLst>
          <pc:docMk/>
          <pc:sldMk cId="670790679" sldId="430"/>
        </pc:sldMkLst>
      </pc:sldChg>
      <pc:sldChg chg="del">
        <pc:chgData name="Bacher, Ms. Jessica Ann" userId="1ddf0563-720c-4ec0-b533-c206fba6cd90" providerId="ADAL" clId="{46ABA927-E78B-4DF1-BB10-478331CDCADE}" dt="2025-07-04T13:45:34.405" v="16" actId="47"/>
        <pc:sldMkLst>
          <pc:docMk/>
          <pc:sldMk cId="1905333424" sldId="432"/>
        </pc:sldMkLst>
      </pc:sldChg>
      <pc:sldChg chg="del">
        <pc:chgData name="Bacher, Ms. Jessica Ann" userId="1ddf0563-720c-4ec0-b533-c206fba6cd90" providerId="ADAL" clId="{46ABA927-E78B-4DF1-BB10-478331CDCADE}" dt="2025-07-04T13:45:34.405" v="16" actId="47"/>
        <pc:sldMkLst>
          <pc:docMk/>
          <pc:sldMk cId="1647545766" sldId="433"/>
        </pc:sldMkLst>
      </pc:sldChg>
      <pc:sldChg chg="del">
        <pc:chgData name="Bacher, Ms. Jessica Ann" userId="1ddf0563-720c-4ec0-b533-c206fba6cd90" providerId="ADAL" clId="{46ABA927-E78B-4DF1-BB10-478331CDCADE}" dt="2025-07-04T13:45:34.405" v="16" actId="47"/>
        <pc:sldMkLst>
          <pc:docMk/>
          <pc:sldMk cId="2745331679" sldId="434"/>
        </pc:sldMkLst>
      </pc:sldChg>
      <pc:sldChg chg="del">
        <pc:chgData name="Bacher, Ms. Jessica Ann" userId="1ddf0563-720c-4ec0-b533-c206fba6cd90" providerId="ADAL" clId="{46ABA927-E78B-4DF1-BB10-478331CDCADE}" dt="2025-07-04T13:47:26.684" v="19" actId="47"/>
        <pc:sldMkLst>
          <pc:docMk/>
          <pc:sldMk cId="652614453" sldId="435"/>
        </pc:sldMkLst>
      </pc:sldChg>
      <pc:sldChg chg="del">
        <pc:chgData name="Bacher, Ms. Jessica Ann" userId="1ddf0563-720c-4ec0-b533-c206fba6cd90" providerId="ADAL" clId="{46ABA927-E78B-4DF1-BB10-478331CDCADE}" dt="2025-07-04T13:45:34.405" v="16" actId="47"/>
        <pc:sldMkLst>
          <pc:docMk/>
          <pc:sldMk cId="669703207" sldId="437"/>
        </pc:sldMkLst>
      </pc:sldChg>
      <pc:sldChg chg="del">
        <pc:chgData name="Bacher, Ms. Jessica Ann" userId="1ddf0563-720c-4ec0-b533-c206fba6cd90" providerId="ADAL" clId="{46ABA927-E78B-4DF1-BB10-478331CDCADE}" dt="2025-07-04T13:45:34.405" v="16" actId="47"/>
        <pc:sldMkLst>
          <pc:docMk/>
          <pc:sldMk cId="551963143" sldId="438"/>
        </pc:sldMkLst>
      </pc:sldChg>
      <pc:sldChg chg="del">
        <pc:chgData name="Bacher, Ms. Jessica Ann" userId="1ddf0563-720c-4ec0-b533-c206fba6cd90" providerId="ADAL" clId="{46ABA927-E78B-4DF1-BB10-478331CDCADE}" dt="2025-07-04T13:45:34.405" v="16" actId="47"/>
        <pc:sldMkLst>
          <pc:docMk/>
          <pc:sldMk cId="337337" sldId="439"/>
        </pc:sldMkLst>
      </pc:sldChg>
      <pc:sldChg chg="del">
        <pc:chgData name="Bacher, Ms. Jessica Ann" userId="1ddf0563-720c-4ec0-b533-c206fba6cd90" providerId="ADAL" clId="{46ABA927-E78B-4DF1-BB10-478331CDCADE}" dt="2025-07-04T13:45:34.405" v="16" actId="47"/>
        <pc:sldMkLst>
          <pc:docMk/>
          <pc:sldMk cId="1083645746" sldId="440"/>
        </pc:sldMkLst>
      </pc:sldChg>
      <pc:sldChg chg="del">
        <pc:chgData name="Bacher, Ms. Jessica Ann" userId="1ddf0563-720c-4ec0-b533-c206fba6cd90" providerId="ADAL" clId="{46ABA927-E78B-4DF1-BB10-478331CDCADE}" dt="2025-07-04T13:45:34.405" v="16" actId="47"/>
        <pc:sldMkLst>
          <pc:docMk/>
          <pc:sldMk cId="2662748265" sldId="441"/>
        </pc:sldMkLst>
      </pc:sldChg>
      <pc:sldChg chg="del">
        <pc:chgData name="Bacher, Ms. Jessica Ann" userId="1ddf0563-720c-4ec0-b533-c206fba6cd90" providerId="ADAL" clId="{46ABA927-E78B-4DF1-BB10-478331CDCADE}" dt="2025-07-04T13:45:34.405" v="16" actId="47"/>
        <pc:sldMkLst>
          <pc:docMk/>
          <pc:sldMk cId="1326012834" sldId="442"/>
        </pc:sldMkLst>
      </pc:sldChg>
      <pc:sldChg chg="del">
        <pc:chgData name="Bacher, Ms. Jessica Ann" userId="1ddf0563-720c-4ec0-b533-c206fba6cd90" providerId="ADAL" clId="{46ABA927-E78B-4DF1-BB10-478331CDCADE}" dt="2025-07-04T13:45:34.405" v="16" actId="47"/>
        <pc:sldMkLst>
          <pc:docMk/>
          <pc:sldMk cId="2665765904" sldId="443"/>
        </pc:sldMkLst>
      </pc:sldChg>
      <pc:sldChg chg="del">
        <pc:chgData name="Bacher, Ms. Jessica Ann" userId="1ddf0563-720c-4ec0-b533-c206fba6cd90" providerId="ADAL" clId="{46ABA927-E78B-4DF1-BB10-478331CDCADE}" dt="2025-07-04T13:45:34.405" v="16" actId="47"/>
        <pc:sldMkLst>
          <pc:docMk/>
          <pc:sldMk cId="569946648" sldId="445"/>
        </pc:sldMkLst>
      </pc:sldChg>
      <pc:sldChg chg="add del">
        <pc:chgData name="Bacher, Ms. Jessica Ann" userId="1ddf0563-720c-4ec0-b533-c206fba6cd90" providerId="ADAL" clId="{46ABA927-E78B-4DF1-BB10-478331CDCADE}" dt="2025-07-08T21:58:46.913" v="188" actId="47"/>
        <pc:sldMkLst>
          <pc:docMk/>
          <pc:sldMk cId="2218817468" sldId="459"/>
        </pc:sldMkLst>
      </pc:sldChg>
      <pc:sldChg chg="del">
        <pc:chgData name="Bacher, Ms. Jessica Ann" userId="1ddf0563-720c-4ec0-b533-c206fba6cd90" providerId="ADAL" clId="{46ABA927-E78B-4DF1-BB10-478331CDCADE}" dt="2025-07-04T13:45:34.405" v="16" actId="47"/>
        <pc:sldMkLst>
          <pc:docMk/>
          <pc:sldMk cId="262108559" sldId="463"/>
        </pc:sldMkLst>
      </pc:sldChg>
      <pc:sldChg chg="add del">
        <pc:chgData name="Bacher, Ms. Jessica Ann" userId="1ddf0563-720c-4ec0-b533-c206fba6cd90" providerId="ADAL" clId="{46ABA927-E78B-4DF1-BB10-478331CDCADE}" dt="2025-07-08T21:58:56.148" v="189" actId="47"/>
        <pc:sldMkLst>
          <pc:docMk/>
          <pc:sldMk cId="3980277927" sldId="543"/>
        </pc:sldMkLst>
      </pc:sldChg>
      <pc:sldChg chg="del">
        <pc:chgData name="Bacher, Ms. Jessica Ann" userId="1ddf0563-720c-4ec0-b533-c206fba6cd90" providerId="ADAL" clId="{46ABA927-E78B-4DF1-BB10-478331CDCADE}" dt="2025-07-04T13:47:26.684" v="19" actId="47"/>
        <pc:sldMkLst>
          <pc:docMk/>
          <pc:sldMk cId="1166955660" sldId="569"/>
        </pc:sldMkLst>
      </pc:sldChg>
      <pc:sldChg chg="del">
        <pc:chgData name="Bacher, Ms. Jessica Ann" userId="1ddf0563-720c-4ec0-b533-c206fba6cd90" providerId="ADAL" clId="{46ABA927-E78B-4DF1-BB10-478331CDCADE}" dt="2025-07-04T13:45:34.405" v="16" actId="47"/>
        <pc:sldMkLst>
          <pc:docMk/>
          <pc:sldMk cId="2054342588" sldId="597"/>
        </pc:sldMkLst>
      </pc:sldChg>
      <pc:sldChg chg="add del">
        <pc:chgData name="Bacher, Ms. Jessica Ann" userId="1ddf0563-720c-4ec0-b533-c206fba6cd90" providerId="ADAL" clId="{46ABA927-E78B-4DF1-BB10-478331CDCADE}" dt="2025-07-08T22:51:02.096" v="231" actId="47"/>
        <pc:sldMkLst>
          <pc:docMk/>
          <pc:sldMk cId="2611314834" sldId="635"/>
        </pc:sldMkLst>
      </pc:sldChg>
      <pc:sldChg chg="add del">
        <pc:chgData name="Bacher, Ms. Jessica Ann" userId="1ddf0563-720c-4ec0-b533-c206fba6cd90" providerId="ADAL" clId="{46ABA927-E78B-4DF1-BB10-478331CDCADE}" dt="2025-07-04T13:50:49.972" v="29" actId="47"/>
        <pc:sldMkLst>
          <pc:docMk/>
          <pc:sldMk cId="1259123658" sldId="663"/>
        </pc:sldMkLst>
      </pc:sldChg>
      <pc:sldChg chg="delSp add del mod">
        <pc:chgData name="Bacher, Ms. Jessica Ann" userId="1ddf0563-720c-4ec0-b533-c206fba6cd90" providerId="ADAL" clId="{46ABA927-E78B-4DF1-BB10-478331CDCADE}" dt="2025-07-08T21:59:17.971" v="191" actId="47"/>
        <pc:sldMkLst>
          <pc:docMk/>
          <pc:sldMk cId="3216108888" sldId="664"/>
        </pc:sldMkLst>
      </pc:sldChg>
      <pc:sldChg chg="del">
        <pc:chgData name="Bacher, Ms. Jessica Ann" userId="1ddf0563-720c-4ec0-b533-c206fba6cd90" providerId="ADAL" clId="{46ABA927-E78B-4DF1-BB10-478331CDCADE}" dt="2025-07-04T13:47:26.684" v="19" actId="47"/>
        <pc:sldMkLst>
          <pc:docMk/>
          <pc:sldMk cId="3741318257" sldId="665"/>
        </pc:sldMkLst>
      </pc:sldChg>
      <pc:sldChg chg="add del">
        <pc:chgData name="Bacher, Ms. Jessica Ann" userId="1ddf0563-720c-4ec0-b533-c206fba6cd90" providerId="ADAL" clId="{46ABA927-E78B-4DF1-BB10-478331CDCADE}" dt="2025-07-08T22:51:02.096" v="231" actId="47"/>
        <pc:sldMkLst>
          <pc:docMk/>
          <pc:sldMk cId="131138130" sldId="681"/>
        </pc:sldMkLst>
      </pc:sldChg>
      <pc:sldChg chg="del">
        <pc:chgData name="Bacher, Ms. Jessica Ann" userId="1ddf0563-720c-4ec0-b533-c206fba6cd90" providerId="ADAL" clId="{46ABA927-E78B-4DF1-BB10-478331CDCADE}" dt="2025-07-08T22:48:55.730" v="223" actId="2696"/>
        <pc:sldMkLst>
          <pc:docMk/>
          <pc:sldMk cId="2051042791" sldId="745"/>
        </pc:sldMkLst>
      </pc:sldChg>
      <pc:sldChg chg="add">
        <pc:chgData name="Bacher, Ms. Jessica Ann" userId="1ddf0563-720c-4ec0-b533-c206fba6cd90" providerId="ADAL" clId="{46ABA927-E78B-4DF1-BB10-478331CDCADE}" dt="2025-07-08T22:49:14.700" v="224"/>
        <pc:sldMkLst>
          <pc:docMk/>
          <pc:sldMk cId="4135784052" sldId="745"/>
        </pc:sldMkLst>
      </pc:sldChg>
      <pc:sldChg chg="add del">
        <pc:chgData name="Bacher, Ms. Jessica Ann" userId="1ddf0563-720c-4ec0-b533-c206fba6cd90" providerId="ADAL" clId="{46ABA927-E78B-4DF1-BB10-478331CDCADE}" dt="2025-07-08T23:57:42.356" v="487" actId="47"/>
        <pc:sldMkLst>
          <pc:docMk/>
          <pc:sldMk cId="959702366" sldId="747"/>
        </pc:sldMkLst>
      </pc:sldChg>
      <pc:sldChg chg="del">
        <pc:chgData name="Bacher, Ms. Jessica Ann" userId="1ddf0563-720c-4ec0-b533-c206fba6cd90" providerId="ADAL" clId="{46ABA927-E78B-4DF1-BB10-478331CDCADE}" dt="2025-07-08T22:48:55.730" v="223" actId="2696"/>
        <pc:sldMkLst>
          <pc:docMk/>
          <pc:sldMk cId="1326684815" sldId="747"/>
        </pc:sldMkLst>
      </pc:sldChg>
      <pc:sldChg chg="del">
        <pc:chgData name="Bacher, Ms. Jessica Ann" userId="1ddf0563-720c-4ec0-b533-c206fba6cd90" providerId="ADAL" clId="{46ABA927-E78B-4DF1-BB10-478331CDCADE}" dt="2025-07-08T22:47:26.038" v="220" actId="2696"/>
        <pc:sldMkLst>
          <pc:docMk/>
          <pc:sldMk cId="1729707330" sldId="774"/>
        </pc:sldMkLst>
      </pc:sldChg>
      <pc:sldChg chg="modSp add mod">
        <pc:chgData name="Bacher, Ms. Jessica Ann" userId="1ddf0563-720c-4ec0-b533-c206fba6cd90" providerId="ADAL" clId="{46ABA927-E78B-4DF1-BB10-478331CDCADE}" dt="2025-07-08T23:39:57.410" v="421" actId="5793"/>
        <pc:sldMkLst>
          <pc:docMk/>
          <pc:sldMk cId="2188345526" sldId="774"/>
        </pc:sldMkLst>
        <pc:spChg chg="mod">
          <ac:chgData name="Bacher, Ms. Jessica Ann" userId="1ddf0563-720c-4ec0-b533-c206fba6cd90" providerId="ADAL" clId="{46ABA927-E78B-4DF1-BB10-478331CDCADE}" dt="2025-07-08T23:39:57.410" v="421" actId="5793"/>
          <ac:spMkLst>
            <pc:docMk/>
            <pc:sldMk cId="2188345526" sldId="774"/>
            <ac:spMk id="8195" creationId="{A28E4D02-EF5B-9459-6F79-8A41255C4090}"/>
          </ac:spMkLst>
        </pc:spChg>
      </pc:sldChg>
      <pc:sldChg chg="del">
        <pc:chgData name="Bacher, Ms. Jessica Ann" userId="1ddf0563-720c-4ec0-b533-c206fba6cd90" providerId="ADAL" clId="{46ABA927-E78B-4DF1-BB10-478331CDCADE}" dt="2025-07-08T21:35:46.435" v="144" actId="47"/>
        <pc:sldMkLst>
          <pc:docMk/>
          <pc:sldMk cId="4293730280" sldId="786"/>
        </pc:sldMkLst>
      </pc:sldChg>
      <pc:sldChg chg="del">
        <pc:chgData name="Bacher, Ms. Jessica Ann" userId="1ddf0563-720c-4ec0-b533-c206fba6cd90" providerId="ADAL" clId="{46ABA927-E78B-4DF1-BB10-478331CDCADE}" dt="2025-07-08T22:48:55.730" v="223" actId="2696"/>
        <pc:sldMkLst>
          <pc:docMk/>
          <pc:sldMk cId="738045600" sldId="805"/>
        </pc:sldMkLst>
      </pc:sldChg>
      <pc:sldChg chg="add del">
        <pc:chgData name="Bacher, Ms. Jessica Ann" userId="1ddf0563-720c-4ec0-b533-c206fba6cd90" providerId="ADAL" clId="{46ABA927-E78B-4DF1-BB10-478331CDCADE}" dt="2025-07-09T00:01:55.284" v="493" actId="47"/>
        <pc:sldMkLst>
          <pc:docMk/>
          <pc:sldMk cId="1680024818" sldId="805"/>
        </pc:sldMkLst>
      </pc:sldChg>
      <pc:sldChg chg="add del">
        <pc:chgData name="Bacher, Ms. Jessica Ann" userId="1ddf0563-720c-4ec0-b533-c206fba6cd90" providerId="ADAL" clId="{46ABA927-E78B-4DF1-BB10-478331CDCADE}" dt="2025-07-08T23:21:10.225" v="389" actId="2696"/>
        <pc:sldMkLst>
          <pc:docMk/>
          <pc:sldMk cId="2835914288" sldId="805"/>
        </pc:sldMkLst>
      </pc:sldChg>
      <pc:sldChg chg="add del">
        <pc:chgData name="Bacher, Ms. Jessica Ann" userId="1ddf0563-720c-4ec0-b533-c206fba6cd90" providerId="ADAL" clId="{46ABA927-E78B-4DF1-BB10-478331CDCADE}" dt="2025-07-09T00:01:55.284" v="493" actId="47"/>
        <pc:sldMkLst>
          <pc:docMk/>
          <pc:sldMk cId="412658377" sldId="807"/>
        </pc:sldMkLst>
      </pc:sldChg>
      <pc:sldChg chg="del">
        <pc:chgData name="Bacher, Ms. Jessica Ann" userId="1ddf0563-720c-4ec0-b533-c206fba6cd90" providerId="ADAL" clId="{46ABA927-E78B-4DF1-BB10-478331CDCADE}" dt="2025-07-08T22:48:55.730" v="223" actId="2696"/>
        <pc:sldMkLst>
          <pc:docMk/>
          <pc:sldMk cId="646161139" sldId="807"/>
        </pc:sldMkLst>
      </pc:sldChg>
      <pc:sldChg chg="add del">
        <pc:chgData name="Bacher, Ms. Jessica Ann" userId="1ddf0563-720c-4ec0-b533-c206fba6cd90" providerId="ADAL" clId="{46ABA927-E78B-4DF1-BB10-478331CDCADE}" dt="2025-07-08T23:21:10.225" v="389" actId="2696"/>
        <pc:sldMkLst>
          <pc:docMk/>
          <pc:sldMk cId="1523133496" sldId="807"/>
        </pc:sldMkLst>
      </pc:sldChg>
      <pc:sldChg chg="del">
        <pc:chgData name="Bacher, Ms. Jessica Ann" userId="1ddf0563-720c-4ec0-b533-c206fba6cd90" providerId="ADAL" clId="{46ABA927-E78B-4DF1-BB10-478331CDCADE}" dt="2025-07-04T13:43:17.317" v="6" actId="47"/>
        <pc:sldMkLst>
          <pc:docMk/>
          <pc:sldMk cId="4207539582" sldId="812"/>
        </pc:sldMkLst>
      </pc:sldChg>
      <pc:sldChg chg="del">
        <pc:chgData name="Bacher, Ms. Jessica Ann" userId="1ddf0563-720c-4ec0-b533-c206fba6cd90" providerId="ADAL" clId="{46ABA927-E78B-4DF1-BB10-478331CDCADE}" dt="2025-07-04T13:43:19.166" v="7" actId="47"/>
        <pc:sldMkLst>
          <pc:docMk/>
          <pc:sldMk cId="2575839822" sldId="813"/>
        </pc:sldMkLst>
      </pc:sldChg>
      <pc:sldChg chg="modSp">
        <pc:chgData name="Bacher, Ms. Jessica Ann" userId="1ddf0563-720c-4ec0-b533-c206fba6cd90" providerId="ADAL" clId="{46ABA927-E78B-4DF1-BB10-478331CDCADE}" dt="2025-07-08T18:21:59.504" v="141"/>
        <pc:sldMkLst>
          <pc:docMk/>
          <pc:sldMk cId="1182513993" sldId="816"/>
        </pc:sldMkLst>
        <pc:graphicFrameChg chg="mod">
          <ac:chgData name="Bacher, Ms. Jessica Ann" userId="1ddf0563-720c-4ec0-b533-c206fba6cd90" providerId="ADAL" clId="{46ABA927-E78B-4DF1-BB10-478331CDCADE}" dt="2025-07-08T18:21:59.504" v="141"/>
          <ac:graphicFrameMkLst>
            <pc:docMk/>
            <pc:sldMk cId="1182513993" sldId="816"/>
            <ac:graphicFrameMk id="15364" creationId="{CBE4B483-68D3-7167-A39B-060D17BF0F12}"/>
          </ac:graphicFrameMkLst>
        </pc:graphicFrameChg>
      </pc:sldChg>
      <pc:sldChg chg="del">
        <pc:chgData name="Bacher, Ms. Jessica Ann" userId="1ddf0563-720c-4ec0-b533-c206fba6cd90" providerId="ADAL" clId="{46ABA927-E78B-4DF1-BB10-478331CDCADE}" dt="2025-07-04T13:43:24.560" v="8" actId="47"/>
        <pc:sldMkLst>
          <pc:docMk/>
          <pc:sldMk cId="4030376941" sldId="817"/>
        </pc:sldMkLst>
      </pc:sldChg>
      <pc:sldChg chg="del">
        <pc:chgData name="Bacher, Ms. Jessica Ann" userId="1ddf0563-720c-4ec0-b533-c206fba6cd90" providerId="ADAL" clId="{46ABA927-E78B-4DF1-BB10-478331CDCADE}" dt="2025-07-08T22:48:55.730" v="223" actId="2696"/>
        <pc:sldMkLst>
          <pc:docMk/>
          <pc:sldMk cId="574358009" sldId="825"/>
        </pc:sldMkLst>
      </pc:sldChg>
      <pc:sldChg chg="add">
        <pc:chgData name="Bacher, Ms. Jessica Ann" userId="1ddf0563-720c-4ec0-b533-c206fba6cd90" providerId="ADAL" clId="{46ABA927-E78B-4DF1-BB10-478331CDCADE}" dt="2025-07-08T22:49:14.700" v="224"/>
        <pc:sldMkLst>
          <pc:docMk/>
          <pc:sldMk cId="2284221894" sldId="825"/>
        </pc:sldMkLst>
      </pc:sldChg>
      <pc:sldChg chg="add del">
        <pc:chgData name="Bacher, Ms. Jessica Ann" userId="1ddf0563-720c-4ec0-b533-c206fba6cd90" providerId="ADAL" clId="{46ABA927-E78B-4DF1-BB10-478331CDCADE}" dt="2025-07-09T00:01:55.284" v="493" actId="47"/>
        <pc:sldMkLst>
          <pc:docMk/>
          <pc:sldMk cId="2451093011" sldId="826"/>
        </pc:sldMkLst>
      </pc:sldChg>
      <pc:sldChg chg="add del">
        <pc:chgData name="Bacher, Ms. Jessica Ann" userId="1ddf0563-720c-4ec0-b533-c206fba6cd90" providerId="ADAL" clId="{46ABA927-E78B-4DF1-BB10-478331CDCADE}" dt="2025-07-08T23:21:10.225" v="389" actId="2696"/>
        <pc:sldMkLst>
          <pc:docMk/>
          <pc:sldMk cId="2452731487" sldId="826"/>
        </pc:sldMkLst>
      </pc:sldChg>
      <pc:sldChg chg="del">
        <pc:chgData name="Bacher, Ms. Jessica Ann" userId="1ddf0563-720c-4ec0-b533-c206fba6cd90" providerId="ADAL" clId="{46ABA927-E78B-4DF1-BB10-478331CDCADE}" dt="2025-07-08T22:48:55.730" v="223" actId="2696"/>
        <pc:sldMkLst>
          <pc:docMk/>
          <pc:sldMk cId="3413345488" sldId="826"/>
        </pc:sldMkLst>
      </pc:sldChg>
      <pc:sldChg chg="del">
        <pc:chgData name="Bacher, Ms. Jessica Ann" userId="1ddf0563-720c-4ec0-b533-c206fba6cd90" providerId="ADAL" clId="{46ABA927-E78B-4DF1-BB10-478331CDCADE}" dt="2025-07-08T22:03:09.039" v="206" actId="47"/>
        <pc:sldMkLst>
          <pc:docMk/>
          <pc:sldMk cId="2559243256" sldId="831"/>
        </pc:sldMkLst>
      </pc:sldChg>
      <pc:sldChg chg="del">
        <pc:chgData name="Bacher, Ms. Jessica Ann" userId="1ddf0563-720c-4ec0-b533-c206fba6cd90" providerId="ADAL" clId="{46ABA927-E78B-4DF1-BB10-478331CDCADE}" dt="2025-07-08T22:03:09.857" v="207" actId="47"/>
        <pc:sldMkLst>
          <pc:docMk/>
          <pc:sldMk cId="3074404497" sldId="833"/>
        </pc:sldMkLst>
      </pc:sldChg>
      <pc:sldChg chg="del">
        <pc:chgData name="Bacher, Ms. Jessica Ann" userId="1ddf0563-720c-4ec0-b533-c206fba6cd90" providerId="ADAL" clId="{46ABA927-E78B-4DF1-BB10-478331CDCADE}" dt="2025-07-08T22:03:12.477" v="208" actId="47"/>
        <pc:sldMkLst>
          <pc:docMk/>
          <pc:sldMk cId="1440005624" sldId="834"/>
        </pc:sldMkLst>
      </pc:sldChg>
      <pc:sldChg chg="del">
        <pc:chgData name="Bacher, Ms. Jessica Ann" userId="1ddf0563-720c-4ec0-b533-c206fba6cd90" providerId="ADAL" clId="{46ABA927-E78B-4DF1-BB10-478331CDCADE}" dt="2025-07-08T22:03:13.462" v="209" actId="47"/>
        <pc:sldMkLst>
          <pc:docMk/>
          <pc:sldMk cId="1738883812" sldId="835"/>
        </pc:sldMkLst>
      </pc:sldChg>
      <pc:sldChg chg="modSp del mod">
        <pc:chgData name="Bacher, Ms. Jessica Ann" userId="1ddf0563-720c-4ec0-b533-c206fba6cd90" providerId="ADAL" clId="{46ABA927-E78B-4DF1-BB10-478331CDCADE}" dt="2025-07-08T22:48:55.730" v="223" actId="2696"/>
        <pc:sldMkLst>
          <pc:docMk/>
          <pc:sldMk cId="444953639" sldId="847"/>
        </pc:sldMkLst>
        <pc:spChg chg="mod">
          <ac:chgData name="Bacher, Ms. Jessica Ann" userId="1ddf0563-720c-4ec0-b533-c206fba6cd90" providerId="ADAL" clId="{46ABA927-E78B-4DF1-BB10-478331CDCADE}" dt="2025-07-08T22:47:51.750" v="222" actId="27636"/>
          <ac:spMkLst>
            <pc:docMk/>
            <pc:sldMk cId="444953639" sldId="847"/>
            <ac:spMk id="3" creationId="{9E393ADC-BB26-4904-86F4-FDB1817039CA}"/>
          </ac:spMkLst>
        </pc:spChg>
      </pc:sldChg>
      <pc:sldChg chg="add del">
        <pc:chgData name="Bacher, Ms. Jessica Ann" userId="1ddf0563-720c-4ec0-b533-c206fba6cd90" providerId="ADAL" clId="{46ABA927-E78B-4DF1-BB10-478331CDCADE}" dt="2025-07-09T00:01:55.284" v="493" actId="47"/>
        <pc:sldMkLst>
          <pc:docMk/>
          <pc:sldMk cId="569796621" sldId="847"/>
        </pc:sldMkLst>
      </pc:sldChg>
      <pc:sldChg chg="add del">
        <pc:chgData name="Bacher, Ms. Jessica Ann" userId="1ddf0563-720c-4ec0-b533-c206fba6cd90" providerId="ADAL" clId="{46ABA927-E78B-4DF1-BB10-478331CDCADE}" dt="2025-07-08T23:21:10.225" v="389" actId="2696"/>
        <pc:sldMkLst>
          <pc:docMk/>
          <pc:sldMk cId="928309768" sldId="847"/>
        </pc:sldMkLst>
      </pc:sldChg>
      <pc:sldChg chg="del">
        <pc:chgData name="Bacher, Ms. Jessica Ann" userId="1ddf0563-720c-4ec0-b533-c206fba6cd90" providerId="ADAL" clId="{46ABA927-E78B-4DF1-BB10-478331CDCADE}" dt="2025-07-08T22:02:20.736" v="203" actId="47"/>
        <pc:sldMkLst>
          <pc:docMk/>
          <pc:sldMk cId="1891503961" sldId="849"/>
        </pc:sldMkLst>
      </pc:sldChg>
      <pc:sldChg chg="add del">
        <pc:chgData name="Bacher, Ms. Jessica Ann" userId="1ddf0563-720c-4ec0-b533-c206fba6cd90" providerId="ADAL" clId="{46ABA927-E78B-4DF1-BB10-478331CDCADE}" dt="2025-07-08T23:21:10.225" v="389" actId="2696"/>
        <pc:sldMkLst>
          <pc:docMk/>
          <pc:sldMk cId="158294269" sldId="850"/>
        </pc:sldMkLst>
      </pc:sldChg>
      <pc:sldChg chg="add del">
        <pc:chgData name="Bacher, Ms. Jessica Ann" userId="1ddf0563-720c-4ec0-b533-c206fba6cd90" providerId="ADAL" clId="{46ABA927-E78B-4DF1-BB10-478331CDCADE}" dt="2025-07-09T00:01:55.284" v="493" actId="47"/>
        <pc:sldMkLst>
          <pc:docMk/>
          <pc:sldMk cId="2259308983" sldId="850"/>
        </pc:sldMkLst>
      </pc:sldChg>
      <pc:sldChg chg="del">
        <pc:chgData name="Bacher, Ms. Jessica Ann" userId="1ddf0563-720c-4ec0-b533-c206fba6cd90" providerId="ADAL" clId="{46ABA927-E78B-4DF1-BB10-478331CDCADE}" dt="2025-07-08T22:48:55.730" v="223" actId="2696"/>
        <pc:sldMkLst>
          <pc:docMk/>
          <pc:sldMk cId="2599993692" sldId="850"/>
        </pc:sldMkLst>
      </pc:sldChg>
      <pc:sldChg chg="del">
        <pc:chgData name="Bacher, Ms. Jessica Ann" userId="1ddf0563-720c-4ec0-b533-c206fba6cd90" providerId="ADAL" clId="{46ABA927-E78B-4DF1-BB10-478331CDCADE}" dt="2025-07-08T23:13:10.098" v="354" actId="47"/>
        <pc:sldMkLst>
          <pc:docMk/>
          <pc:sldMk cId="2445008" sldId="851"/>
        </pc:sldMkLst>
      </pc:sldChg>
      <pc:sldChg chg="del">
        <pc:chgData name="Bacher, Ms. Jessica Ann" userId="1ddf0563-720c-4ec0-b533-c206fba6cd90" providerId="ADAL" clId="{46ABA927-E78B-4DF1-BB10-478331CDCADE}" dt="2025-07-08T22:03:23.643" v="211" actId="47"/>
        <pc:sldMkLst>
          <pc:docMk/>
          <pc:sldMk cId="825894218" sldId="852"/>
        </pc:sldMkLst>
      </pc:sldChg>
      <pc:sldChg chg="del">
        <pc:chgData name="Bacher, Ms. Jessica Ann" userId="1ddf0563-720c-4ec0-b533-c206fba6cd90" providerId="ADAL" clId="{46ABA927-E78B-4DF1-BB10-478331CDCADE}" dt="2025-07-08T23:13:24.798" v="356" actId="47"/>
        <pc:sldMkLst>
          <pc:docMk/>
          <pc:sldMk cId="1870580844" sldId="888"/>
        </pc:sldMkLst>
      </pc:sldChg>
      <pc:sldChg chg="del">
        <pc:chgData name="Bacher, Ms. Jessica Ann" userId="1ddf0563-720c-4ec0-b533-c206fba6cd90" providerId="ADAL" clId="{46ABA927-E78B-4DF1-BB10-478331CDCADE}" dt="2025-07-09T18:38:27.649" v="498" actId="47"/>
        <pc:sldMkLst>
          <pc:docMk/>
          <pc:sldMk cId="1364924" sldId="897"/>
        </pc:sldMkLst>
      </pc:sldChg>
      <pc:sldChg chg="del">
        <pc:chgData name="Bacher, Ms. Jessica Ann" userId="1ddf0563-720c-4ec0-b533-c206fba6cd90" providerId="ADAL" clId="{46ABA927-E78B-4DF1-BB10-478331CDCADE}" dt="2025-07-08T23:15:36.136" v="358" actId="47"/>
        <pc:sldMkLst>
          <pc:docMk/>
          <pc:sldMk cId="1201330602" sldId="898"/>
        </pc:sldMkLst>
      </pc:sldChg>
      <pc:sldChg chg="del">
        <pc:chgData name="Bacher, Ms. Jessica Ann" userId="1ddf0563-720c-4ec0-b533-c206fba6cd90" providerId="ADAL" clId="{46ABA927-E78B-4DF1-BB10-478331CDCADE}" dt="2025-07-08T21:39:21.857" v="173" actId="47"/>
        <pc:sldMkLst>
          <pc:docMk/>
          <pc:sldMk cId="929637909" sldId="899"/>
        </pc:sldMkLst>
      </pc:sldChg>
      <pc:sldChg chg="del">
        <pc:chgData name="Bacher, Ms. Jessica Ann" userId="1ddf0563-720c-4ec0-b533-c206fba6cd90" providerId="ADAL" clId="{46ABA927-E78B-4DF1-BB10-478331CDCADE}" dt="2025-07-04T13:47:26.684" v="19" actId="47"/>
        <pc:sldMkLst>
          <pc:docMk/>
          <pc:sldMk cId="90001012" sldId="917"/>
        </pc:sldMkLst>
      </pc:sldChg>
      <pc:sldChg chg="del">
        <pc:chgData name="Bacher, Ms. Jessica Ann" userId="1ddf0563-720c-4ec0-b533-c206fba6cd90" providerId="ADAL" clId="{46ABA927-E78B-4DF1-BB10-478331CDCADE}" dt="2025-07-04T13:47:26.684" v="19" actId="47"/>
        <pc:sldMkLst>
          <pc:docMk/>
          <pc:sldMk cId="2690268891" sldId="928"/>
        </pc:sldMkLst>
      </pc:sldChg>
      <pc:sldChg chg="del">
        <pc:chgData name="Bacher, Ms. Jessica Ann" userId="1ddf0563-720c-4ec0-b533-c206fba6cd90" providerId="ADAL" clId="{46ABA927-E78B-4DF1-BB10-478331CDCADE}" dt="2025-07-04T13:47:26.684" v="19" actId="47"/>
        <pc:sldMkLst>
          <pc:docMk/>
          <pc:sldMk cId="3893229059" sldId="940"/>
        </pc:sldMkLst>
      </pc:sldChg>
      <pc:sldChg chg="del">
        <pc:chgData name="Bacher, Ms. Jessica Ann" userId="1ddf0563-720c-4ec0-b533-c206fba6cd90" providerId="ADAL" clId="{46ABA927-E78B-4DF1-BB10-478331CDCADE}" dt="2025-07-08T23:56:41.952" v="482" actId="47"/>
        <pc:sldMkLst>
          <pc:docMk/>
          <pc:sldMk cId="774823061" sldId="941"/>
        </pc:sldMkLst>
      </pc:sldChg>
      <pc:sldChg chg="del">
        <pc:chgData name="Bacher, Ms. Jessica Ann" userId="1ddf0563-720c-4ec0-b533-c206fba6cd90" providerId="ADAL" clId="{46ABA927-E78B-4DF1-BB10-478331CDCADE}" dt="2025-07-08T22:48:55.730" v="223" actId="2696"/>
        <pc:sldMkLst>
          <pc:docMk/>
          <pc:sldMk cId="115132080" sldId="947"/>
        </pc:sldMkLst>
      </pc:sldChg>
      <pc:sldChg chg="add del">
        <pc:chgData name="Bacher, Ms. Jessica Ann" userId="1ddf0563-720c-4ec0-b533-c206fba6cd90" providerId="ADAL" clId="{46ABA927-E78B-4DF1-BB10-478331CDCADE}" dt="2025-07-08T23:17:44.426" v="365" actId="47"/>
        <pc:sldMkLst>
          <pc:docMk/>
          <pc:sldMk cId="1191628473" sldId="947"/>
        </pc:sldMkLst>
      </pc:sldChg>
      <pc:sldChg chg="add del">
        <pc:chgData name="Bacher, Ms. Jessica Ann" userId="1ddf0563-720c-4ec0-b533-c206fba6cd90" providerId="ADAL" clId="{46ABA927-E78B-4DF1-BB10-478331CDCADE}" dt="2025-07-08T23:57:09.338" v="483" actId="47"/>
        <pc:sldMkLst>
          <pc:docMk/>
          <pc:sldMk cId="2122927587" sldId="949"/>
        </pc:sldMkLst>
      </pc:sldChg>
      <pc:sldChg chg="del">
        <pc:chgData name="Bacher, Ms. Jessica Ann" userId="1ddf0563-720c-4ec0-b533-c206fba6cd90" providerId="ADAL" clId="{46ABA927-E78B-4DF1-BB10-478331CDCADE}" dt="2025-07-08T22:48:55.730" v="223" actId="2696"/>
        <pc:sldMkLst>
          <pc:docMk/>
          <pc:sldMk cId="3362751165" sldId="949"/>
        </pc:sldMkLst>
      </pc:sldChg>
      <pc:sldChg chg="del">
        <pc:chgData name="Bacher, Ms. Jessica Ann" userId="1ddf0563-720c-4ec0-b533-c206fba6cd90" providerId="ADAL" clId="{46ABA927-E78B-4DF1-BB10-478331CDCADE}" dt="2025-07-08T22:48:55.730" v="223" actId="2696"/>
        <pc:sldMkLst>
          <pc:docMk/>
          <pc:sldMk cId="2617391819" sldId="950"/>
        </pc:sldMkLst>
      </pc:sldChg>
      <pc:sldChg chg="add">
        <pc:chgData name="Bacher, Ms. Jessica Ann" userId="1ddf0563-720c-4ec0-b533-c206fba6cd90" providerId="ADAL" clId="{46ABA927-E78B-4DF1-BB10-478331CDCADE}" dt="2025-07-08T22:49:14.700" v="224"/>
        <pc:sldMkLst>
          <pc:docMk/>
          <pc:sldMk cId="3956498166" sldId="950"/>
        </pc:sldMkLst>
      </pc:sldChg>
      <pc:sldChg chg="del">
        <pc:chgData name="Bacher, Ms. Jessica Ann" userId="1ddf0563-720c-4ec0-b533-c206fba6cd90" providerId="ADAL" clId="{46ABA927-E78B-4DF1-BB10-478331CDCADE}" dt="2025-07-08T22:48:55.730" v="223" actId="2696"/>
        <pc:sldMkLst>
          <pc:docMk/>
          <pc:sldMk cId="216565428" sldId="951"/>
        </pc:sldMkLst>
      </pc:sldChg>
      <pc:sldChg chg="add ord">
        <pc:chgData name="Bacher, Ms. Jessica Ann" userId="1ddf0563-720c-4ec0-b533-c206fba6cd90" providerId="ADAL" clId="{46ABA927-E78B-4DF1-BB10-478331CDCADE}" dt="2025-07-08T23:57:16.885" v="485"/>
        <pc:sldMkLst>
          <pc:docMk/>
          <pc:sldMk cId="4127248202" sldId="951"/>
        </pc:sldMkLst>
      </pc:sldChg>
      <pc:sldChg chg="del">
        <pc:chgData name="Bacher, Ms. Jessica Ann" userId="1ddf0563-720c-4ec0-b533-c206fba6cd90" providerId="ADAL" clId="{46ABA927-E78B-4DF1-BB10-478331CDCADE}" dt="2025-07-04T13:47:26.684" v="19" actId="47"/>
        <pc:sldMkLst>
          <pc:docMk/>
          <pc:sldMk cId="1497401283" sldId="953"/>
        </pc:sldMkLst>
      </pc:sldChg>
      <pc:sldChg chg="del">
        <pc:chgData name="Bacher, Ms. Jessica Ann" userId="1ddf0563-720c-4ec0-b533-c206fba6cd90" providerId="ADAL" clId="{46ABA927-E78B-4DF1-BB10-478331CDCADE}" dt="2025-07-04T13:47:26.684" v="19" actId="47"/>
        <pc:sldMkLst>
          <pc:docMk/>
          <pc:sldMk cId="4163493685" sldId="954"/>
        </pc:sldMkLst>
      </pc:sldChg>
      <pc:sldChg chg="add del">
        <pc:chgData name="Bacher, Ms. Jessica Ann" userId="1ddf0563-720c-4ec0-b533-c206fba6cd90" providerId="ADAL" clId="{46ABA927-E78B-4DF1-BB10-478331CDCADE}" dt="2025-07-08T23:57:39.311" v="486" actId="47"/>
        <pc:sldMkLst>
          <pc:docMk/>
          <pc:sldMk cId="1832435249" sldId="957"/>
        </pc:sldMkLst>
      </pc:sldChg>
      <pc:sldChg chg="del">
        <pc:chgData name="Bacher, Ms. Jessica Ann" userId="1ddf0563-720c-4ec0-b533-c206fba6cd90" providerId="ADAL" clId="{46ABA927-E78B-4DF1-BB10-478331CDCADE}" dt="2025-07-08T22:48:55.730" v="223" actId="2696"/>
        <pc:sldMkLst>
          <pc:docMk/>
          <pc:sldMk cId="3686902564" sldId="957"/>
        </pc:sldMkLst>
      </pc:sldChg>
      <pc:sldChg chg="del">
        <pc:chgData name="Bacher, Ms. Jessica Ann" userId="1ddf0563-720c-4ec0-b533-c206fba6cd90" providerId="ADAL" clId="{46ABA927-E78B-4DF1-BB10-478331CDCADE}" dt="2025-07-04T13:47:26.684" v="19" actId="47"/>
        <pc:sldMkLst>
          <pc:docMk/>
          <pc:sldMk cId="2290109888" sldId="958"/>
        </pc:sldMkLst>
      </pc:sldChg>
      <pc:sldChg chg="del">
        <pc:chgData name="Bacher, Ms. Jessica Ann" userId="1ddf0563-720c-4ec0-b533-c206fba6cd90" providerId="ADAL" clId="{46ABA927-E78B-4DF1-BB10-478331CDCADE}" dt="2025-07-04T13:47:26.684" v="19" actId="47"/>
        <pc:sldMkLst>
          <pc:docMk/>
          <pc:sldMk cId="1820357242" sldId="959"/>
        </pc:sldMkLst>
      </pc:sldChg>
      <pc:sldChg chg="del">
        <pc:chgData name="Bacher, Ms. Jessica Ann" userId="1ddf0563-720c-4ec0-b533-c206fba6cd90" providerId="ADAL" clId="{46ABA927-E78B-4DF1-BB10-478331CDCADE}" dt="2025-07-04T13:47:26.684" v="19" actId="47"/>
        <pc:sldMkLst>
          <pc:docMk/>
          <pc:sldMk cId="1961222847" sldId="960"/>
        </pc:sldMkLst>
      </pc:sldChg>
      <pc:sldChg chg="del">
        <pc:chgData name="Bacher, Ms. Jessica Ann" userId="1ddf0563-720c-4ec0-b533-c206fba6cd90" providerId="ADAL" clId="{46ABA927-E78B-4DF1-BB10-478331CDCADE}" dt="2025-07-04T13:47:26.684" v="19" actId="47"/>
        <pc:sldMkLst>
          <pc:docMk/>
          <pc:sldMk cId="2573277122" sldId="961"/>
        </pc:sldMkLst>
      </pc:sldChg>
      <pc:sldChg chg="del">
        <pc:chgData name="Bacher, Ms. Jessica Ann" userId="1ddf0563-720c-4ec0-b533-c206fba6cd90" providerId="ADAL" clId="{46ABA927-E78B-4DF1-BB10-478331CDCADE}" dt="2025-07-04T13:47:26.684" v="19" actId="47"/>
        <pc:sldMkLst>
          <pc:docMk/>
          <pc:sldMk cId="4254697576" sldId="962"/>
        </pc:sldMkLst>
      </pc:sldChg>
      <pc:sldChg chg="del">
        <pc:chgData name="Bacher, Ms. Jessica Ann" userId="1ddf0563-720c-4ec0-b533-c206fba6cd90" providerId="ADAL" clId="{46ABA927-E78B-4DF1-BB10-478331CDCADE}" dt="2025-07-04T13:47:26.684" v="19" actId="47"/>
        <pc:sldMkLst>
          <pc:docMk/>
          <pc:sldMk cId="3864016453" sldId="964"/>
        </pc:sldMkLst>
      </pc:sldChg>
      <pc:sldChg chg="del">
        <pc:chgData name="Bacher, Ms. Jessica Ann" userId="1ddf0563-720c-4ec0-b533-c206fba6cd90" providerId="ADAL" clId="{46ABA927-E78B-4DF1-BB10-478331CDCADE}" dt="2025-07-04T13:47:26.684" v="19" actId="47"/>
        <pc:sldMkLst>
          <pc:docMk/>
          <pc:sldMk cId="148996134" sldId="965"/>
        </pc:sldMkLst>
      </pc:sldChg>
      <pc:sldChg chg="del">
        <pc:chgData name="Bacher, Ms. Jessica Ann" userId="1ddf0563-720c-4ec0-b533-c206fba6cd90" providerId="ADAL" clId="{46ABA927-E78B-4DF1-BB10-478331CDCADE}" dt="2025-07-04T13:47:26.684" v="19" actId="47"/>
        <pc:sldMkLst>
          <pc:docMk/>
          <pc:sldMk cId="414076288" sldId="967"/>
        </pc:sldMkLst>
      </pc:sldChg>
      <pc:sldChg chg="del">
        <pc:chgData name="Bacher, Ms. Jessica Ann" userId="1ddf0563-720c-4ec0-b533-c206fba6cd90" providerId="ADAL" clId="{46ABA927-E78B-4DF1-BB10-478331CDCADE}" dt="2025-07-04T13:47:26.684" v="19" actId="47"/>
        <pc:sldMkLst>
          <pc:docMk/>
          <pc:sldMk cId="3875182004" sldId="972"/>
        </pc:sldMkLst>
      </pc:sldChg>
      <pc:sldChg chg="del">
        <pc:chgData name="Bacher, Ms. Jessica Ann" userId="1ddf0563-720c-4ec0-b533-c206fba6cd90" providerId="ADAL" clId="{46ABA927-E78B-4DF1-BB10-478331CDCADE}" dt="2025-07-04T13:47:26.684" v="19" actId="47"/>
        <pc:sldMkLst>
          <pc:docMk/>
          <pc:sldMk cId="1904269516" sldId="974"/>
        </pc:sldMkLst>
      </pc:sldChg>
      <pc:sldChg chg="del">
        <pc:chgData name="Bacher, Ms. Jessica Ann" userId="1ddf0563-720c-4ec0-b533-c206fba6cd90" providerId="ADAL" clId="{46ABA927-E78B-4DF1-BB10-478331CDCADE}" dt="2025-07-04T13:47:26.684" v="19" actId="47"/>
        <pc:sldMkLst>
          <pc:docMk/>
          <pc:sldMk cId="25732021" sldId="975"/>
        </pc:sldMkLst>
      </pc:sldChg>
      <pc:sldChg chg="del">
        <pc:chgData name="Bacher, Ms. Jessica Ann" userId="1ddf0563-720c-4ec0-b533-c206fba6cd90" providerId="ADAL" clId="{46ABA927-E78B-4DF1-BB10-478331CDCADE}" dt="2025-07-04T13:44:39.948" v="15" actId="47"/>
        <pc:sldMkLst>
          <pc:docMk/>
          <pc:sldMk cId="542960835" sldId="991"/>
        </pc:sldMkLst>
      </pc:sldChg>
      <pc:sldChg chg="del">
        <pc:chgData name="Bacher, Ms. Jessica Ann" userId="1ddf0563-720c-4ec0-b533-c206fba6cd90" providerId="ADAL" clId="{46ABA927-E78B-4DF1-BB10-478331CDCADE}" dt="2025-07-04T13:47:26.684" v="19" actId="47"/>
        <pc:sldMkLst>
          <pc:docMk/>
          <pc:sldMk cId="2360883361" sldId="993"/>
        </pc:sldMkLst>
      </pc:sldChg>
      <pc:sldChg chg="del">
        <pc:chgData name="Bacher, Ms. Jessica Ann" userId="1ddf0563-720c-4ec0-b533-c206fba6cd90" providerId="ADAL" clId="{46ABA927-E78B-4DF1-BB10-478331CDCADE}" dt="2025-07-04T13:47:26.684" v="19" actId="47"/>
        <pc:sldMkLst>
          <pc:docMk/>
          <pc:sldMk cId="2600328608" sldId="994"/>
        </pc:sldMkLst>
      </pc:sldChg>
      <pc:sldChg chg="del">
        <pc:chgData name="Bacher, Ms. Jessica Ann" userId="1ddf0563-720c-4ec0-b533-c206fba6cd90" providerId="ADAL" clId="{46ABA927-E78B-4DF1-BB10-478331CDCADE}" dt="2025-07-04T13:47:26.684" v="19" actId="47"/>
        <pc:sldMkLst>
          <pc:docMk/>
          <pc:sldMk cId="1011174515" sldId="995"/>
        </pc:sldMkLst>
      </pc:sldChg>
      <pc:sldChg chg="modSp mod">
        <pc:chgData name="Bacher, Ms. Jessica Ann" userId="1ddf0563-720c-4ec0-b533-c206fba6cd90" providerId="ADAL" clId="{46ABA927-E78B-4DF1-BB10-478331CDCADE}" dt="2025-07-09T18:40:41.752" v="547" actId="113"/>
        <pc:sldMkLst>
          <pc:docMk/>
          <pc:sldMk cId="1201623280" sldId="997"/>
        </pc:sldMkLst>
        <pc:spChg chg="mod">
          <ac:chgData name="Bacher, Ms. Jessica Ann" userId="1ddf0563-720c-4ec0-b533-c206fba6cd90" providerId="ADAL" clId="{46ABA927-E78B-4DF1-BB10-478331CDCADE}" dt="2025-07-08T18:21:10.266" v="140" actId="1076"/>
          <ac:spMkLst>
            <pc:docMk/>
            <pc:sldMk cId="1201623280" sldId="997"/>
            <ac:spMk id="7170" creationId="{00000000-0000-0000-0000-000000000000}"/>
          </ac:spMkLst>
        </pc:spChg>
        <pc:spChg chg="mod">
          <ac:chgData name="Bacher, Ms. Jessica Ann" userId="1ddf0563-720c-4ec0-b533-c206fba6cd90" providerId="ADAL" clId="{46ABA927-E78B-4DF1-BB10-478331CDCADE}" dt="2025-07-09T18:40:41.752" v="547" actId="113"/>
          <ac:spMkLst>
            <pc:docMk/>
            <pc:sldMk cId="1201623280" sldId="997"/>
            <ac:spMk id="7171" creationId="{00000000-0000-0000-0000-000000000000}"/>
          </ac:spMkLst>
        </pc:spChg>
      </pc:sldChg>
      <pc:sldChg chg="del">
        <pc:chgData name="Bacher, Ms. Jessica Ann" userId="1ddf0563-720c-4ec0-b533-c206fba6cd90" providerId="ADAL" clId="{46ABA927-E78B-4DF1-BB10-478331CDCADE}" dt="2025-07-04T13:47:26.684" v="19" actId="47"/>
        <pc:sldMkLst>
          <pc:docMk/>
          <pc:sldMk cId="2421682219" sldId="999"/>
        </pc:sldMkLst>
      </pc:sldChg>
      <pc:sldChg chg="del">
        <pc:chgData name="Bacher, Ms. Jessica Ann" userId="1ddf0563-720c-4ec0-b533-c206fba6cd90" providerId="ADAL" clId="{46ABA927-E78B-4DF1-BB10-478331CDCADE}" dt="2025-07-04T13:47:26.684" v="19" actId="47"/>
        <pc:sldMkLst>
          <pc:docMk/>
          <pc:sldMk cId="3010711520" sldId="1000"/>
        </pc:sldMkLst>
      </pc:sldChg>
      <pc:sldChg chg="del">
        <pc:chgData name="Bacher, Ms. Jessica Ann" userId="1ddf0563-720c-4ec0-b533-c206fba6cd90" providerId="ADAL" clId="{46ABA927-E78B-4DF1-BB10-478331CDCADE}" dt="2025-07-04T13:47:26.684" v="19" actId="47"/>
        <pc:sldMkLst>
          <pc:docMk/>
          <pc:sldMk cId="621930052" sldId="1001"/>
        </pc:sldMkLst>
      </pc:sldChg>
      <pc:sldChg chg="del">
        <pc:chgData name="Bacher, Ms. Jessica Ann" userId="1ddf0563-720c-4ec0-b533-c206fba6cd90" providerId="ADAL" clId="{46ABA927-E78B-4DF1-BB10-478331CDCADE}" dt="2025-07-04T13:47:26.684" v="19" actId="47"/>
        <pc:sldMkLst>
          <pc:docMk/>
          <pc:sldMk cId="178910078" sldId="1002"/>
        </pc:sldMkLst>
      </pc:sldChg>
      <pc:sldChg chg="del">
        <pc:chgData name="Bacher, Ms. Jessica Ann" userId="1ddf0563-720c-4ec0-b533-c206fba6cd90" providerId="ADAL" clId="{46ABA927-E78B-4DF1-BB10-478331CDCADE}" dt="2025-07-04T13:47:26.684" v="19" actId="47"/>
        <pc:sldMkLst>
          <pc:docMk/>
          <pc:sldMk cId="4018699396" sldId="1003"/>
        </pc:sldMkLst>
      </pc:sldChg>
      <pc:sldChg chg="del">
        <pc:chgData name="Bacher, Ms. Jessica Ann" userId="1ddf0563-720c-4ec0-b533-c206fba6cd90" providerId="ADAL" clId="{46ABA927-E78B-4DF1-BB10-478331CDCADE}" dt="2025-07-04T13:47:26.684" v="19" actId="47"/>
        <pc:sldMkLst>
          <pc:docMk/>
          <pc:sldMk cId="3085075635" sldId="1004"/>
        </pc:sldMkLst>
      </pc:sldChg>
      <pc:sldChg chg="del">
        <pc:chgData name="Bacher, Ms. Jessica Ann" userId="1ddf0563-720c-4ec0-b533-c206fba6cd90" providerId="ADAL" clId="{46ABA927-E78B-4DF1-BB10-478331CDCADE}" dt="2025-07-04T13:47:26.684" v="19" actId="47"/>
        <pc:sldMkLst>
          <pc:docMk/>
          <pc:sldMk cId="1842273226" sldId="1005"/>
        </pc:sldMkLst>
      </pc:sldChg>
      <pc:sldChg chg="del">
        <pc:chgData name="Bacher, Ms. Jessica Ann" userId="1ddf0563-720c-4ec0-b533-c206fba6cd90" providerId="ADAL" clId="{46ABA927-E78B-4DF1-BB10-478331CDCADE}" dt="2025-07-04T13:47:26.684" v="19" actId="47"/>
        <pc:sldMkLst>
          <pc:docMk/>
          <pc:sldMk cId="1727695564" sldId="1006"/>
        </pc:sldMkLst>
      </pc:sldChg>
      <pc:sldChg chg="del">
        <pc:chgData name="Bacher, Ms. Jessica Ann" userId="1ddf0563-720c-4ec0-b533-c206fba6cd90" providerId="ADAL" clId="{46ABA927-E78B-4DF1-BB10-478331CDCADE}" dt="2025-07-04T13:47:26.684" v="19" actId="47"/>
        <pc:sldMkLst>
          <pc:docMk/>
          <pc:sldMk cId="3841022891" sldId="1007"/>
        </pc:sldMkLst>
      </pc:sldChg>
      <pc:sldChg chg="del">
        <pc:chgData name="Bacher, Ms. Jessica Ann" userId="1ddf0563-720c-4ec0-b533-c206fba6cd90" providerId="ADAL" clId="{46ABA927-E78B-4DF1-BB10-478331CDCADE}" dt="2025-07-04T13:47:26.684" v="19" actId="47"/>
        <pc:sldMkLst>
          <pc:docMk/>
          <pc:sldMk cId="2274940856" sldId="1008"/>
        </pc:sldMkLst>
      </pc:sldChg>
      <pc:sldChg chg="del">
        <pc:chgData name="Bacher, Ms. Jessica Ann" userId="1ddf0563-720c-4ec0-b533-c206fba6cd90" providerId="ADAL" clId="{46ABA927-E78B-4DF1-BB10-478331CDCADE}" dt="2025-07-04T13:47:26.684" v="19" actId="47"/>
        <pc:sldMkLst>
          <pc:docMk/>
          <pc:sldMk cId="333273719" sldId="1009"/>
        </pc:sldMkLst>
      </pc:sldChg>
      <pc:sldChg chg="del">
        <pc:chgData name="Bacher, Ms. Jessica Ann" userId="1ddf0563-720c-4ec0-b533-c206fba6cd90" providerId="ADAL" clId="{46ABA927-E78B-4DF1-BB10-478331CDCADE}" dt="2025-07-04T13:47:26.684" v="19" actId="47"/>
        <pc:sldMkLst>
          <pc:docMk/>
          <pc:sldMk cId="181525807" sldId="1010"/>
        </pc:sldMkLst>
      </pc:sldChg>
      <pc:sldChg chg="del">
        <pc:chgData name="Bacher, Ms. Jessica Ann" userId="1ddf0563-720c-4ec0-b533-c206fba6cd90" providerId="ADAL" clId="{46ABA927-E78B-4DF1-BB10-478331CDCADE}" dt="2025-07-04T13:47:26.684" v="19" actId="47"/>
        <pc:sldMkLst>
          <pc:docMk/>
          <pc:sldMk cId="3196000699" sldId="1011"/>
        </pc:sldMkLst>
      </pc:sldChg>
      <pc:sldChg chg="del">
        <pc:chgData name="Bacher, Ms. Jessica Ann" userId="1ddf0563-720c-4ec0-b533-c206fba6cd90" providerId="ADAL" clId="{46ABA927-E78B-4DF1-BB10-478331CDCADE}" dt="2025-07-04T13:47:26.684" v="19" actId="47"/>
        <pc:sldMkLst>
          <pc:docMk/>
          <pc:sldMk cId="2915747449" sldId="1012"/>
        </pc:sldMkLst>
      </pc:sldChg>
      <pc:sldChg chg="del">
        <pc:chgData name="Bacher, Ms. Jessica Ann" userId="1ddf0563-720c-4ec0-b533-c206fba6cd90" providerId="ADAL" clId="{46ABA927-E78B-4DF1-BB10-478331CDCADE}" dt="2025-07-04T13:47:26.684" v="19" actId="47"/>
        <pc:sldMkLst>
          <pc:docMk/>
          <pc:sldMk cId="3884127915" sldId="1013"/>
        </pc:sldMkLst>
      </pc:sldChg>
      <pc:sldChg chg="del">
        <pc:chgData name="Bacher, Ms. Jessica Ann" userId="1ddf0563-720c-4ec0-b533-c206fba6cd90" providerId="ADAL" clId="{46ABA927-E78B-4DF1-BB10-478331CDCADE}" dt="2025-07-04T13:47:26.684" v="19" actId="47"/>
        <pc:sldMkLst>
          <pc:docMk/>
          <pc:sldMk cId="2730295738" sldId="1014"/>
        </pc:sldMkLst>
      </pc:sldChg>
      <pc:sldChg chg="del">
        <pc:chgData name="Bacher, Ms. Jessica Ann" userId="1ddf0563-720c-4ec0-b533-c206fba6cd90" providerId="ADAL" clId="{46ABA927-E78B-4DF1-BB10-478331CDCADE}" dt="2025-07-08T21:39:20.551" v="172" actId="47"/>
        <pc:sldMkLst>
          <pc:docMk/>
          <pc:sldMk cId="2451704273" sldId="1020"/>
        </pc:sldMkLst>
      </pc:sldChg>
      <pc:sldChg chg="del">
        <pc:chgData name="Bacher, Ms. Jessica Ann" userId="1ddf0563-720c-4ec0-b533-c206fba6cd90" providerId="ADAL" clId="{46ABA927-E78B-4DF1-BB10-478331CDCADE}" dt="2025-07-08T23:13:20.084" v="355" actId="47"/>
        <pc:sldMkLst>
          <pc:docMk/>
          <pc:sldMk cId="1197594042" sldId="1021"/>
        </pc:sldMkLst>
      </pc:sldChg>
      <pc:sldChg chg="del">
        <pc:chgData name="Bacher, Ms. Jessica Ann" userId="1ddf0563-720c-4ec0-b533-c206fba6cd90" providerId="ADAL" clId="{46ABA927-E78B-4DF1-BB10-478331CDCADE}" dt="2025-07-08T21:39:32.775" v="176" actId="47"/>
        <pc:sldMkLst>
          <pc:docMk/>
          <pc:sldMk cId="4135089228" sldId="1022"/>
        </pc:sldMkLst>
      </pc:sldChg>
      <pc:sldChg chg="del">
        <pc:chgData name="Bacher, Ms. Jessica Ann" userId="1ddf0563-720c-4ec0-b533-c206fba6cd90" providerId="ADAL" clId="{46ABA927-E78B-4DF1-BB10-478331CDCADE}" dt="2025-07-08T23:15:46.372" v="363" actId="47"/>
        <pc:sldMkLst>
          <pc:docMk/>
          <pc:sldMk cId="14761278" sldId="1025"/>
        </pc:sldMkLst>
      </pc:sldChg>
      <pc:sldChg chg="modSp mod">
        <pc:chgData name="Bacher, Ms. Jessica Ann" userId="1ddf0563-720c-4ec0-b533-c206fba6cd90" providerId="ADAL" clId="{46ABA927-E78B-4DF1-BB10-478331CDCADE}" dt="2025-07-08T18:22:47.315" v="142" actId="20577"/>
        <pc:sldMkLst>
          <pc:docMk/>
          <pc:sldMk cId="2822234394" sldId="1051"/>
        </pc:sldMkLst>
        <pc:spChg chg="mod">
          <ac:chgData name="Bacher, Ms. Jessica Ann" userId="1ddf0563-720c-4ec0-b533-c206fba6cd90" providerId="ADAL" clId="{46ABA927-E78B-4DF1-BB10-478331CDCADE}" dt="2025-07-08T18:22:47.315" v="142" actId="20577"/>
          <ac:spMkLst>
            <pc:docMk/>
            <pc:sldMk cId="2822234394" sldId="1051"/>
            <ac:spMk id="2" creationId="{00000000-0000-0000-0000-000000000000}"/>
          </ac:spMkLst>
        </pc:spChg>
      </pc:sldChg>
      <pc:sldChg chg="ord">
        <pc:chgData name="Bacher, Ms. Jessica Ann" userId="1ddf0563-720c-4ec0-b533-c206fba6cd90" providerId="ADAL" clId="{46ABA927-E78B-4DF1-BB10-478331CDCADE}" dt="2025-07-08T22:15:30.973" v="215"/>
        <pc:sldMkLst>
          <pc:docMk/>
          <pc:sldMk cId="28107435" sldId="1054"/>
        </pc:sldMkLst>
      </pc:sldChg>
      <pc:sldChg chg="del">
        <pc:chgData name="Bacher, Ms. Jessica Ann" userId="1ddf0563-720c-4ec0-b533-c206fba6cd90" providerId="ADAL" clId="{46ABA927-E78B-4DF1-BB10-478331CDCADE}" dt="2025-07-04T13:43:02.692" v="0" actId="47"/>
        <pc:sldMkLst>
          <pc:docMk/>
          <pc:sldMk cId="3013172356" sldId="1055"/>
        </pc:sldMkLst>
      </pc:sldChg>
      <pc:sldChg chg="del">
        <pc:chgData name="Bacher, Ms. Jessica Ann" userId="1ddf0563-720c-4ec0-b533-c206fba6cd90" providerId="ADAL" clId="{46ABA927-E78B-4DF1-BB10-478331CDCADE}" dt="2025-07-04T13:43:34.667" v="11" actId="47"/>
        <pc:sldMkLst>
          <pc:docMk/>
          <pc:sldMk cId="1177618895" sldId="1057"/>
        </pc:sldMkLst>
      </pc:sldChg>
      <pc:sldChg chg="del">
        <pc:chgData name="Bacher, Ms. Jessica Ann" userId="1ddf0563-720c-4ec0-b533-c206fba6cd90" providerId="ADAL" clId="{46ABA927-E78B-4DF1-BB10-478331CDCADE}" dt="2025-07-04T13:43:37.929" v="12" actId="47"/>
        <pc:sldMkLst>
          <pc:docMk/>
          <pc:sldMk cId="1740651582" sldId="1058"/>
        </pc:sldMkLst>
      </pc:sldChg>
      <pc:sldChg chg="del">
        <pc:chgData name="Bacher, Ms. Jessica Ann" userId="1ddf0563-720c-4ec0-b533-c206fba6cd90" providerId="ADAL" clId="{46ABA927-E78B-4DF1-BB10-478331CDCADE}" dt="2025-07-08T21:36:37.863" v="159" actId="47"/>
        <pc:sldMkLst>
          <pc:docMk/>
          <pc:sldMk cId="1611710755" sldId="1065"/>
        </pc:sldMkLst>
      </pc:sldChg>
      <pc:sldChg chg="del">
        <pc:chgData name="Bacher, Ms. Jessica Ann" userId="1ddf0563-720c-4ec0-b533-c206fba6cd90" providerId="ADAL" clId="{46ABA927-E78B-4DF1-BB10-478331CDCADE}" dt="2025-07-08T21:39:06.245" v="168" actId="47"/>
        <pc:sldMkLst>
          <pc:docMk/>
          <pc:sldMk cId="543063878" sldId="1068"/>
        </pc:sldMkLst>
      </pc:sldChg>
      <pc:sldChg chg="del">
        <pc:chgData name="Bacher, Ms. Jessica Ann" userId="1ddf0563-720c-4ec0-b533-c206fba6cd90" providerId="ADAL" clId="{46ABA927-E78B-4DF1-BB10-478331CDCADE}" dt="2025-07-08T21:39:19.174" v="171" actId="47"/>
        <pc:sldMkLst>
          <pc:docMk/>
          <pc:sldMk cId="777894895" sldId="1075"/>
        </pc:sldMkLst>
      </pc:sldChg>
      <pc:sldChg chg="del">
        <pc:chgData name="Bacher, Ms. Jessica Ann" userId="1ddf0563-720c-4ec0-b533-c206fba6cd90" providerId="ADAL" clId="{46ABA927-E78B-4DF1-BB10-478331CDCADE}" dt="2025-07-08T23:15:48.229" v="364" actId="47"/>
        <pc:sldMkLst>
          <pc:docMk/>
          <pc:sldMk cId="1745790559" sldId="1077"/>
        </pc:sldMkLst>
      </pc:sldChg>
      <pc:sldChg chg="del">
        <pc:chgData name="Bacher, Ms. Jessica Ann" userId="1ddf0563-720c-4ec0-b533-c206fba6cd90" providerId="ADAL" clId="{46ABA927-E78B-4DF1-BB10-478331CDCADE}" dt="2025-07-08T22:02:23.593" v="204" actId="47"/>
        <pc:sldMkLst>
          <pc:docMk/>
          <pc:sldMk cId="1727430274" sldId="1085"/>
        </pc:sldMkLst>
      </pc:sldChg>
      <pc:sldChg chg="del">
        <pc:chgData name="Bacher, Ms. Jessica Ann" userId="1ddf0563-720c-4ec0-b533-c206fba6cd90" providerId="ADAL" clId="{46ABA927-E78B-4DF1-BB10-478331CDCADE}" dt="2025-07-04T13:47:26.684" v="19" actId="47"/>
        <pc:sldMkLst>
          <pc:docMk/>
          <pc:sldMk cId="642181223" sldId="1196"/>
        </pc:sldMkLst>
      </pc:sldChg>
      <pc:sldChg chg="del">
        <pc:chgData name="Bacher, Ms. Jessica Ann" userId="1ddf0563-720c-4ec0-b533-c206fba6cd90" providerId="ADAL" clId="{46ABA927-E78B-4DF1-BB10-478331CDCADE}" dt="2025-07-08T21:36:34.864" v="157" actId="47"/>
        <pc:sldMkLst>
          <pc:docMk/>
          <pc:sldMk cId="3483329133" sldId="1198"/>
        </pc:sldMkLst>
      </pc:sldChg>
      <pc:sldChg chg="add del">
        <pc:chgData name="Bacher, Ms. Jessica Ann" userId="1ddf0563-720c-4ec0-b533-c206fba6cd90" providerId="ADAL" clId="{46ABA927-E78B-4DF1-BB10-478331CDCADE}" dt="2025-07-08T21:36:49.752" v="163" actId="47"/>
        <pc:sldMkLst>
          <pc:docMk/>
          <pc:sldMk cId="3112166756" sldId="1201"/>
        </pc:sldMkLst>
      </pc:sldChg>
      <pc:sldChg chg="del">
        <pc:chgData name="Bacher, Ms. Jessica Ann" userId="1ddf0563-720c-4ec0-b533-c206fba6cd90" providerId="ADAL" clId="{46ABA927-E78B-4DF1-BB10-478331CDCADE}" dt="2025-07-08T21:36:47.300" v="162" actId="47"/>
        <pc:sldMkLst>
          <pc:docMk/>
          <pc:sldMk cId="19773966" sldId="1202"/>
        </pc:sldMkLst>
      </pc:sldChg>
      <pc:sldChg chg="del">
        <pc:chgData name="Bacher, Ms. Jessica Ann" userId="1ddf0563-720c-4ec0-b533-c206fba6cd90" providerId="ADAL" clId="{46ABA927-E78B-4DF1-BB10-478331CDCADE}" dt="2025-07-08T23:06:41.144" v="329" actId="2696"/>
        <pc:sldMkLst>
          <pc:docMk/>
          <pc:sldMk cId="3724312324" sldId="1205"/>
        </pc:sldMkLst>
      </pc:sldChg>
      <pc:sldChg chg="delSp mod ord delAnim">
        <pc:chgData name="Bacher, Ms. Jessica Ann" userId="1ddf0563-720c-4ec0-b533-c206fba6cd90" providerId="ADAL" clId="{46ABA927-E78B-4DF1-BB10-478331CDCADE}" dt="2025-07-08T22:25:39.017" v="219"/>
        <pc:sldMkLst>
          <pc:docMk/>
          <pc:sldMk cId="2915784555" sldId="1210"/>
        </pc:sldMkLst>
        <pc:spChg chg="del">
          <ac:chgData name="Bacher, Ms. Jessica Ann" userId="1ddf0563-720c-4ec0-b533-c206fba6cd90" providerId="ADAL" clId="{46ABA927-E78B-4DF1-BB10-478331CDCADE}" dt="2025-07-08T21:37:03.759" v="165" actId="478"/>
          <ac:spMkLst>
            <pc:docMk/>
            <pc:sldMk cId="2915784555" sldId="1210"/>
            <ac:spMk id="3" creationId="{B089F176-C126-56AB-D8B9-74F4B9805F8A}"/>
          </ac:spMkLst>
        </pc:spChg>
      </pc:sldChg>
      <pc:sldChg chg="del">
        <pc:chgData name="Bacher, Ms. Jessica Ann" userId="1ddf0563-720c-4ec0-b533-c206fba6cd90" providerId="ADAL" clId="{46ABA927-E78B-4DF1-BB10-478331CDCADE}" dt="2025-07-08T23:12:10.538" v="353" actId="47"/>
        <pc:sldMkLst>
          <pc:docMk/>
          <pc:sldMk cId="3614926286" sldId="1217"/>
        </pc:sldMkLst>
      </pc:sldChg>
      <pc:sldChg chg="del">
        <pc:chgData name="Bacher, Ms. Jessica Ann" userId="1ddf0563-720c-4ec0-b533-c206fba6cd90" providerId="ADAL" clId="{46ABA927-E78B-4DF1-BB10-478331CDCADE}" dt="2025-07-08T21:39:26.573" v="174" actId="47"/>
        <pc:sldMkLst>
          <pc:docMk/>
          <pc:sldMk cId="4081940246" sldId="1218"/>
        </pc:sldMkLst>
      </pc:sldChg>
      <pc:sldChg chg="del">
        <pc:chgData name="Bacher, Ms. Jessica Ann" userId="1ddf0563-720c-4ec0-b533-c206fba6cd90" providerId="ADAL" clId="{46ABA927-E78B-4DF1-BB10-478331CDCADE}" dt="2025-07-08T21:39:30.579" v="175" actId="47"/>
        <pc:sldMkLst>
          <pc:docMk/>
          <pc:sldMk cId="2751557578" sldId="1219"/>
        </pc:sldMkLst>
      </pc:sldChg>
      <pc:sldChg chg="del">
        <pc:chgData name="Bacher, Ms. Jessica Ann" userId="1ddf0563-720c-4ec0-b533-c206fba6cd90" providerId="ADAL" clId="{46ABA927-E78B-4DF1-BB10-478331CDCADE}" dt="2025-07-08T23:15:34.267" v="357" actId="47"/>
        <pc:sldMkLst>
          <pc:docMk/>
          <pc:sldMk cId="2412808036" sldId="1220"/>
        </pc:sldMkLst>
      </pc:sldChg>
      <pc:sldChg chg="del">
        <pc:chgData name="Bacher, Ms. Jessica Ann" userId="1ddf0563-720c-4ec0-b533-c206fba6cd90" providerId="ADAL" clId="{46ABA927-E78B-4DF1-BB10-478331CDCADE}" dt="2025-07-08T23:15:41.453" v="359" actId="47"/>
        <pc:sldMkLst>
          <pc:docMk/>
          <pc:sldMk cId="3512005357" sldId="1221"/>
        </pc:sldMkLst>
      </pc:sldChg>
      <pc:sldChg chg="del">
        <pc:chgData name="Bacher, Ms. Jessica Ann" userId="1ddf0563-720c-4ec0-b533-c206fba6cd90" providerId="ADAL" clId="{46ABA927-E78B-4DF1-BB10-478331CDCADE}" dt="2025-07-08T23:15:42.760" v="360" actId="47"/>
        <pc:sldMkLst>
          <pc:docMk/>
          <pc:sldMk cId="3326194070" sldId="1222"/>
        </pc:sldMkLst>
      </pc:sldChg>
      <pc:sldChg chg="del">
        <pc:chgData name="Bacher, Ms. Jessica Ann" userId="1ddf0563-720c-4ec0-b533-c206fba6cd90" providerId="ADAL" clId="{46ABA927-E78B-4DF1-BB10-478331CDCADE}" dt="2025-07-08T23:15:45.361" v="362" actId="47"/>
        <pc:sldMkLst>
          <pc:docMk/>
          <pc:sldMk cId="1037892649" sldId="1223"/>
        </pc:sldMkLst>
      </pc:sldChg>
      <pc:sldChg chg="del">
        <pc:chgData name="Bacher, Ms. Jessica Ann" userId="1ddf0563-720c-4ec0-b533-c206fba6cd90" providerId="ADAL" clId="{46ABA927-E78B-4DF1-BB10-478331CDCADE}" dt="2025-07-08T23:15:44.086" v="361" actId="47"/>
        <pc:sldMkLst>
          <pc:docMk/>
          <pc:sldMk cId="48928805" sldId="1224"/>
        </pc:sldMkLst>
      </pc:sldChg>
      <pc:sldChg chg="del">
        <pc:chgData name="Bacher, Ms. Jessica Ann" userId="1ddf0563-720c-4ec0-b533-c206fba6cd90" providerId="ADAL" clId="{46ABA927-E78B-4DF1-BB10-478331CDCADE}" dt="2025-07-08T21:39:43.505" v="177" actId="47"/>
        <pc:sldMkLst>
          <pc:docMk/>
          <pc:sldMk cId="2319177203" sldId="1225"/>
        </pc:sldMkLst>
      </pc:sldChg>
      <pc:sldChg chg="del">
        <pc:chgData name="Bacher, Ms. Jessica Ann" userId="1ddf0563-720c-4ec0-b533-c206fba6cd90" providerId="ADAL" clId="{46ABA927-E78B-4DF1-BB10-478331CDCADE}" dt="2025-07-08T21:40:11.401" v="178" actId="47"/>
        <pc:sldMkLst>
          <pc:docMk/>
          <pc:sldMk cId="2079581248" sldId="1226"/>
        </pc:sldMkLst>
      </pc:sldChg>
      <pc:sldChg chg="del">
        <pc:chgData name="Bacher, Ms. Jessica Ann" userId="1ddf0563-720c-4ec0-b533-c206fba6cd90" providerId="ADAL" clId="{46ABA927-E78B-4DF1-BB10-478331CDCADE}" dt="2025-07-04T13:47:26.684" v="19" actId="47"/>
        <pc:sldMkLst>
          <pc:docMk/>
          <pc:sldMk cId="714206377" sldId="1227"/>
        </pc:sldMkLst>
      </pc:sldChg>
      <pc:sldChg chg="del">
        <pc:chgData name="Bacher, Ms. Jessica Ann" userId="1ddf0563-720c-4ec0-b533-c206fba6cd90" providerId="ADAL" clId="{46ABA927-E78B-4DF1-BB10-478331CDCADE}" dt="2025-07-04T13:45:34.405" v="16" actId="47"/>
        <pc:sldMkLst>
          <pc:docMk/>
          <pc:sldMk cId="1250748114" sldId="1240"/>
        </pc:sldMkLst>
      </pc:sldChg>
      <pc:sldChg chg="del">
        <pc:chgData name="Bacher, Ms. Jessica Ann" userId="1ddf0563-720c-4ec0-b533-c206fba6cd90" providerId="ADAL" clId="{46ABA927-E78B-4DF1-BB10-478331CDCADE}" dt="2025-07-08T23:30:07.675" v="391" actId="47"/>
        <pc:sldMkLst>
          <pc:docMk/>
          <pc:sldMk cId="1144091706" sldId="1296"/>
        </pc:sldMkLst>
      </pc:sldChg>
      <pc:sldChg chg="del">
        <pc:chgData name="Bacher, Ms. Jessica Ann" userId="1ddf0563-720c-4ec0-b533-c206fba6cd90" providerId="ADAL" clId="{46ABA927-E78B-4DF1-BB10-478331CDCADE}" dt="2025-07-08T21:41:07.488" v="179" actId="47"/>
        <pc:sldMkLst>
          <pc:docMk/>
          <pc:sldMk cId="4166577324" sldId="1299"/>
        </pc:sldMkLst>
      </pc:sldChg>
      <pc:sldChg chg="del">
        <pc:chgData name="Bacher, Ms. Jessica Ann" userId="1ddf0563-720c-4ec0-b533-c206fba6cd90" providerId="ADAL" clId="{46ABA927-E78B-4DF1-BB10-478331CDCADE}" dt="2025-07-08T23:30:36.697" v="392" actId="47"/>
        <pc:sldMkLst>
          <pc:docMk/>
          <pc:sldMk cId="965166704" sldId="1300"/>
        </pc:sldMkLst>
      </pc:sldChg>
      <pc:sldChg chg="del">
        <pc:chgData name="Bacher, Ms. Jessica Ann" userId="1ddf0563-720c-4ec0-b533-c206fba6cd90" providerId="ADAL" clId="{46ABA927-E78B-4DF1-BB10-478331CDCADE}" dt="2025-07-08T23:40:44.495" v="424" actId="47"/>
        <pc:sldMkLst>
          <pc:docMk/>
          <pc:sldMk cId="3027387523" sldId="1301"/>
        </pc:sldMkLst>
      </pc:sldChg>
      <pc:sldChg chg="del">
        <pc:chgData name="Bacher, Ms. Jessica Ann" userId="1ddf0563-720c-4ec0-b533-c206fba6cd90" providerId="ADAL" clId="{46ABA927-E78B-4DF1-BB10-478331CDCADE}" dt="2025-07-08T23:40:44.495" v="424" actId="47"/>
        <pc:sldMkLst>
          <pc:docMk/>
          <pc:sldMk cId="1896774613" sldId="1303"/>
        </pc:sldMkLst>
      </pc:sldChg>
      <pc:sldChg chg="del">
        <pc:chgData name="Bacher, Ms. Jessica Ann" userId="1ddf0563-720c-4ec0-b533-c206fba6cd90" providerId="ADAL" clId="{46ABA927-E78B-4DF1-BB10-478331CDCADE}" dt="2025-07-08T23:40:44.495" v="424" actId="47"/>
        <pc:sldMkLst>
          <pc:docMk/>
          <pc:sldMk cId="766981787" sldId="1304"/>
        </pc:sldMkLst>
      </pc:sldChg>
      <pc:sldChg chg="modSp del mod">
        <pc:chgData name="Bacher, Ms. Jessica Ann" userId="1ddf0563-720c-4ec0-b533-c206fba6cd90" providerId="ADAL" clId="{46ABA927-E78B-4DF1-BB10-478331CDCADE}" dt="2025-07-08T23:33:33.227" v="397" actId="47"/>
        <pc:sldMkLst>
          <pc:docMk/>
          <pc:sldMk cId="2402081236" sldId="1305"/>
        </pc:sldMkLst>
        <pc:spChg chg="mod">
          <ac:chgData name="Bacher, Ms. Jessica Ann" userId="1ddf0563-720c-4ec0-b533-c206fba6cd90" providerId="ADAL" clId="{46ABA927-E78B-4DF1-BB10-478331CDCADE}" dt="2025-07-08T23:33:07.508" v="396" actId="20577"/>
          <ac:spMkLst>
            <pc:docMk/>
            <pc:sldMk cId="2402081236" sldId="1305"/>
            <ac:spMk id="2" creationId="{2E9ED002-B1F9-6CC4-3143-435176A0F8DA}"/>
          </ac:spMkLst>
        </pc:spChg>
      </pc:sldChg>
      <pc:sldChg chg="del">
        <pc:chgData name="Bacher, Ms. Jessica Ann" userId="1ddf0563-720c-4ec0-b533-c206fba6cd90" providerId="ADAL" clId="{46ABA927-E78B-4DF1-BB10-478331CDCADE}" dt="2025-07-08T23:33:40.940" v="398" actId="47"/>
        <pc:sldMkLst>
          <pc:docMk/>
          <pc:sldMk cId="2745575158" sldId="1306"/>
        </pc:sldMkLst>
      </pc:sldChg>
      <pc:sldChg chg="del">
        <pc:chgData name="Bacher, Ms. Jessica Ann" userId="1ddf0563-720c-4ec0-b533-c206fba6cd90" providerId="ADAL" clId="{46ABA927-E78B-4DF1-BB10-478331CDCADE}" dt="2025-07-08T23:33:46.588" v="399" actId="47"/>
        <pc:sldMkLst>
          <pc:docMk/>
          <pc:sldMk cId="262786812" sldId="1307"/>
        </pc:sldMkLst>
      </pc:sldChg>
      <pc:sldChg chg="del">
        <pc:chgData name="Bacher, Ms. Jessica Ann" userId="1ddf0563-720c-4ec0-b533-c206fba6cd90" providerId="ADAL" clId="{46ABA927-E78B-4DF1-BB10-478331CDCADE}" dt="2025-07-08T21:55:31.858" v="181" actId="47"/>
        <pc:sldMkLst>
          <pc:docMk/>
          <pc:sldMk cId="2196306341" sldId="1308"/>
        </pc:sldMkLst>
      </pc:sldChg>
      <pc:sldChg chg="del">
        <pc:chgData name="Bacher, Ms. Jessica Ann" userId="1ddf0563-720c-4ec0-b533-c206fba6cd90" providerId="ADAL" clId="{46ABA927-E78B-4DF1-BB10-478331CDCADE}" dt="2025-07-08T21:55:46.194" v="182" actId="47"/>
        <pc:sldMkLst>
          <pc:docMk/>
          <pc:sldMk cId="2245463499" sldId="1309"/>
        </pc:sldMkLst>
      </pc:sldChg>
      <pc:sldChg chg="del">
        <pc:chgData name="Bacher, Ms. Jessica Ann" userId="1ddf0563-720c-4ec0-b533-c206fba6cd90" providerId="ADAL" clId="{46ABA927-E78B-4DF1-BB10-478331CDCADE}" dt="2025-07-04T13:45:34.405" v="16" actId="47"/>
        <pc:sldMkLst>
          <pc:docMk/>
          <pc:sldMk cId="4003099203" sldId="1319"/>
        </pc:sldMkLst>
      </pc:sldChg>
      <pc:sldChg chg="del">
        <pc:chgData name="Bacher, Ms. Jessica Ann" userId="1ddf0563-720c-4ec0-b533-c206fba6cd90" providerId="ADAL" clId="{46ABA927-E78B-4DF1-BB10-478331CDCADE}" dt="2025-07-04T13:47:26.684" v="19" actId="47"/>
        <pc:sldMkLst>
          <pc:docMk/>
          <pc:sldMk cId="1060506591" sldId="1332"/>
        </pc:sldMkLst>
      </pc:sldChg>
      <pc:sldChg chg="del">
        <pc:chgData name="Bacher, Ms. Jessica Ann" userId="1ddf0563-720c-4ec0-b533-c206fba6cd90" providerId="ADAL" clId="{46ABA927-E78B-4DF1-BB10-478331CDCADE}" dt="2025-07-04T13:47:26.684" v="19" actId="47"/>
        <pc:sldMkLst>
          <pc:docMk/>
          <pc:sldMk cId="3480907238" sldId="1333"/>
        </pc:sldMkLst>
      </pc:sldChg>
      <pc:sldChg chg="del">
        <pc:chgData name="Bacher, Ms. Jessica Ann" userId="1ddf0563-720c-4ec0-b533-c206fba6cd90" providerId="ADAL" clId="{46ABA927-E78B-4DF1-BB10-478331CDCADE}" dt="2025-07-04T13:47:26.684" v="19" actId="47"/>
        <pc:sldMkLst>
          <pc:docMk/>
          <pc:sldMk cId="617955919" sldId="1334"/>
        </pc:sldMkLst>
      </pc:sldChg>
      <pc:sldChg chg="del">
        <pc:chgData name="Bacher, Ms. Jessica Ann" userId="1ddf0563-720c-4ec0-b533-c206fba6cd90" providerId="ADAL" clId="{46ABA927-E78B-4DF1-BB10-478331CDCADE}" dt="2025-07-04T13:47:26.684" v="19" actId="47"/>
        <pc:sldMkLst>
          <pc:docMk/>
          <pc:sldMk cId="3875863121" sldId="1335"/>
        </pc:sldMkLst>
      </pc:sldChg>
      <pc:sldChg chg="del">
        <pc:chgData name="Bacher, Ms. Jessica Ann" userId="1ddf0563-720c-4ec0-b533-c206fba6cd90" providerId="ADAL" clId="{46ABA927-E78B-4DF1-BB10-478331CDCADE}" dt="2025-07-04T13:47:26.684" v="19" actId="47"/>
        <pc:sldMkLst>
          <pc:docMk/>
          <pc:sldMk cId="3703927272" sldId="1336"/>
        </pc:sldMkLst>
      </pc:sldChg>
      <pc:sldChg chg="del">
        <pc:chgData name="Bacher, Ms. Jessica Ann" userId="1ddf0563-720c-4ec0-b533-c206fba6cd90" providerId="ADAL" clId="{46ABA927-E78B-4DF1-BB10-478331CDCADE}" dt="2025-07-04T13:47:26.684" v="19" actId="47"/>
        <pc:sldMkLst>
          <pc:docMk/>
          <pc:sldMk cId="4030138792" sldId="1337"/>
        </pc:sldMkLst>
      </pc:sldChg>
      <pc:sldChg chg="del">
        <pc:chgData name="Bacher, Ms. Jessica Ann" userId="1ddf0563-720c-4ec0-b533-c206fba6cd90" providerId="ADAL" clId="{46ABA927-E78B-4DF1-BB10-478331CDCADE}" dt="2025-07-04T13:47:26.684" v="19" actId="47"/>
        <pc:sldMkLst>
          <pc:docMk/>
          <pc:sldMk cId="2941427345" sldId="1338"/>
        </pc:sldMkLst>
      </pc:sldChg>
      <pc:sldChg chg="del">
        <pc:chgData name="Bacher, Ms. Jessica Ann" userId="1ddf0563-720c-4ec0-b533-c206fba6cd90" providerId="ADAL" clId="{46ABA927-E78B-4DF1-BB10-478331CDCADE}" dt="2025-07-04T13:47:26.684" v="19" actId="47"/>
        <pc:sldMkLst>
          <pc:docMk/>
          <pc:sldMk cId="2019957614" sldId="1339"/>
        </pc:sldMkLst>
      </pc:sldChg>
      <pc:sldChg chg="del">
        <pc:chgData name="Bacher, Ms. Jessica Ann" userId="1ddf0563-720c-4ec0-b533-c206fba6cd90" providerId="ADAL" clId="{46ABA927-E78B-4DF1-BB10-478331CDCADE}" dt="2025-07-04T13:45:34.405" v="16" actId="47"/>
        <pc:sldMkLst>
          <pc:docMk/>
          <pc:sldMk cId="1499579849" sldId="1363"/>
        </pc:sldMkLst>
      </pc:sldChg>
      <pc:sldChg chg="del">
        <pc:chgData name="Bacher, Ms. Jessica Ann" userId="1ddf0563-720c-4ec0-b533-c206fba6cd90" providerId="ADAL" clId="{46ABA927-E78B-4DF1-BB10-478331CDCADE}" dt="2025-07-04T13:45:34.405" v="16" actId="47"/>
        <pc:sldMkLst>
          <pc:docMk/>
          <pc:sldMk cId="163728307" sldId="1407"/>
        </pc:sldMkLst>
      </pc:sldChg>
      <pc:sldChg chg="del">
        <pc:chgData name="Bacher, Ms. Jessica Ann" userId="1ddf0563-720c-4ec0-b533-c206fba6cd90" providerId="ADAL" clId="{46ABA927-E78B-4DF1-BB10-478331CDCADE}" dt="2025-07-04T13:45:34.405" v="16" actId="47"/>
        <pc:sldMkLst>
          <pc:docMk/>
          <pc:sldMk cId="783557756" sldId="1414"/>
        </pc:sldMkLst>
      </pc:sldChg>
      <pc:sldChg chg="del">
        <pc:chgData name="Bacher, Ms. Jessica Ann" userId="1ddf0563-720c-4ec0-b533-c206fba6cd90" providerId="ADAL" clId="{46ABA927-E78B-4DF1-BB10-478331CDCADE}" dt="2025-07-04T13:47:26.684" v="19" actId="47"/>
        <pc:sldMkLst>
          <pc:docMk/>
          <pc:sldMk cId="1474868911" sldId="1418"/>
        </pc:sldMkLst>
      </pc:sldChg>
      <pc:sldChg chg="del">
        <pc:chgData name="Bacher, Ms. Jessica Ann" userId="1ddf0563-720c-4ec0-b533-c206fba6cd90" providerId="ADAL" clId="{46ABA927-E78B-4DF1-BB10-478331CDCADE}" dt="2025-07-04T13:43:05.480" v="3" actId="47"/>
        <pc:sldMkLst>
          <pc:docMk/>
          <pc:sldMk cId="1639180880" sldId="1450"/>
        </pc:sldMkLst>
      </pc:sldChg>
      <pc:sldChg chg="del">
        <pc:chgData name="Bacher, Ms. Jessica Ann" userId="1ddf0563-720c-4ec0-b533-c206fba6cd90" providerId="ADAL" clId="{46ABA927-E78B-4DF1-BB10-478331CDCADE}" dt="2025-07-04T13:45:34.405" v="16" actId="47"/>
        <pc:sldMkLst>
          <pc:docMk/>
          <pc:sldMk cId="259506863" sldId="1466"/>
        </pc:sldMkLst>
      </pc:sldChg>
      <pc:sldChg chg="del">
        <pc:chgData name="Bacher, Ms. Jessica Ann" userId="1ddf0563-720c-4ec0-b533-c206fba6cd90" providerId="ADAL" clId="{46ABA927-E78B-4DF1-BB10-478331CDCADE}" dt="2025-07-04T13:45:34.405" v="16" actId="47"/>
        <pc:sldMkLst>
          <pc:docMk/>
          <pc:sldMk cId="565719972" sldId="1468"/>
        </pc:sldMkLst>
      </pc:sldChg>
      <pc:sldChg chg="del">
        <pc:chgData name="Bacher, Ms. Jessica Ann" userId="1ddf0563-720c-4ec0-b533-c206fba6cd90" providerId="ADAL" clId="{46ABA927-E78B-4DF1-BB10-478331CDCADE}" dt="2025-07-04T13:45:34.405" v="16" actId="47"/>
        <pc:sldMkLst>
          <pc:docMk/>
          <pc:sldMk cId="3005187514" sldId="1470"/>
        </pc:sldMkLst>
      </pc:sldChg>
      <pc:sldChg chg="del">
        <pc:chgData name="Bacher, Ms. Jessica Ann" userId="1ddf0563-720c-4ec0-b533-c206fba6cd90" providerId="ADAL" clId="{46ABA927-E78B-4DF1-BB10-478331CDCADE}" dt="2025-07-04T13:45:34.405" v="16" actId="47"/>
        <pc:sldMkLst>
          <pc:docMk/>
          <pc:sldMk cId="2007847062" sldId="1471"/>
        </pc:sldMkLst>
      </pc:sldChg>
      <pc:sldChg chg="del">
        <pc:chgData name="Bacher, Ms. Jessica Ann" userId="1ddf0563-720c-4ec0-b533-c206fba6cd90" providerId="ADAL" clId="{46ABA927-E78B-4DF1-BB10-478331CDCADE}" dt="2025-07-04T13:45:34.405" v="16" actId="47"/>
        <pc:sldMkLst>
          <pc:docMk/>
          <pc:sldMk cId="2138355103" sldId="1488"/>
        </pc:sldMkLst>
      </pc:sldChg>
      <pc:sldChg chg="del">
        <pc:chgData name="Bacher, Ms. Jessica Ann" userId="1ddf0563-720c-4ec0-b533-c206fba6cd90" providerId="ADAL" clId="{46ABA927-E78B-4DF1-BB10-478331CDCADE}" dt="2025-07-04T13:45:34.405" v="16" actId="47"/>
        <pc:sldMkLst>
          <pc:docMk/>
          <pc:sldMk cId="1719924957" sldId="1489"/>
        </pc:sldMkLst>
      </pc:sldChg>
      <pc:sldChg chg="del">
        <pc:chgData name="Bacher, Ms. Jessica Ann" userId="1ddf0563-720c-4ec0-b533-c206fba6cd90" providerId="ADAL" clId="{46ABA927-E78B-4DF1-BB10-478331CDCADE}" dt="2025-07-04T13:45:34.405" v="16" actId="47"/>
        <pc:sldMkLst>
          <pc:docMk/>
          <pc:sldMk cId="2288982850" sldId="1490"/>
        </pc:sldMkLst>
      </pc:sldChg>
      <pc:sldChg chg="del">
        <pc:chgData name="Bacher, Ms. Jessica Ann" userId="1ddf0563-720c-4ec0-b533-c206fba6cd90" providerId="ADAL" clId="{46ABA927-E78B-4DF1-BB10-478331CDCADE}" dt="2025-07-04T13:45:34.405" v="16" actId="47"/>
        <pc:sldMkLst>
          <pc:docMk/>
          <pc:sldMk cId="3992808938" sldId="1491"/>
        </pc:sldMkLst>
      </pc:sldChg>
      <pc:sldChg chg="del">
        <pc:chgData name="Bacher, Ms. Jessica Ann" userId="1ddf0563-720c-4ec0-b533-c206fba6cd90" providerId="ADAL" clId="{46ABA927-E78B-4DF1-BB10-478331CDCADE}" dt="2025-07-04T13:45:34.405" v="16" actId="47"/>
        <pc:sldMkLst>
          <pc:docMk/>
          <pc:sldMk cId="3145434527" sldId="1492"/>
        </pc:sldMkLst>
      </pc:sldChg>
      <pc:sldChg chg="del">
        <pc:chgData name="Bacher, Ms. Jessica Ann" userId="1ddf0563-720c-4ec0-b533-c206fba6cd90" providerId="ADAL" clId="{46ABA927-E78B-4DF1-BB10-478331CDCADE}" dt="2025-07-04T13:45:34.405" v="16" actId="47"/>
        <pc:sldMkLst>
          <pc:docMk/>
          <pc:sldMk cId="1438404878" sldId="1493"/>
        </pc:sldMkLst>
      </pc:sldChg>
      <pc:sldChg chg="del">
        <pc:chgData name="Bacher, Ms. Jessica Ann" userId="1ddf0563-720c-4ec0-b533-c206fba6cd90" providerId="ADAL" clId="{46ABA927-E78B-4DF1-BB10-478331CDCADE}" dt="2025-07-04T13:45:34.405" v="16" actId="47"/>
        <pc:sldMkLst>
          <pc:docMk/>
          <pc:sldMk cId="3982171689" sldId="1495"/>
        </pc:sldMkLst>
      </pc:sldChg>
      <pc:sldChg chg="del">
        <pc:chgData name="Bacher, Ms. Jessica Ann" userId="1ddf0563-720c-4ec0-b533-c206fba6cd90" providerId="ADAL" clId="{46ABA927-E78B-4DF1-BB10-478331CDCADE}" dt="2025-07-04T13:45:34.405" v="16" actId="47"/>
        <pc:sldMkLst>
          <pc:docMk/>
          <pc:sldMk cId="199897169" sldId="1496"/>
        </pc:sldMkLst>
      </pc:sldChg>
      <pc:sldChg chg="del">
        <pc:chgData name="Bacher, Ms. Jessica Ann" userId="1ddf0563-720c-4ec0-b533-c206fba6cd90" providerId="ADAL" clId="{46ABA927-E78B-4DF1-BB10-478331CDCADE}" dt="2025-07-04T13:45:34.405" v="16" actId="47"/>
        <pc:sldMkLst>
          <pc:docMk/>
          <pc:sldMk cId="2018875727" sldId="1498"/>
        </pc:sldMkLst>
      </pc:sldChg>
      <pc:sldChg chg="del">
        <pc:chgData name="Bacher, Ms. Jessica Ann" userId="1ddf0563-720c-4ec0-b533-c206fba6cd90" providerId="ADAL" clId="{46ABA927-E78B-4DF1-BB10-478331CDCADE}" dt="2025-07-04T13:45:34.405" v="16" actId="47"/>
        <pc:sldMkLst>
          <pc:docMk/>
          <pc:sldMk cId="1653738697" sldId="1499"/>
        </pc:sldMkLst>
      </pc:sldChg>
      <pc:sldChg chg="del">
        <pc:chgData name="Bacher, Ms. Jessica Ann" userId="1ddf0563-720c-4ec0-b533-c206fba6cd90" providerId="ADAL" clId="{46ABA927-E78B-4DF1-BB10-478331CDCADE}" dt="2025-07-04T13:45:34.405" v="16" actId="47"/>
        <pc:sldMkLst>
          <pc:docMk/>
          <pc:sldMk cId="3182714457" sldId="1500"/>
        </pc:sldMkLst>
      </pc:sldChg>
      <pc:sldChg chg="del">
        <pc:chgData name="Bacher, Ms. Jessica Ann" userId="1ddf0563-720c-4ec0-b533-c206fba6cd90" providerId="ADAL" clId="{46ABA927-E78B-4DF1-BB10-478331CDCADE}" dt="2025-07-04T13:45:34.405" v="16" actId="47"/>
        <pc:sldMkLst>
          <pc:docMk/>
          <pc:sldMk cId="2764328156" sldId="1501"/>
        </pc:sldMkLst>
      </pc:sldChg>
      <pc:sldChg chg="del">
        <pc:chgData name="Bacher, Ms. Jessica Ann" userId="1ddf0563-720c-4ec0-b533-c206fba6cd90" providerId="ADAL" clId="{46ABA927-E78B-4DF1-BB10-478331CDCADE}" dt="2025-07-04T13:45:34.405" v="16" actId="47"/>
        <pc:sldMkLst>
          <pc:docMk/>
          <pc:sldMk cId="606773837" sldId="1502"/>
        </pc:sldMkLst>
      </pc:sldChg>
      <pc:sldChg chg="del">
        <pc:chgData name="Bacher, Ms. Jessica Ann" userId="1ddf0563-720c-4ec0-b533-c206fba6cd90" providerId="ADAL" clId="{46ABA927-E78B-4DF1-BB10-478331CDCADE}" dt="2025-07-04T13:45:34.405" v="16" actId="47"/>
        <pc:sldMkLst>
          <pc:docMk/>
          <pc:sldMk cId="2599619657" sldId="1503"/>
        </pc:sldMkLst>
      </pc:sldChg>
      <pc:sldChg chg="del">
        <pc:chgData name="Bacher, Ms. Jessica Ann" userId="1ddf0563-720c-4ec0-b533-c206fba6cd90" providerId="ADAL" clId="{46ABA927-E78B-4DF1-BB10-478331CDCADE}" dt="2025-07-04T13:45:34.405" v="16" actId="47"/>
        <pc:sldMkLst>
          <pc:docMk/>
          <pc:sldMk cId="1328511245" sldId="1505"/>
        </pc:sldMkLst>
      </pc:sldChg>
      <pc:sldChg chg="del">
        <pc:chgData name="Bacher, Ms. Jessica Ann" userId="1ddf0563-720c-4ec0-b533-c206fba6cd90" providerId="ADAL" clId="{46ABA927-E78B-4DF1-BB10-478331CDCADE}" dt="2025-07-04T13:45:34.405" v="16" actId="47"/>
        <pc:sldMkLst>
          <pc:docMk/>
          <pc:sldMk cId="2210727516" sldId="1506"/>
        </pc:sldMkLst>
      </pc:sldChg>
      <pc:sldChg chg="del">
        <pc:chgData name="Bacher, Ms. Jessica Ann" userId="1ddf0563-720c-4ec0-b533-c206fba6cd90" providerId="ADAL" clId="{46ABA927-E78B-4DF1-BB10-478331CDCADE}" dt="2025-07-04T13:45:34.405" v="16" actId="47"/>
        <pc:sldMkLst>
          <pc:docMk/>
          <pc:sldMk cId="2072770721" sldId="1511"/>
        </pc:sldMkLst>
      </pc:sldChg>
      <pc:sldChg chg="del">
        <pc:chgData name="Bacher, Ms. Jessica Ann" userId="1ddf0563-720c-4ec0-b533-c206fba6cd90" providerId="ADAL" clId="{46ABA927-E78B-4DF1-BB10-478331CDCADE}" dt="2025-07-04T13:47:26.684" v="19" actId="47"/>
        <pc:sldMkLst>
          <pc:docMk/>
          <pc:sldMk cId="1377815527" sldId="1512"/>
        </pc:sldMkLst>
      </pc:sldChg>
      <pc:sldChg chg="del">
        <pc:chgData name="Bacher, Ms. Jessica Ann" userId="1ddf0563-720c-4ec0-b533-c206fba6cd90" providerId="ADAL" clId="{46ABA927-E78B-4DF1-BB10-478331CDCADE}" dt="2025-07-04T13:47:26.684" v="19" actId="47"/>
        <pc:sldMkLst>
          <pc:docMk/>
          <pc:sldMk cId="3249660206" sldId="1513"/>
        </pc:sldMkLst>
      </pc:sldChg>
      <pc:sldChg chg="del">
        <pc:chgData name="Bacher, Ms. Jessica Ann" userId="1ddf0563-720c-4ec0-b533-c206fba6cd90" providerId="ADAL" clId="{46ABA927-E78B-4DF1-BB10-478331CDCADE}" dt="2025-07-04T13:47:26.684" v="19" actId="47"/>
        <pc:sldMkLst>
          <pc:docMk/>
          <pc:sldMk cId="3565981557" sldId="1514"/>
        </pc:sldMkLst>
      </pc:sldChg>
      <pc:sldChg chg="del">
        <pc:chgData name="Bacher, Ms. Jessica Ann" userId="1ddf0563-720c-4ec0-b533-c206fba6cd90" providerId="ADAL" clId="{46ABA927-E78B-4DF1-BB10-478331CDCADE}" dt="2025-07-04T13:47:26.684" v="19" actId="47"/>
        <pc:sldMkLst>
          <pc:docMk/>
          <pc:sldMk cId="602026439" sldId="1555"/>
        </pc:sldMkLst>
      </pc:sldChg>
      <pc:sldChg chg="del">
        <pc:chgData name="Bacher, Ms. Jessica Ann" userId="1ddf0563-720c-4ec0-b533-c206fba6cd90" providerId="ADAL" clId="{46ABA927-E78B-4DF1-BB10-478331CDCADE}" dt="2025-07-04T13:47:26.684" v="19" actId="47"/>
        <pc:sldMkLst>
          <pc:docMk/>
          <pc:sldMk cId="418148876" sldId="1558"/>
        </pc:sldMkLst>
      </pc:sldChg>
      <pc:sldChg chg="del">
        <pc:chgData name="Bacher, Ms. Jessica Ann" userId="1ddf0563-720c-4ec0-b533-c206fba6cd90" providerId="ADAL" clId="{46ABA927-E78B-4DF1-BB10-478331CDCADE}" dt="2025-07-04T13:47:26.684" v="19" actId="47"/>
        <pc:sldMkLst>
          <pc:docMk/>
          <pc:sldMk cId="879988127" sldId="1559"/>
        </pc:sldMkLst>
      </pc:sldChg>
      <pc:sldChg chg="del">
        <pc:chgData name="Bacher, Ms. Jessica Ann" userId="1ddf0563-720c-4ec0-b533-c206fba6cd90" providerId="ADAL" clId="{46ABA927-E78B-4DF1-BB10-478331CDCADE}" dt="2025-07-04T13:45:34.405" v="16" actId="47"/>
        <pc:sldMkLst>
          <pc:docMk/>
          <pc:sldMk cId="4191500221" sldId="1571"/>
        </pc:sldMkLst>
      </pc:sldChg>
      <pc:sldChg chg="del">
        <pc:chgData name="Bacher, Ms. Jessica Ann" userId="1ddf0563-720c-4ec0-b533-c206fba6cd90" providerId="ADAL" clId="{46ABA927-E78B-4DF1-BB10-478331CDCADE}" dt="2025-07-04T13:45:34.405" v="16" actId="47"/>
        <pc:sldMkLst>
          <pc:docMk/>
          <pc:sldMk cId="2868981031" sldId="1583"/>
        </pc:sldMkLst>
      </pc:sldChg>
      <pc:sldChg chg="del">
        <pc:chgData name="Bacher, Ms. Jessica Ann" userId="1ddf0563-720c-4ec0-b533-c206fba6cd90" providerId="ADAL" clId="{46ABA927-E78B-4DF1-BB10-478331CDCADE}" dt="2025-07-04T13:43:06.227" v="4" actId="47"/>
        <pc:sldMkLst>
          <pc:docMk/>
          <pc:sldMk cId="1479953874" sldId="1593"/>
        </pc:sldMkLst>
      </pc:sldChg>
      <pc:sldChg chg="del">
        <pc:chgData name="Bacher, Ms. Jessica Ann" userId="1ddf0563-720c-4ec0-b533-c206fba6cd90" providerId="ADAL" clId="{46ABA927-E78B-4DF1-BB10-478331CDCADE}" dt="2025-07-08T21:36:05.968" v="148" actId="47"/>
        <pc:sldMkLst>
          <pc:docMk/>
          <pc:sldMk cId="3079107495" sldId="1595"/>
        </pc:sldMkLst>
      </pc:sldChg>
      <pc:sldChg chg="del">
        <pc:chgData name="Bacher, Ms. Jessica Ann" userId="1ddf0563-720c-4ec0-b533-c206fba6cd90" providerId="ADAL" clId="{46ABA927-E78B-4DF1-BB10-478331CDCADE}" dt="2025-07-08T21:36:13.001" v="151" actId="47"/>
        <pc:sldMkLst>
          <pc:docMk/>
          <pc:sldMk cId="639566993" sldId="1596"/>
        </pc:sldMkLst>
      </pc:sldChg>
      <pc:sldChg chg="del">
        <pc:chgData name="Bacher, Ms. Jessica Ann" userId="1ddf0563-720c-4ec0-b533-c206fba6cd90" providerId="ADAL" clId="{46ABA927-E78B-4DF1-BB10-478331CDCADE}" dt="2025-07-08T21:36:30.757" v="154" actId="47"/>
        <pc:sldMkLst>
          <pc:docMk/>
          <pc:sldMk cId="1698669072" sldId="1598"/>
        </pc:sldMkLst>
      </pc:sldChg>
      <pc:sldChg chg="del">
        <pc:chgData name="Bacher, Ms. Jessica Ann" userId="1ddf0563-720c-4ec0-b533-c206fba6cd90" providerId="ADAL" clId="{46ABA927-E78B-4DF1-BB10-478331CDCADE}" dt="2025-07-04T13:45:34.405" v="16" actId="47"/>
        <pc:sldMkLst>
          <pc:docMk/>
          <pc:sldMk cId="425460909" sldId="1604"/>
        </pc:sldMkLst>
      </pc:sldChg>
      <pc:sldChg chg="del">
        <pc:chgData name="Bacher, Ms. Jessica Ann" userId="1ddf0563-720c-4ec0-b533-c206fba6cd90" providerId="ADAL" clId="{46ABA927-E78B-4DF1-BB10-478331CDCADE}" dt="2025-07-04T13:45:34.405" v="16" actId="47"/>
        <pc:sldMkLst>
          <pc:docMk/>
          <pc:sldMk cId="350772095" sldId="1605"/>
        </pc:sldMkLst>
      </pc:sldChg>
      <pc:sldChg chg="del">
        <pc:chgData name="Bacher, Ms. Jessica Ann" userId="1ddf0563-720c-4ec0-b533-c206fba6cd90" providerId="ADAL" clId="{46ABA927-E78B-4DF1-BB10-478331CDCADE}" dt="2025-07-04T13:47:40.300" v="20" actId="47"/>
        <pc:sldMkLst>
          <pc:docMk/>
          <pc:sldMk cId="2736132908" sldId="2502"/>
        </pc:sldMkLst>
      </pc:sldChg>
      <pc:sldChg chg="del">
        <pc:chgData name="Bacher, Ms. Jessica Ann" userId="1ddf0563-720c-4ec0-b533-c206fba6cd90" providerId="ADAL" clId="{46ABA927-E78B-4DF1-BB10-478331CDCADE}" dt="2025-07-04T13:47:40.300" v="20" actId="47"/>
        <pc:sldMkLst>
          <pc:docMk/>
          <pc:sldMk cId="964144774" sldId="2531"/>
        </pc:sldMkLst>
      </pc:sldChg>
      <pc:sldChg chg="del">
        <pc:chgData name="Bacher, Ms. Jessica Ann" userId="1ddf0563-720c-4ec0-b533-c206fba6cd90" providerId="ADAL" clId="{46ABA927-E78B-4DF1-BB10-478331CDCADE}" dt="2025-07-04T13:47:26.684" v="19" actId="47"/>
        <pc:sldMkLst>
          <pc:docMk/>
          <pc:sldMk cId="2192712747" sldId="4645"/>
        </pc:sldMkLst>
      </pc:sldChg>
      <pc:sldChg chg="del">
        <pc:chgData name="Bacher, Ms. Jessica Ann" userId="1ddf0563-720c-4ec0-b533-c206fba6cd90" providerId="ADAL" clId="{46ABA927-E78B-4DF1-BB10-478331CDCADE}" dt="2025-07-04T13:47:26.684" v="19" actId="47"/>
        <pc:sldMkLst>
          <pc:docMk/>
          <pc:sldMk cId="3247537371" sldId="4664"/>
        </pc:sldMkLst>
      </pc:sldChg>
      <pc:sldChg chg="del">
        <pc:chgData name="Bacher, Ms. Jessica Ann" userId="1ddf0563-720c-4ec0-b533-c206fba6cd90" providerId="ADAL" clId="{46ABA927-E78B-4DF1-BB10-478331CDCADE}" dt="2025-07-04T13:45:34.405" v="16" actId="47"/>
        <pc:sldMkLst>
          <pc:docMk/>
          <pc:sldMk cId="2620443197" sldId="4665"/>
        </pc:sldMkLst>
      </pc:sldChg>
      <pc:sldChg chg="del">
        <pc:chgData name="Bacher, Ms. Jessica Ann" userId="1ddf0563-720c-4ec0-b533-c206fba6cd90" providerId="ADAL" clId="{46ABA927-E78B-4DF1-BB10-478331CDCADE}" dt="2025-07-04T13:45:34.405" v="16" actId="47"/>
        <pc:sldMkLst>
          <pc:docMk/>
          <pc:sldMk cId="4161909530" sldId="4666"/>
        </pc:sldMkLst>
      </pc:sldChg>
      <pc:sldChg chg="del">
        <pc:chgData name="Bacher, Ms. Jessica Ann" userId="1ddf0563-720c-4ec0-b533-c206fba6cd90" providerId="ADAL" clId="{46ABA927-E78B-4DF1-BB10-478331CDCADE}" dt="2025-07-04T13:45:34.405" v="16" actId="47"/>
        <pc:sldMkLst>
          <pc:docMk/>
          <pc:sldMk cId="2227469757" sldId="4667"/>
        </pc:sldMkLst>
      </pc:sldChg>
      <pc:sldChg chg="del">
        <pc:chgData name="Bacher, Ms. Jessica Ann" userId="1ddf0563-720c-4ec0-b533-c206fba6cd90" providerId="ADAL" clId="{46ABA927-E78B-4DF1-BB10-478331CDCADE}" dt="2025-07-08T23:40:44.495" v="424" actId="47"/>
        <pc:sldMkLst>
          <pc:docMk/>
          <pc:sldMk cId="3046461701" sldId="4692"/>
        </pc:sldMkLst>
      </pc:sldChg>
      <pc:sldChg chg="del">
        <pc:chgData name="Bacher, Ms. Jessica Ann" userId="1ddf0563-720c-4ec0-b533-c206fba6cd90" providerId="ADAL" clId="{46ABA927-E78B-4DF1-BB10-478331CDCADE}" dt="2025-07-08T23:40:44.495" v="424" actId="47"/>
        <pc:sldMkLst>
          <pc:docMk/>
          <pc:sldMk cId="3277021009" sldId="4700"/>
        </pc:sldMkLst>
      </pc:sldChg>
      <pc:sldChg chg="del">
        <pc:chgData name="Bacher, Ms. Jessica Ann" userId="1ddf0563-720c-4ec0-b533-c206fba6cd90" providerId="ADAL" clId="{46ABA927-E78B-4DF1-BB10-478331CDCADE}" dt="2025-07-08T23:40:44.495" v="424" actId="47"/>
        <pc:sldMkLst>
          <pc:docMk/>
          <pc:sldMk cId="3722741187" sldId="4701"/>
        </pc:sldMkLst>
      </pc:sldChg>
      <pc:sldChg chg="del">
        <pc:chgData name="Bacher, Ms. Jessica Ann" userId="1ddf0563-720c-4ec0-b533-c206fba6cd90" providerId="ADAL" clId="{46ABA927-E78B-4DF1-BB10-478331CDCADE}" dt="2025-07-08T21:42:15.554" v="180" actId="47"/>
        <pc:sldMkLst>
          <pc:docMk/>
          <pc:sldMk cId="1777423829" sldId="4703"/>
        </pc:sldMkLst>
      </pc:sldChg>
      <pc:sldChg chg="del">
        <pc:chgData name="Bacher, Ms. Jessica Ann" userId="1ddf0563-720c-4ec0-b533-c206fba6cd90" providerId="ADAL" clId="{46ABA927-E78B-4DF1-BB10-478331CDCADE}" dt="2025-07-08T23:40:44.495" v="424" actId="47"/>
        <pc:sldMkLst>
          <pc:docMk/>
          <pc:sldMk cId="4176058411" sldId="4704"/>
        </pc:sldMkLst>
      </pc:sldChg>
      <pc:sldChg chg="del">
        <pc:chgData name="Bacher, Ms. Jessica Ann" userId="1ddf0563-720c-4ec0-b533-c206fba6cd90" providerId="ADAL" clId="{46ABA927-E78B-4DF1-BB10-478331CDCADE}" dt="2025-07-08T23:40:44.495" v="424" actId="47"/>
        <pc:sldMkLst>
          <pc:docMk/>
          <pc:sldMk cId="3927372859" sldId="4705"/>
        </pc:sldMkLst>
      </pc:sldChg>
      <pc:sldChg chg="del">
        <pc:chgData name="Bacher, Ms. Jessica Ann" userId="1ddf0563-720c-4ec0-b533-c206fba6cd90" providerId="ADAL" clId="{46ABA927-E78B-4DF1-BB10-478331CDCADE}" dt="2025-07-08T21:55:48.004" v="183" actId="47"/>
        <pc:sldMkLst>
          <pc:docMk/>
          <pc:sldMk cId="602058450" sldId="4707"/>
        </pc:sldMkLst>
      </pc:sldChg>
      <pc:sldChg chg="del">
        <pc:chgData name="Bacher, Ms. Jessica Ann" userId="1ddf0563-720c-4ec0-b533-c206fba6cd90" providerId="ADAL" clId="{46ABA927-E78B-4DF1-BB10-478331CDCADE}" dt="2025-07-04T13:45:34.405" v="16" actId="47"/>
        <pc:sldMkLst>
          <pc:docMk/>
          <pc:sldMk cId="55608291" sldId="4918"/>
        </pc:sldMkLst>
      </pc:sldChg>
      <pc:sldChg chg="del">
        <pc:chgData name="Bacher, Ms. Jessica Ann" userId="1ddf0563-720c-4ec0-b533-c206fba6cd90" providerId="ADAL" clId="{46ABA927-E78B-4DF1-BB10-478331CDCADE}" dt="2025-07-04T13:45:34.405" v="16" actId="47"/>
        <pc:sldMkLst>
          <pc:docMk/>
          <pc:sldMk cId="2246196113" sldId="4919"/>
        </pc:sldMkLst>
      </pc:sldChg>
      <pc:sldChg chg="del">
        <pc:chgData name="Bacher, Ms. Jessica Ann" userId="1ddf0563-720c-4ec0-b533-c206fba6cd90" providerId="ADAL" clId="{46ABA927-E78B-4DF1-BB10-478331CDCADE}" dt="2025-07-04T13:45:34.405" v="16" actId="47"/>
        <pc:sldMkLst>
          <pc:docMk/>
          <pc:sldMk cId="3549638203" sldId="4920"/>
        </pc:sldMkLst>
      </pc:sldChg>
      <pc:sldChg chg="del">
        <pc:chgData name="Bacher, Ms. Jessica Ann" userId="1ddf0563-720c-4ec0-b533-c206fba6cd90" providerId="ADAL" clId="{46ABA927-E78B-4DF1-BB10-478331CDCADE}" dt="2025-07-04T13:45:34.405" v="16" actId="47"/>
        <pc:sldMkLst>
          <pc:docMk/>
          <pc:sldMk cId="1736910725" sldId="4921"/>
        </pc:sldMkLst>
      </pc:sldChg>
      <pc:sldChg chg="del">
        <pc:chgData name="Bacher, Ms. Jessica Ann" userId="1ddf0563-720c-4ec0-b533-c206fba6cd90" providerId="ADAL" clId="{46ABA927-E78B-4DF1-BB10-478331CDCADE}" dt="2025-07-04T13:45:34.405" v="16" actId="47"/>
        <pc:sldMkLst>
          <pc:docMk/>
          <pc:sldMk cId="336686947" sldId="4922"/>
        </pc:sldMkLst>
      </pc:sldChg>
      <pc:sldChg chg="del">
        <pc:chgData name="Bacher, Ms. Jessica Ann" userId="1ddf0563-720c-4ec0-b533-c206fba6cd90" providerId="ADAL" clId="{46ABA927-E78B-4DF1-BB10-478331CDCADE}" dt="2025-07-04T13:45:34.405" v="16" actId="47"/>
        <pc:sldMkLst>
          <pc:docMk/>
          <pc:sldMk cId="2274165518" sldId="4924"/>
        </pc:sldMkLst>
      </pc:sldChg>
      <pc:sldChg chg="del">
        <pc:chgData name="Bacher, Ms. Jessica Ann" userId="1ddf0563-720c-4ec0-b533-c206fba6cd90" providerId="ADAL" clId="{46ABA927-E78B-4DF1-BB10-478331CDCADE}" dt="2025-07-04T13:45:34.405" v="16" actId="47"/>
        <pc:sldMkLst>
          <pc:docMk/>
          <pc:sldMk cId="657681063" sldId="4925"/>
        </pc:sldMkLst>
      </pc:sldChg>
      <pc:sldChg chg="del">
        <pc:chgData name="Bacher, Ms. Jessica Ann" userId="1ddf0563-720c-4ec0-b533-c206fba6cd90" providerId="ADAL" clId="{46ABA927-E78B-4DF1-BB10-478331CDCADE}" dt="2025-07-04T13:45:34.405" v="16" actId="47"/>
        <pc:sldMkLst>
          <pc:docMk/>
          <pc:sldMk cId="3155435042" sldId="4926"/>
        </pc:sldMkLst>
      </pc:sldChg>
      <pc:sldChg chg="del">
        <pc:chgData name="Bacher, Ms. Jessica Ann" userId="1ddf0563-720c-4ec0-b533-c206fba6cd90" providerId="ADAL" clId="{46ABA927-E78B-4DF1-BB10-478331CDCADE}" dt="2025-07-04T13:45:34.405" v="16" actId="47"/>
        <pc:sldMkLst>
          <pc:docMk/>
          <pc:sldMk cId="281536301" sldId="4927"/>
        </pc:sldMkLst>
      </pc:sldChg>
      <pc:sldChg chg="del">
        <pc:chgData name="Bacher, Ms. Jessica Ann" userId="1ddf0563-720c-4ec0-b533-c206fba6cd90" providerId="ADAL" clId="{46ABA927-E78B-4DF1-BB10-478331CDCADE}" dt="2025-07-04T13:45:34.405" v="16" actId="47"/>
        <pc:sldMkLst>
          <pc:docMk/>
          <pc:sldMk cId="2630082664" sldId="4928"/>
        </pc:sldMkLst>
      </pc:sldChg>
      <pc:sldChg chg="del">
        <pc:chgData name="Bacher, Ms. Jessica Ann" userId="1ddf0563-720c-4ec0-b533-c206fba6cd90" providerId="ADAL" clId="{46ABA927-E78B-4DF1-BB10-478331CDCADE}" dt="2025-07-04T13:45:34.405" v="16" actId="47"/>
        <pc:sldMkLst>
          <pc:docMk/>
          <pc:sldMk cId="1948576625" sldId="4929"/>
        </pc:sldMkLst>
      </pc:sldChg>
      <pc:sldChg chg="del">
        <pc:chgData name="Bacher, Ms. Jessica Ann" userId="1ddf0563-720c-4ec0-b533-c206fba6cd90" providerId="ADAL" clId="{46ABA927-E78B-4DF1-BB10-478331CDCADE}" dt="2025-07-08T23:36:04.666" v="400" actId="47"/>
        <pc:sldMkLst>
          <pc:docMk/>
          <pc:sldMk cId="653292204" sldId="4930"/>
        </pc:sldMkLst>
      </pc:sldChg>
      <pc:sldChg chg="del">
        <pc:chgData name="Bacher, Ms. Jessica Ann" userId="1ddf0563-720c-4ec0-b533-c206fba6cd90" providerId="ADAL" clId="{46ABA927-E78B-4DF1-BB10-478331CDCADE}" dt="2025-07-04T13:47:26.684" v="19" actId="47"/>
        <pc:sldMkLst>
          <pc:docMk/>
          <pc:sldMk cId="873752943" sldId="4933"/>
        </pc:sldMkLst>
      </pc:sldChg>
      <pc:sldChg chg="del">
        <pc:chgData name="Bacher, Ms. Jessica Ann" userId="1ddf0563-720c-4ec0-b533-c206fba6cd90" providerId="ADAL" clId="{46ABA927-E78B-4DF1-BB10-478331CDCADE}" dt="2025-07-04T13:47:26.684" v="19" actId="47"/>
        <pc:sldMkLst>
          <pc:docMk/>
          <pc:sldMk cId="1048539191" sldId="4934"/>
        </pc:sldMkLst>
      </pc:sldChg>
      <pc:sldChg chg="del">
        <pc:chgData name="Bacher, Ms. Jessica Ann" userId="1ddf0563-720c-4ec0-b533-c206fba6cd90" providerId="ADAL" clId="{46ABA927-E78B-4DF1-BB10-478331CDCADE}" dt="2025-07-04T13:47:26.684" v="19" actId="47"/>
        <pc:sldMkLst>
          <pc:docMk/>
          <pc:sldMk cId="4111545157" sldId="4935"/>
        </pc:sldMkLst>
      </pc:sldChg>
      <pc:sldChg chg="del">
        <pc:chgData name="Bacher, Ms. Jessica Ann" userId="1ddf0563-720c-4ec0-b533-c206fba6cd90" providerId="ADAL" clId="{46ABA927-E78B-4DF1-BB10-478331CDCADE}" dt="2025-07-04T13:47:26.684" v="19" actId="47"/>
        <pc:sldMkLst>
          <pc:docMk/>
          <pc:sldMk cId="3872395834" sldId="4936"/>
        </pc:sldMkLst>
      </pc:sldChg>
      <pc:sldChg chg="del">
        <pc:chgData name="Bacher, Ms. Jessica Ann" userId="1ddf0563-720c-4ec0-b533-c206fba6cd90" providerId="ADAL" clId="{46ABA927-E78B-4DF1-BB10-478331CDCADE}" dt="2025-07-04T13:47:26.684" v="19" actId="47"/>
        <pc:sldMkLst>
          <pc:docMk/>
          <pc:sldMk cId="0" sldId="4939"/>
        </pc:sldMkLst>
      </pc:sldChg>
      <pc:sldChg chg="del">
        <pc:chgData name="Bacher, Ms. Jessica Ann" userId="1ddf0563-720c-4ec0-b533-c206fba6cd90" providerId="ADAL" clId="{46ABA927-E78B-4DF1-BB10-478331CDCADE}" dt="2025-07-04T13:47:26.684" v="19" actId="47"/>
        <pc:sldMkLst>
          <pc:docMk/>
          <pc:sldMk cId="1951741403" sldId="4940"/>
        </pc:sldMkLst>
      </pc:sldChg>
      <pc:sldChg chg="del">
        <pc:chgData name="Bacher, Ms. Jessica Ann" userId="1ddf0563-720c-4ec0-b533-c206fba6cd90" providerId="ADAL" clId="{46ABA927-E78B-4DF1-BB10-478331CDCADE}" dt="2025-07-04T13:47:26.684" v="19" actId="47"/>
        <pc:sldMkLst>
          <pc:docMk/>
          <pc:sldMk cId="3773662236" sldId="4941"/>
        </pc:sldMkLst>
      </pc:sldChg>
      <pc:sldChg chg="del">
        <pc:chgData name="Bacher, Ms. Jessica Ann" userId="1ddf0563-720c-4ec0-b533-c206fba6cd90" providerId="ADAL" clId="{46ABA927-E78B-4DF1-BB10-478331CDCADE}" dt="2025-07-04T13:47:26.684" v="19" actId="47"/>
        <pc:sldMkLst>
          <pc:docMk/>
          <pc:sldMk cId="2158860374" sldId="4942"/>
        </pc:sldMkLst>
      </pc:sldChg>
      <pc:sldChg chg="del">
        <pc:chgData name="Bacher, Ms. Jessica Ann" userId="1ddf0563-720c-4ec0-b533-c206fba6cd90" providerId="ADAL" clId="{46ABA927-E78B-4DF1-BB10-478331CDCADE}" dt="2025-07-04T13:47:40.300" v="20" actId="47"/>
        <pc:sldMkLst>
          <pc:docMk/>
          <pc:sldMk cId="284232177" sldId="988202066"/>
        </pc:sldMkLst>
      </pc:sldChg>
      <pc:sldChg chg="del">
        <pc:chgData name="Bacher, Ms. Jessica Ann" userId="1ddf0563-720c-4ec0-b533-c206fba6cd90" providerId="ADAL" clId="{46ABA927-E78B-4DF1-BB10-478331CDCADE}" dt="2025-07-04T13:47:40.300" v="20" actId="47"/>
        <pc:sldMkLst>
          <pc:docMk/>
          <pc:sldMk cId="406244381" sldId="988202067"/>
        </pc:sldMkLst>
      </pc:sldChg>
      <pc:sldChg chg="del">
        <pc:chgData name="Bacher, Ms. Jessica Ann" userId="1ddf0563-720c-4ec0-b533-c206fba6cd90" providerId="ADAL" clId="{46ABA927-E78B-4DF1-BB10-478331CDCADE}" dt="2025-07-04T13:47:40.300" v="20" actId="47"/>
        <pc:sldMkLst>
          <pc:docMk/>
          <pc:sldMk cId="4023736388" sldId="988202070"/>
        </pc:sldMkLst>
      </pc:sldChg>
      <pc:sldChg chg="del">
        <pc:chgData name="Bacher, Ms. Jessica Ann" userId="1ddf0563-720c-4ec0-b533-c206fba6cd90" providerId="ADAL" clId="{46ABA927-E78B-4DF1-BB10-478331CDCADE}" dt="2025-07-04T13:47:40.300" v="20" actId="47"/>
        <pc:sldMkLst>
          <pc:docMk/>
          <pc:sldMk cId="3296750119" sldId="988202072"/>
        </pc:sldMkLst>
      </pc:sldChg>
      <pc:sldChg chg="del">
        <pc:chgData name="Bacher, Ms. Jessica Ann" userId="1ddf0563-720c-4ec0-b533-c206fba6cd90" providerId="ADAL" clId="{46ABA927-E78B-4DF1-BB10-478331CDCADE}" dt="2025-07-04T13:47:40.300" v="20" actId="47"/>
        <pc:sldMkLst>
          <pc:docMk/>
          <pc:sldMk cId="867508064" sldId="988202077"/>
        </pc:sldMkLst>
      </pc:sldChg>
      <pc:sldChg chg="del">
        <pc:chgData name="Bacher, Ms. Jessica Ann" userId="1ddf0563-720c-4ec0-b533-c206fba6cd90" providerId="ADAL" clId="{46ABA927-E78B-4DF1-BB10-478331CDCADE}" dt="2025-07-04T13:47:40.300" v="20" actId="47"/>
        <pc:sldMkLst>
          <pc:docMk/>
          <pc:sldMk cId="60686665" sldId="988202078"/>
        </pc:sldMkLst>
      </pc:sldChg>
      <pc:sldChg chg="del">
        <pc:chgData name="Bacher, Ms. Jessica Ann" userId="1ddf0563-720c-4ec0-b533-c206fba6cd90" providerId="ADAL" clId="{46ABA927-E78B-4DF1-BB10-478331CDCADE}" dt="2025-07-04T13:47:40.300" v="20" actId="47"/>
        <pc:sldMkLst>
          <pc:docMk/>
          <pc:sldMk cId="1298897901" sldId="988202079"/>
        </pc:sldMkLst>
      </pc:sldChg>
      <pc:sldChg chg="del">
        <pc:chgData name="Bacher, Ms. Jessica Ann" userId="1ddf0563-720c-4ec0-b533-c206fba6cd90" providerId="ADAL" clId="{46ABA927-E78B-4DF1-BB10-478331CDCADE}" dt="2025-07-04T13:47:40.300" v="20" actId="47"/>
        <pc:sldMkLst>
          <pc:docMk/>
          <pc:sldMk cId="2530165383" sldId="988202080"/>
        </pc:sldMkLst>
      </pc:sldChg>
      <pc:sldChg chg="del">
        <pc:chgData name="Bacher, Ms. Jessica Ann" userId="1ddf0563-720c-4ec0-b533-c206fba6cd90" providerId="ADAL" clId="{46ABA927-E78B-4DF1-BB10-478331CDCADE}" dt="2025-07-04T13:47:40.300" v="20" actId="47"/>
        <pc:sldMkLst>
          <pc:docMk/>
          <pc:sldMk cId="994478200" sldId="988202083"/>
        </pc:sldMkLst>
      </pc:sldChg>
      <pc:sldChg chg="del">
        <pc:chgData name="Bacher, Ms. Jessica Ann" userId="1ddf0563-720c-4ec0-b533-c206fba6cd90" providerId="ADAL" clId="{46ABA927-E78B-4DF1-BB10-478331CDCADE}" dt="2025-07-04T13:47:40.300" v="20" actId="47"/>
        <pc:sldMkLst>
          <pc:docMk/>
          <pc:sldMk cId="2334992718" sldId="988202084"/>
        </pc:sldMkLst>
      </pc:sldChg>
      <pc:sldChg chg="del">
        <pc:chgData name="Bacher, Ms. Jessica Ann" userId="1ddf0563-720c-4ec0-b533-c206fba6cd90" providerId="ADAL" clId="{46ABA927-E78B-4DF1-BB10-478331CDCADE}" dt="2025-07-04T13:47:40.300" v="20" actId="47"/>
        <pc:sldMkLst>
          <pc:docMk/>
          <pc:sldMk cId="4275664640" sldId="988202085"/>
        </pc:sldMkLst>
      </pc:sldChg>
      <pc:sldChg chg="del">
        <pc:chgData name="Bacher, Ms. Jessica Ann" userId="1ddf0563-720c-4ec0-b533-c206fba6cd90" providerId="ADAL" clId="{46ABA927-E78B-4DF1-BB10-478331CDCADE}" dt="2025-07-04T13:47:40.300" v="20" actId="47"/>
        <pc:sldMkLst>
          <pc:docMk/>
          <pc:sldMk cId="216307627" sldId="988202086"/>
        </pc:sldMkLst>
      </pc:sldChg>
      <pc:sldChg chg="del">
        <pc:chgData name="Bacher, Ms. Jessica Ann" userId="1ddf0563-720c-4ec0-b533-c206fba6cd90" providerId="ADAL" clId="{46ABA927-E78B-4DF1-BB10-478331CDCADE}" dt="2025-07-04T13:47:40.300" v="20" actId="47"/>
        <pc:sldMkLst>
          <pc:docMk/>
          <pc:sldMk cId="4099638692" sldId="988202087"/>
        </pc:sldMkLst>
      </pc:sldChg>
      <pc:sldChg chg="del">
        <pc:chgData name="Bacher, Ms. Jessica Ann" userId="1ddf0563-720c-4ec0-b533-c206fba6cd90" providerId="ADAL" clId="{46ABA927-E78B-4DF1-BB10-478331CDCADE}" dt="2025-07-04T13:47:40.300" v="20" actId="47"/>
        <pc:sldMkLst>
          <pc:docMk/>
          <pc:sldMk cId="1861862715" sldId="988202088"/>
        </pc:sldMkLst>
      </pc:sldChg>
      <pc:sldChg chg="del">
        <pc:chgData name="Bacher, Ms. Jessica Ann" userId="1ddf0563-720c-4ec0-b533-c206fba6cd90" providerId="ADAL" clId="{46ABA927-E78B-4DF1-BB10-478331CDCADE}" dt="2025-07-04T13:47:40.300" v="20" actId="47"/>
        <pc:sldMkLst>
          <pc:docMk/>
          <pc:sldMk cId="2477988149" sldId="988202089"/>
        </pc:sldMkLst>
      </pc:sldChg>
      <pc:sldChg chg="del">
        <pc:chgData name="Bacher, Ms. Jessica Ann" userId="1ddf0563-720c-4ec0-b533-c206fba6cd90" providerId="ADAL" clId="{46ABA927-E78B-4DF1-BB10-478331CDCADE}" dt="2025-07-04T13:47:40.300" v="20" actId="47"/>
        <pc:sldMkLst>
          <pc:docMk/>
          <pc:sldMk cId="2830001970" sldId="988202114"/>
        </pc:sldMkLst>
      </pc:sldChg>
      <pc:sldChg chg="del">
        <pc:chgData name="Bacher, Ms. Jessica Ann" userId="1ddf0563-720c-4ec0-b533-c206fba6cd90" providerId="ADAL" clId="{46ABA927-E78B-4DF1-BB10-478331CDCADE}" dt="2025-07-04T13:47:26.684" v="19" actId="47"/>
        <pc:sldMkLst>
          <pc:docMk/>
          <pc:sldMk cId="0" sldId="2141412060"/>
        </pc:sldMkLst>
      </pc:sldChg>
      <pc:sldChg chg="del">
        <pc:chgData name="Bacher, Ms. Jessica Ann" userId="1ddf0563-720c-4ec0-b533-c206fba6cd90" providerId="ADAL" clId="{46ABA927-E78B-4DF1-BB10-478331CDCADE}" dt="2025-07-04T13:47:26.684" v="19" actId="47"/>
        <pc:sldMkLst>
          <pc:docMk/>
          <pc:sldMk cId="0" sldId="2141412061"/>
        </pc:sldMkLst>
      </pc:sldChg>
      <pc:sldChg chg="del">
        <pc:chgData name="Bacher, Ms. Jessica Ann" userId="1ddf0563-720c-4ec0-b533-c206fba6cd90" providerId="ADAL" clId="{46ABA927-E78B-4DF1-BB10-478331CDCADE}" dt="2025-07-04T13:47:26.684" v="19" actId="47"/>
        <pc:sldMkLst>
          <pc:docMk/>
          <pc:sldMk cId="1757781112" sldId="2141412062"/>
        </pc:sldMkLst>
      </pc:sldChg>
      <pc:sldChg chg="del">
        <pc:chgData name="Bacher, Ms. Jessica Ann" userId="1ddf0563-720c-4ec0-b533-c206fba6cd90" providerId="ADAL" clId="{46ABA927-E78B-4DF1-BB10-478331CDCADE}" dt="2025-07-04T13:47:26.684" v="19" actId="47"/>
        <pc:sldMkLst>
          <pc:docMk/>
          <pc:sldMk cId="4099475444" sldId="2141412063"/>
        </pc:sldMkLst>
      </pc:sldChg>
      <pc:sldChg chg="del">
        <pc:chgData name="Bacher, Ms. Jessica Ann" userId="1ddf0563-720c-4ec0-b533-c206fba6cd90" providerId="ADAL" clId="{46ABA927-E78B-4DF1-BB10-478331CDCADE}" dt="2025-07-04T13:47:26.684" v="19" actId="47"/>
        <pc:sldMkLst>
          <pc:docMk/>
          <pc:sldMk cId="2654175928" sldId="2141412064"/>
        </pc:sldMkLst>
      </pc:sldChg>
      <pc:sldChg chg="del">
        <pc:chgData name="Bacher, Ms. Jessica Ann" userId="1ddf0563-720c-4ec0-b533-c206fba6cd90" providerId="ADAL" clId="{46ABA927-E78B-4DF1-BB10-478331CDCADE}" dt="2025-07-04T13:47:26.684" v="19" actId="47"/>
        <pc:sldMkLst>
          <pc:docMk/>
          <pc:sldMk cId="135952314" sldId="2141412065"/>
        </pc:sldMkLst>
      </pc:sldChg>
      <pc:sldChg chg="del">
        <pc:chgData name="Bacher, Ms. Jessica Ann" userId="1ddf0563-720c-4ec0-b533-c206fba6cd90" providerId="ADAL" clId="{46ABA927-E78B-4DF1-BB10-478331CDCADE}" dt="2025-07-04T13:47:26.684" v="19" actId="47"/>
        <pc:sldMkLst>
          <pc:docMk/>
          <pc:sldMk cId="1563206868" sldId="2141412066"/>
        </pc:sldMkLst>
      </pc:sldChg>
      <pc:sldChg chg="del">
        <pc:chgData name="Bacher, Ms. Jessica Ann" userId="1ddf0563-720c-4ec0-b533-c206fba6cd90" providerId="ADAL" clId="{46ABA927-E78B-4DF1-BB10-478331CDCADE}" dt="2025-07-04T13:47:26.684" v="19" actId="47"/>
        <pc:sldMkLst>
          <pc:docMk/>
          <pc:sldMk cId="1838337117" sldId="2141412067"/>
        </pc:sldMkLst>
      </pc:sldChg>
      <pc:sldChg chg="del">
        <pc:chgData name="Bacher, Ms. Jessica Ann" userId="1ddf0563-720c-4ec0-b533-c206fba6cd90" providerId="ADAL" clId="{46ABA927-E78B-4DF1-BB10-478331CDCADE}" dt="2025-07-04T13:47:26.684" v="19" actId="47"/>
        <pc:sldMkLst>
          <pc:docMk/>
          <pc:sldMk cId="3542340543" sldId="2141412068"/>
        </pc:sldMkLst>
      </pc:sldChg>
      <pc:sldChg chg="del">
        <pc:chgData name="Bacher, Ms. Jessica Ann" userId="1ddf0563-720c-4ec0-b533-c206fba6cd90" providerId="ADAL" clId="{46ABA927-E78B-4DF1-BB10-478331CDCADE}" dt="2025-07-04T13:47:26.684" v="19" actId="47"/>
        <pc:sldMkLst>
          <pc:docMk/>
          <pc:sldMk cId="2401581103" sldId="2141412069"/>
        </pc:sldMkLst>
      </pc:sldChg>
      <pc:sldChg chg="del">
        <pc:chgData name="Bacher, Ms. Jessica Ann" userId="1ddf0563-720c-4ec0-b533-c206fba6cd90" providerId="ADAL" clId="{46ABA927-E78B-4DF1-BB10-478331CDCADE}" dt="2025-07-04T13:47:26.684" v="19" actId="47"/>
        <pc:sldMkLst>
          <pc:docMk/>
          <pc:sldMk cId="3991035965" sldId="2141412070"/>
        </pc:sldMkLst>
      </pc:sldChg>
      <pc:sldChg chg="del">
        <pc:chgData name="Bacher, Ms. Jessica Ann" userId="1ddf0563-720c-4ec0-b533-c206fba6cd90" providerId="ADAL" clId="{46ABA927-E78B-4DF1-BB10-478331CDCADE}" dt="2025-07-04T13:47:26.684" v="19" actId="47"/>
        <pc:sldMkLst>
          <pc:docMk/>
          <pc:sldMk cId="0" sldId="2141412071"/>
        </pc:sldMkLst>
      </pc:sldChg>
      <pc:sldChg chg="del">
        <pc:chgData name="Bacher, Ms. Jessica Ann" userId="1ddf0563-720c-4ec0-b533-c206fba6cd90" providerId="ADAL" clId="{46ABA927-E78B-4DF1-BB10-478331CDCADE}" dt="2025-07-04T13:47:26.684" v="19" actId="47"/>
        <pc:sldMkLst>
          <pc:docMk/>
          <pc:sldMk cId="0" sldId="2141412072"/>
        </pc:sldMkLst>
      </pc:sldChg>
      <pc:sldChg chg="del">
        <pc:chgData name="Bacher, Ms. Jessica Ann" userId="1ddf0563-720c-4ec0-b533-c206fba6cd90" providerId="ADAL" clId="{46ABA927-E78B-4DF1-BB10-478331CDCADE}" dt="2025-07-04T13:47:26.684" v="19" actId="47"/>
        <pc:sldMkLst>
          <pc:docMk/>
          <pc:sldMk cId="0" sldId="2141412073"/>
        </pc:sldMkLst>
      </pc:sldChg>
      <pc:sldChg chg="del">
        <pc:chgData name="Bacher, Ms. Jessica Ann" userId="1ddf0563-720c-4ec0-b533-c206fba6cd90" providerId="ADAL" clId="{46ABA927-E78B-4DF1-BB10-478331CDCADE}" dt="2025-07-04T13:47:26.684" v="19" actId="47"/>
        <pc:sldMkLst>
          <pc:docMk/>
          <pc:sldMk cId="0" sldId="2141412074"/>
        </pc:sldMkLst>
      </pc:sldChg>
      <pc:sldChg chg="del">
        <pc:chgData name="Bacher, Ms. Jessica Ann" userId="1ddf0563-720c-4ec0-b533-c206fba6cd90" providerId="ADAL" clId="{46ABA927-E78B-4DF1-BB10-478331CDCADE}" dt="2025-07-04T13:47:26.684" v="19" actId="47"/>
        <pc:sldMkLst>
          <pc:docMk/>
          <pc:sldMk cId="0" sldId="2141412075"/>
        </pc:sldMkLst>
      </pc:sldChg>
      <pc:sldChg chg="del">
        <pc:chgData name="Bacher, Ms. Jessica Ann" userId="1ddf0563-720c-4ec0-b533-c206fba6cd90" providerId="ADAL" clId="{46ABA927-E78B-4DF1-BB10-478331CDCADE}" dt="2025-07-04T13:47:26.684" v="19" actId="47"/>
        <pc:sldMkLst>
          <pc:docMk/>
          <pc:sldMk cId="0" sldId="2141412076"/>
        </pc:sldMkLst>
      </pc:sldChg>
      <pc:sldChg chg="del">
        <pc:chgData name="Bacher, Ms. Jessica Ann" userId="1ddf0563-720c-4ec0-b533-c206fba6cd90" providerId="ADAL" clId="{46ABA927-E78B-4DF1-BB10-478331CDCADE}" dt="2025-07-04T13:47:26.684" v="19" actId="47"/>
        <pc:sldMkLst>
          <pc:docMk/>
          <pc:sldMk cId="0" sldId="2141412077"/>
        </pc:sldMkLst>
      </pc:sldChg>
      <pc:sldChg chg="del">
        <pc:chgData name="Bacher, Ms. Jessica Ann" userId="1ddf0563-720c-4ec0-b533-c206fba6cd90" providerId="ADAL" clId="{46ABA927-E78B-4DF1-BB10-478331CDCADE}" dt="2025-07-04T13:47:26.684" v="19" actId="47"/>
        <pc:sldMkLst>
          <pc:docMk/>
          <pc:sldMk cId="0" sldId="2141412078"/>
        </pc:sldMkLst>
      </pc:sldChg>
      <pc:sldChg chg="del">
        <pc:chgData name="Bacher, Ms. Jessica Ann" userId="1ddf0563-720c-4ec0-b533-c206fba6cd90" providerId="ADAL" clId="{46ABA927-E78B-4DF1-BB10-478331CDCADE}" dt="2025-07-04T13:47:26.684" v="19" actId="47"/>
        <pc:sldMkLst>
          <pc:docMk/>
          <pc:sldMk cId="0" sldId="2141412079"/>
        </pc:sldMkLst>
      </pc:sldChg>
      <pc:sldChg chg="del">
        <pc:chgData name="Bacher, Ms. Jessica Ann" userId="1ddf0563-720c-4ec0-b533-c206fba6cd90" providerId="ADAL" clId="{46ABA927-E78B-4DF1-BB10-478331CDCADE}" dt="2025-07-04T13:47:26.684" v="19" actId="47"/>
        <pc:sldMkLst>
          <pc:docMk/>
          <pc:sldMk cId="2846745591" sldId="2141412089"/>
        </pc:sldMkLst>
      </pc:sldChg>
      <pc:sldChg chg="del">
        <pc:chgData name="Bacher, Ms. Jessica Ann" userId="1ddf0563-720c-4ec0-b533-c206fba6cd90" providerId="ADAL" clId="{46ABA927-E78B-4DF1-BB10-478331CDCADE}" dt="2025-07-04T13:47:26.684" v="19" actId="47"/>
        <pc:sldMkLst>
          <pc:docMk/>
          <pc:sldMk cId="266895364" sldId="2141412090"/>
        </pc:sldMkLst>
      </pc:sldChg>
      <pc:sldChg chg="del">
        <pc:chgData name="Bacher, Ms. Jessica Ann" userId="1ddf0563-720c-4ec0-b533-c206fba6cd90" providerId="ADAL" clId="{46ABA927-E78B-4DF1-BB10-478331CDCADE}" dt="2025-07-04T13:47:26.684" v="19" actId="47"/>
        <pc:sldMkLst>
          <pc:docMk/>
          <pc:sldMk cId="333870433" sldId="2141412091"/>
        </pc:sldMkLst>
      </pc:sldChg>
      <pc:sldChg chg="del">
        <pc:chgData name="Bacher, Ms. Jessica Ann" userId="1ddf0563-720c-4ec0-b533-c206fba6cd90" providerId="ADAL" clId="{46ABA927-E78B-4DF1-BB10-478331CDCADE}" dt="2025-07-04T13:47:26.684" v="19" actId="47"/>
        <pc:sldMkLst>
          <pc:docMk/>
          <pc:sldMk cId="0" sldId="2141412092"/>
        </pc:sldMkLst>
      </pc:sldChg>
      <pc:sldChg chg="del">
        <pc:chgData name="Bacher, Ms. Jessica Ann" userId="1ddf0563-720c-4ec0-b533-c206fba6cd90" providerId="ADAL" clId="{46ABA927-E78B-4DF1-BB10-478331CDCADE}" dt="2025-07-04T13:47:26.684" v="19" actId="47"/>
        <pc:sldMkLst>
          <pc:docMk/>
          <pc:sldMk cId="0" sldId="2141412093"/>
        </pc:sldMkLst>
      </pc:sldChg>
      <pc:sldChg chg="del">
        <pc:chgData name="Bacher, Ms. Jessica Ann" userId="1ddf0563-720c-4ec0-b533-c206fba6cd90" providerId="ADAL" clId="{46ABA927-E78B-4DF1-BB10-478331CDCADE}" dt="2025-07-04T13:47:26.684" v="19" actId="47"/>
        <pc:sldMkLst>
          <pc:docMk/>
          <pc:sldMk cId="0" sldId="2141412094"/>
        </pc:sldMkLst>
      </pc:sldChg>
      <pc:sldChg chg="del">
        <pc:chgData name="Bacher, Ms. Jessica Ann" userId="1ddf0563-720c-4ec0-b533-c206fba6cd90" providerId="ADAL" clId="{46ABA927-E78B-4DF1-BB10-478331CDCADE}" dt="2025-07-04T13:47:26.684" v="19" actId="47"/>
        <pc:sldMkLst>
          <pc:docMk/>
          <pc:sldMk cId="0" sldId="2141412095"/>
        </pc:sldMkLst>
      </pc:sldChg>
      <pc:sldChg chg="del">
        <pc:chgData name="Bacher, Ms. Jessica Ann" userId="1ddf0563-720c-4ec0-b533-c206fba6cd90" providerId="ADAL" clId="{46ABA927-E78B-4DF1-BB10-478331CDCADE}" dt="2025-07-04T13:47:26.684" v="19" actId="47"/>
        <pc:sldMkLst>
          <pc:docMk/>
          <pc:sldMk cId="0" sldId="2141412096"/>
        </pc:sldMkLst>
      </pc:sldChg>
      <pc:sldChg chg="del">
        <pc:chgData name="Bacher, Ms. Jessica Ann" userId="1ddf0563-720c-4ec0-b533-c206fba6cd90" providerId="ADAL" clId="{46ABA927-E78B-4DF1-BB10-478331CDCADE}" dt="2025-07-04T13:47:26.684" v="19" actId="47"/>
        <pc:sldMkLst>
          <pc:docMk/>
          <pc:sldMk cId="0" sldId="2141412097"/>
        </pc:sldMkLst>
      </pc:sldChg>
      <pc:sldChg chg="del">
        <pc:chgData name="Bacher, Ms. Jessica Ann" userId="1ddf0563-720c-4ec0-b533-c206fba6cd90" providerId="ADAL" clId="{46ABA927-E78B-4DF1-BB10-478331CDCADE}" dt="2025-07-04T13:47:26.684" v="19" actId="47"/>
        <pc:sldMkLst>
          <pc:docMk/>
          <pc:sldMk cId="0" sldId="2141412098"/>
        </pc:sldMkLst>
      </pc:sldChg>
      <pc:sldChg chg="del">
        <pc:chgData name="Bacher, Ms. Jessica Ann" userId="1ddf0563-720c-4ec0-b533-c206fba6cd90" providerId="ADAL" clId="{46ABA927-E78B-4DF1-BB10-478331CDCADE}" dt="2025-07-04T13:47:26.684" v="19" actId="47"/>
        <pc:sldMkLst>
          <pc:docMk/>
          <pc:sldMk cId="0" sldId="2141412099"/>
        </pc:sldMkLst>
      </pc:sldChg>
      <pc:sldChg chg="del">
        <pc:chgData name="Bacher, Ms. Jessica Ann" userId="1ddf0563-720c-4ec0-b533-c206fba6cd90" providerId="ADAL" clId="{46ABA927-E78B-4DF1-BB10-478331CDCADE}" dt="2025-07-04T13:47:26.684" v="19" actId="47"/>
        <pc:sldMkLst>
          <pc:docMk/>
          <pc:sldMk cId="0" sldId="2141412100"/>
        </pc:sldMkLst>
      </pc:sldChg>
      <pc:sldChg chg="del">
        <pc:chgData name="Bacher, Ms. Jessica Ann" userId="1ddf0563-720c-4ec0-b533-c206fba6cd90" providerId="ADAL" clId="{46ABA927-E78B-4DF1-BB10-478331CDCADE}" dt="2025-07-04T13:47:26.684" v="19" actId="47"/>
        <pc:sldMkLst>
          <pc:docMk/>
          <pc:sldMk cId="0" sldId="2141412101"/>
        </pc:sldMkLst>
      </pc:sldChg>
      <pc:sldChg chg="del">
        <pc:chgData name="Bacher, Ms. Jessica Ann" userId="1ddf0563-720c-4ec0-b533-c206fba6cd90" providerId="ADAL" clId="{46ABA927-E78B-4DF1-BB10-478331CDCADE}" dt="2025-07-04T13:47:26.684" v="19" actId="47"/>
        <pc:sldMkLst>
          <pc:docMk/>
          <pc:sldMk cId="1501195829" sldId="2141412103"/>
        </pc:sldMkLst>
      </pc:sldChg>
      <pc:sldChg chg="del">
        <pc:chgData name="Bacher, Ms. Jessica Ann" userId="1ddf0563-720c-4ec0-b533-c206fba6cd90" providerId="ADAL" clId="{46ABA927-E78B-4DF1-BB10-478331CDCADE}" dt="2025-07-04T13:47:26.684" v="19" actId="47"/>
        <pc:sldMkLst>
          <pc:docMk/>
          <pc:sldMk cId="3485375732" sldId="2141412104"/>
        </pc:sldMkLst>
      </pc:sldChg>
      <pc:sldChg chg="del">
        <pc:chgData name="Bacher, Ms. Jessica Ann" userId="1ddf0563-720c-4ec0-b533-c206fba6cd90" providerId="ADAL" clId="{46ABA927-E78B-4DF1-BB10-478331CDCADE}" dt="2025-07-04T13:47:26.684" v="19" actId="47"/>
        <pc:sldMkLst>
          <pc:docMk/>
          <pc:sldMk cId="3072310973" sldId="2141412105"/>
        </pc:sldMkLst>
      </pc:sldChg>
      <pc:sldChg chg="del">
        <pc:chgData name="Bacher, Ms. Jessica Ann" userId="1ddf0563-720c-4ec0-b533-c206fba6cd90" providerId="ADAL" clId="{46ABA927-E78B-4DF1-BB10-478331CDCADE}" dt="2025-07-04T13:47:26.684" v="19" actId="47"/>
        <pc:sldMkLst>
          <pc:docMk/>
          <pc:sldMk cId="2183850832" sldId="2141412106"/>
        </pc:sldMkLst>
      </pc:sldChg>
      <pc:sldChg chg="del">
        <pc:chgData name="Bacher, Ms. Jessica Ann" userId="1ddf0563-720c-4ec0-b533-c206fba6cd90" providerId="ADAL" clId="{46ABA927-E78B-4DF1-BB10-478331CDCADE}" dt="2025-07-04T13:47:26.684" v="19" actId="47"/>
        <pc:sldMkLst>
          <pc:docMk/>
          <pc:sldMk cId="882588465" sldId="2141412107"/>
        </pc:sldMkLst>
      </pc:sldChg>
      <pc:sldChg chg="del">
        <pc:chgData name="Bacher, Ms. Jessica Ann" userId="1ddf0563-720c-4ec0-b533-c206fba6cd90" providerId="ADAL" clId="{46ABA927-E78B-4DF1-BB10-478331CDCADE}" dt="2025-07-04T13:47:26.684" v="19" actId="47"/>
        <pc:sldMkLst>
          <pc:docMk/>
          <pc:sldMk cId="3357721386" sldId="2141412108"/>
        </pc:sldMkLst>
      </pc:sldChg>
      <pc:sldChg chg="del">
        <pc:chgData name="Bacher, Ms. Jessica Ann" userId="1ddf0563-720c-4ec0-b533-c206fba6cd90" providerId="ADAL" clId="{46ABA927-E78B-4DF1-BB10-478331CDCADE}" dt="2025-07-04T13:47:26.684" v="19" actId="47"/>
        <pc:sldMkLst>
          <pc:docMk/>
          <pc:sldMk cId="174174517" sldId="2141412109"/>
        </pc:sldMkLst>
      </pc:sldChg>
      <pc:sldChg chg="del">
        <pc:chgData name="Bacher, Ms. Jessica Ann" userId="1ddf0563-720c-4ec0-b533-c206fba6cd90" providerId="ADAL" clId="{46ABA927-E78B-4DF1-BB10-478331CDCADE}" dt="2025-07-04T13:47:26.684" v="19" actId="47"/>
        <pc:sldMkLst>
          <pc:docMk/>
          <pc:sldMk cId="1335288102" sldId="2141412110"/>
        </pc:sldMkLst>
      </pc:sldChg>
      <pc:sldChg chg="del">
        <pc:chgData name="Bacher, Ms. Jessica Ann" userId="1ddf0563-720c-4ec0-b533-c206fba6cd90" providerId="ADAL" clId="{46ABA927-E78B-4DF1-BB10-478331CDCADE}" dt="2025-07-04T13:47:26.684" v="19" actId="47"/>
        <pc:sldMkLst>
          <pc:docMk/>
          <pc:sldMk cId="3770897898" sldId="2141412111"/>
        </pc:sldMkLst>
      </pc:sldChg>
      <pc:sldChg chg="del">
        <pc:chgData name="Bacher, Ms. Jessica Ann" userId="1ddf0563-720c-4ec0-b533-c206fba6cd90" providerId="ADAL" clId="{46ABA927-E78B-4DF1-BB10-478331CDCADE}" dt="2025-07-04T13:47:40.300" v="20" actId="47"/>
        <pc:sldMkLst>
          <pc:docMk/>
          <pc:sldMk cId="4061720228" sldId="2141412113"/>
        </pc:sldMkLst>
      </pc:sldChg>
      <pc:sldChg chg="del">
        <pc:chgData name="Bacher, Ms. Jessica Ann" userId="1ddf0563-720c-4ec0-b533-c206fba6cd90" providerId="ADAL" clId="{46ABA927-E78B-4DF1-BB10-478331CDCADE}" dt="2025-07-04T13:47:40.300" v="20" actId="47"/>
        <pc:sldMkLst>
          <pc:docMk/>
          <pc:sldMk cId="1852887446" sldId="2141412114"/>
        </pc:sldMkLst>
      </pc:sldChg>
      <pc:sldChg chg="del">
        <pc:chgData name="Bacher, Ms. Jessica Ann" userId="1ddf0563-720c-4ec0-b533-c206fba6cd90" providerId="ADAL" clId="{46ABA927-E78B-4DF1-BB10-478331CDCADE}" dt="2025-07-04T13:47:40.300" v="20" actId="47"/>
        <pc:sldMkLst>
          <pc:docMk/>
          <pc:sldMk cId="1547609147" sldId="2141412115"/>
        </pc:sldMkLst>
      </pc:sldChg>
      <pc:sldChg chg="del">
        <pc:chgData name="Bacher, Ms. Jessica Ann" userId="1ddf0563-720c-4ec0-b533-c206fba6cd90" providerId="ADAL" clId="{46ABA927-E78B-4DF1-BB10-478331CDCADE}" dt="2025-07-04T13:47:40.300" v="20" actId="47"/>
        <pc:sldMkLst>
          <pc:docMk/>
          <pc:sldMk cId="4199099489" sldId="2141412116"/>
        </pc:sldMkLst>
      </pc:sldChg>
      <pc:sldChg chg="del">
        <pc:chgData name="Bacher, Ms. Jessica Ann" userId="1ddf0563-720c-4ec0-b533-c206fba6cd90" providerId="ADAL" clId="{46ABA927-E78B-4DF1-BB10-478331CDCADE}" dt="2025-07-04T13:47:40.300" v="20" actId="47"/>
        <pc:sldMkLst>
          <pc:docMk/>
          <pc:sldMk cId="3351406135" sldId="2141412117"/>
        </pc:sldMkLst>
      </pc:sldChg>
      <pc:sldChg chg="del">
        <pc:chgData name="Bacher, Ms. Jessica Ann" userId="1ddf0563-720c-4ec0-b533-c206fba6cd90" providerId="ADAL" clId="{46ABA927-E78B-4DF1-BB10-478331CDCADE}" dt="2025-07-04T13:47:40.300" v="20" actId="47"/>
        <pc:sldMkLst>
          <pc:docMk/>
          <pc:sldMk cId="3180620778" sldId="2141412118"/>
        </pc:sldMkLst>
      </pc:sldChg>
      <pc:sldChg chg="del">
        <pc:chgData name="Bacher, Ms. Jessica Ann" userId="1ddf0563-720c-4ec0-b533-c206fba6cd90" providerId="ADAL" clId="{46ABA927-E78B-4DF1-BB10-478331CDCADE}" dt="2025-07-04T13:47:40.300" v="20" actId="47"/>
        <pc:sldMkLst>
          <pc:docMk/>
          <pc:sldMk cId="3710681111" sldId="2141412119"/>
        </pc:sldMkLst>
      </pc:sldChg>
      <pc:sldChg chg="del">
        <pc:chgData name="Bacher, Ms. Jessica Ann" userId="1ddf0563-720c-4ec0-b533-c206fba6cd90" providerId="ADAL" clId="{46ABA927-E78B-4DF1-BB10-478331CDCADE}" dt="2025-07-08T21:35:45.451" v="143" actId="47"/>
        <pc:sldMkLst>
          <pc:docMk/>
          <pc:sldMk cId="1398769518" sldId="2141412120"/>
        </pc:sldMkLst>
      </pc:sldChg>
      <pc:sldChg chg="del">
        <pc:chgData name="Bacher, Ms. Jessica Ann" userId="1ddf0563-720c-4ec0-b533-c206fba6cd90" providerId="ADAL" clId="{46ABA927-E78B-4DF1-BB10-478331CDCADE}" dt="2025-07-08T21:35:48.893" v="145" actId="47"/>
        <pc:sldMkLst>
          <pc:docMk/>
          <pc:sldMk cId="259745417" sldId="2141412121"/>
        </pc:sldMkLst>
      </pc:sldChg>
      <pc:sldChg chg="del">
        <pc:chgData name="Bacher, Ms. Jessica Ann" userId="1ddf0563-720c-4ec0-b533-c206fba6cd90" providerId="ADAL" clId="{46ABA927-E78B-4DF1-BB10-478331CDCADE}" dt="2025-07-08T21:35:49.708" v="146" actId="47"/>
        <pc:sldMkLst>
          <pc:docMk/>
          <pc:sldMk cId="4269227331" sldId="2141412122"/>
        </pc:sldMkLst>
      </pc:sldChg>
      <pc:sldChg chg="del">
        <pc:chgData name="Bacher, Ms. Jessica Ann" userId="1ddf0563-720c-4ec0-b533-c206fba6cd90" providerId="ADAL" clId="{46ABA927-E78B-4DF1-BB10-478331CDCADE}" dt="2025-07-08T21:35:50.540" v="147" actId="47"/>
        <pc:sldMkLst>
          <pc:docMk/>
          <pc:sldMk cId="2526295600" sldId="2141412123"/>
        </pc:sldMkLst>
      </pc:sldChg>
      <pc:sldChg chg="del">
        <pc:chgData name="Bacher, Ms. Jessica Ann" userId="1ddf0563-720c-4ec0-b533-c206fba6cd90" providerId="ADAL" clId="{46ABA927-E78B-4DF1-BB10-478331CDCADE}" dt="2025-07-08T21:36:53.516" v="164" actId="47"/>
        <pc:sldMkLst>
          <pc:docMk/>
          <pc:sldMk cId="1880509997" sldId="2141412124"/>
        </pc:sldMkLst>
      </pc:sldChg>
      <pc:sldChg chg="del">
        <pc:chgData name="Bacher, Ms. Jessica Ann" userId="1ddf0563-720c-4ec0-b533-c206fba6cd90" providerId="ADAL" clId="{46ABA927-E78B-4DF1-BB10-478331CDCADE}" dt="2025-07-08T21:36:14.413" v="152" actId="47"/>
        <pc:sldMkLst>
          <pc:docMk/>
          <pc:sldMk cId="3732864313" sldId="2141412125"/>
        </pc:sldMkLst>
      </pc:sldChg>
      <pc:sldChg chg="del">
        <pc:chgData name="Bacher, Ms. Jessica Ann" userId="1ddf0563-720c-4ec0-b533-c206fba6cd90" providerId="ADAL" clId="{46ABA927-E78B-4DF1-BB10-478331CDCADE}" dt="2025-07-04T13:47:26.684" v="19" actId="47"/>
        <pc:sldMkLst>
          <pc:docMk/>
          <pc:sldMk cId="341592184" sldId="2141412126"/>
        </pc:sldMkLst>
      </pc:sldChg>
      <pc:sldChg chg="del">
        <pc:chgData name="Bacher, Ms. Jessica Ann" userId="1ddf0563-720c-4ec0-b533-c206fba6cd90" providerId="ADAL" clId="{46ABA927-E78B-4DF1-BB10-478331CDCADE}" dt="2025-07-04T13:47:26.684" v="19" actId="47"/>
        <pc:sldMkLst>
          <pc:docMk/>
          <pc:sldMk cId="2445745618" sldId="2141412127"/>
        </pc:sldMkLst>
      </pc:sldChg>
      <pc:sldChg chg="del">
        <pc:chgData name="Bacher, Ms. Jessica Ann" userId="1ddf0563-720c-4ec0-b533-c206fba6cd90" providerId="ADAL" clId="{46ABA927-E78B-4DF1-BB10-478331CDCADE}" dt="2025-07-04T13:47:26.684" v="19" actId="47"/>
        <pc:sldMkLst>
          <pc:docMk/>
          <pc:sldMk cId="660990796" sldId="2141412128"/>
        </pc:sldMkLst>
      </pc:sldChg>
      <pc:sldChg chg="del">
        <pc:chgData name="Bacher, Ms. Jessica Ann" userId="1ddf0563-720c-4ec0-b533-c206fba6cd90" providerId="ADAL" clId="{46ABA927-E78B-4DF1-BB10-478331CDCADE}" dt="2025-07-04T13:47:26.684" v="19" actId="47"/>
        <pc:sldMkLst>
          <pc:docMk/>
          <pc:sldMk cId="2642643231" sldId="2141412129"/>
        </pc:sldMkLst>
      </pc:sldChg>
      <pc:sldChg chg="del">
        <pc:chgData name="Bacher, Ms. Jessica Ann" userId="1ddf0563-720c-4ec0-b533-c206fba6cd90" providerId="ADAL" clId="{46ABA927-E78B-4DF1-BB10-478331CDCADE}" dt="2025-07-04T13:47:26.684" v="19" actId="47"/>
        <pc:sldMkLst>
          <pc:docMk/>
          <pc:sldMk cId="900861372" sldId="2141412130"/>
        </pc:sldMkLst>
      </pc:sldChg>
      <pc:sldChg chg="del">
        <pc:chgData name="Bacher, Ms. Jessica Ann" userId="1ddf0563-720c-4ec0-b533-c206fba6cd90" providerId="ADAL" clId="{46ABA927-E78B-4DF1-BB10-478331CDCADE}" dt="2025-07-04T13:47:26.684" v="19" actId="47"/>
        <pc:sldMkLst>
          <pc:docMk/>
          <pc:sldMk cId="1122333270" sldId="2141412131"/>
        </pc:sldMkLst>
      </pc:sldChg>
      <pc:sldChg chg="del">
        <pc:chgData name="Bacher, Ms. Jessica Ann" userId="1ddf0563-720c-4ec0-b533-c206fba6cd90" providerId="ADAL" clId="{46ABA927-E78B-4DF1-BB10-478331CDCADE}" dt="2025-07-04T13:47:26.684" v="19" actId="47"/>
        <pc:sldMkLst>
          <pc:docMk/>
          <pc:sldMk cId="0" sldId="2141412132"/>
        </pc:sldMkLst>
      </pc:sldChg>
      <pc:sldChg chg="del">
        <pc:chgData name="Bacher, Ms. Jessica Ann" userId="1ddf0563-720c-4ec0-b533-c206fba6cd90" providerId="ADAL" clId="{46ABA927-E78B-4DF1-BB10-478331CDCADE}" dt="2025-07-04T13:47:26.684" v="19" actId="47"/>
        <pc:sldMkLst>
          <pc:docMk/>
          <pc:sldMk cId="3569585445" sldId="2141412133"/>
        </pc:sldMkLst>
      </pc:sldChg>
      <pc:sldChg chg="del">
        <pc:chgData name="Bacher, Ms. Jessica Ann" userId="1ddf0563-720c-4ec0-b533-c206fba6cd90" providerId="ADAL" clId="{46ABA927-E78B-4DF1-BB10-478331CDCADE}" dt="2025-07-04T13:47:26.684" v="19" actId="47"/>
        <pc:sldMkLst>
          <pc:docMk/>
          <pc:sldMk cId="0" sldId="2141412134"/>
        </pc:sldMkLst>
      </pc:sldChg>
      <pc:sldChg chg="del">
        <pc:chgData name="Bacher, Ms. Jessica Ann" userId="1ddf0563-720c-4ec0-b533-c206fba6cd90" providerId="ADAL" clId="{46ABA927-E78B-4DF1-BB10-478331CDCADE}" dt="2025-07-04T13:47:26.684" v="19" actId="47"/>
        <pc:sldMkLst>
          <pc:docMk/>
          <pc:sldMk cId="0" sldId="2141412135"/>
        </pc:sldMkLst>
      </pc:sldChg>
      <pc:sldChg chg="del">
        <pc:chgData name="Bacher, Ms. Jessica Ann" userId="1ddf0563-720c-4ec0-b533-c206fba6cd90" providerId="ADAL" clId="{46ABA927-E78B-4DF1-BB10-478331CDCADE}" dt="2025-07-04T13:47:26.684" v="19" actId="47"/>
        <pc:sldMkLst>
          <pc:docMk/>
          <pc:sldMk cId="1222718467" sldId="2141412136"/>
        </pc:sldMkLst>
      </pc:sldChg>
      <pc:sldChg chg="del">
        <pc:chgData name="Bacher, Ms. Jessica Ann" userId="1ddf0563-720c-4ec0-b533-c206fba6cd90" providerId="ADAL" clId="{46ABA927-E78B-4DF1-BB10-478331CDCADE}" dt="2025-07-04T13:47:26.684" v="19" actId="47"/>
        <pc:sldMkLst>
          <pc:docMk/>
          <pc:sldMk cId="2077465019" sldId="2141412137"/>
        </pc:sldMkLst>
      </pc:sldChg>
      <pc:sldChg chg="del">
        <pc:chgData name="Bacher, Ms. Jessica Ann" userId="1ddf0563-720c-4ec0-b533-c206fba6cd90" providerId="ADAL" clId="{46ABA927-E78B-4DF1-BB10-478331CDCADE}" dt="2025-07-08T21:59:46.033" v="192" actId="47"/>
        <pc:sldMkLst>
          <pc:docMk/>
          <pc:sldMk cId="2350377316" sldId="2141412138"/>
        </pc:sldMkLst>
      </pc:sldChg>
      <pc:sldChg chg="del">
        <pc:chgData name="Bacher, Ms. Jessica Ann" userId="1ddf0563-720c-4ec0-b533-c206fba6cd90" providerId="ADAL" clId="{46ABA927-E78B-4DF1-BB10-478331CDCADE}" dt="2025-07-08T21:59:48.875" v="194" actId="47"/>
        <pc:sldMkLst>
          <pc:docMk/>
          <pc:sldMk cId="591354925" sldId="2141412139"/>
        </pc:sldMkLst>
      </pc:sldChg>
      <pc:sldChg chg="del">
        <pc:chgData name="Bacher, Ms. Jessica Ann" userId="1ddf0563-720c-4ec0-b533-c206fba6cd90" providerId="ADAL" clId="{46ABA927-E78B-4DF1-BB10-478331CDCADE}" dt="2025-07-08T21:59:54.681" v="197" actId="47"/>
        <pc:sldMkLst>
          <pc:docMk/>
          <pc:sldMk cId="804641500" sldId="2141412140"/>
        </pc:sldMkLst>
      </pc:sldChg>
      <pc:sldChg chg="del">
        <pc:chgData name="Bacher, Ms. Jessica Ann" userId="1ddf0563-720c-4ec0-b533-c206fba6cd90" providerId="ADAL" clId="{46ABA927-E78B-4DF1-BB10-478331CDCADE}" dt="2025-07-08T21:59:55.429" v="198" actId="47"/>
        <pc:sldMkLst>
          <pc:docMk/>
          <pc:sldMk cId="3434275743" sldId="2141412141"/>
        </pc:sldMkLst>
      </pc:sldChg>
      <pc:sldChg chg="del">
        <pc:chgData name="Bacher, Ms. Jessica Ann" userId="1ddf0563-720c-4ec0-b533-c206fba6cd90" providerId="ADAL" clId="{46ABA927-E78B-4DF1-BB10-478331CDCADE}" dt="2025-07-08T21:59:57.989" v="200" actId="47"/>
        <pc:sldMkLst>
          <pc:docMk/>
          <pc:sldMk cId="2800229264" sldId="2141412142"/>
        </pc:sldMkLst>
      </pc:sldChg>
      <pc:sldChg chg="del">
        <pc:chgData name="Bacher, Ms. Jessica Ann" userId="1ddf0563-720c-4ec0-b533-c206fba6cd90" providerId="ADAL" clId="{46ABA927-E78B-4DF1-BB10-478331CDCADE}" dt="2025-07-04T13:45:34.405" v="16" actId="47"/>
        <pc:sldMkLst>
          <pc:docMk/>
          <pc:sldMk cId="1565502445" sldId="2141412143"/>
        </pc:sldMkLst>
      </pc:sldChg>
      <pc:sldChg chg="del">
        <pc:chgData name="Bacher, Ms. Jessica Ann" userId="1ddf0563-720c-4ec0-b533-c206fba6cd90" providerId="ADAL" clId="{46ABA927-E78B-4DF1-BB10-478331CDCADE}" dt="2025-07-04T13:45:34.405" v="16" actId="47"/>
        <pc:sldMkLst>
          <pc:docMk/>
          <pc:sldMk cId="2411865634" sldId="2141412144"/>
        </pc:sldMkLst>
      </pc:sldChg>
      <pc:sldChg chg="del">
        <pc:chgData name="Bacher, Ms. Jessica Ann" userId="1ddf0563-720c-4ec0-b533-c206fba6cd90" providerId="ADAL" clId="{46ABA927-E78B-4DF1-BB10-478331CDCADE}" dt="2025-07-04T13:45:34.405" v="16" actId="47"/>
        <pc:sldMkLst>
          <pc:docMk/>
          <pc:sldMk cId="3083054968" sldId="2141412145"/>
        </pc:sldMkLst>
      </pc:sldChg>
      <pc:sldChg chg="del">
        <pc:chgData name="Bacher, Ms. Jessica Ann" userId="1ddf0563-720c-4ec0-b533-c206fba6cd90" providerId="ADAL" clId="{46ABA927-E78B-4DF1-BB10-478331CDCADE}" dt="2025-07-04T13:45:34.405" v="16" actId="47"/>
        <pc:sldMkLst>
          <pc:docMk/>
          <pc:sldMk cId="157372897" sldId="2141412146"/>
        </pc:sldMkLst>
      </pc:sldChg>
      <pc:sldChg chg="del">
        <pc:chgData name="Bacher, Ms. Jessica Ann" userId="1ddf0563-720c-4ec0-b533-c206fba6cd90" providerId="ADAL" clId="{46ABA927-E78B-4DF1-BB10-478331CDCADE}" dt="2025-07-04T13:45:34.405" v="16" actId="47"/>
        <pc:sldMkLst>
          <pc:docMk/>
          <pc:sldMk cId="4219742731" sldId="2141412147"/>
        </pc:sldMkLst>
      </pc:sldChg>
      <pc:sldChg chg="del">
        <pc:chgData name="Bacher, Ms. Jessica Ann" userId="1ddf0563-720c-4ec0-b533-c206fba6cd90" providerId="ADAL" clId="{46ABA927-E78B-4DF1-BB10-478331CDCADE}" dt="2025-07-04T13:45:34.405" v="16" actId="47"/>
        <pc:sldMkLst>
          <pc:docMk/>
          <pc:sldMk cId="3960415609" sldId="2141412148"/>
        </pc:sldMkLst>
      </pc:sldChg>
      <pc:sldChg chg="del">
        <pc:chgData name="Bacher, Ms. Jessica Ann" userId="1ddf0563-720c-4ec0-b533-c206fba6cd90" providerId="ADAL" clId="{46ABA927-E78B-4DF1-BB10-478331CDCADE}" dt="2025-07-04T13:45:34.405" v="16" actId="47"/>
        <pc:sldMkLst>
          <pc:docMk/>
          <pc:sldMk cId="2572796251" sldId="2141412149"/>
        </pc:sldMkLst>
      </pc:sldChg>
      <pc:sldChg chg="del">
        <pc:chgData name="Bacher, Ms. Jessica Ann" userId="1ddf0563-720c-4ec0-b533-c206fba6cd90" providerId="ADAL" clId="{46ABA927-E78B-4DF1-BB10-478331CDCADE}" dt="2025-07-04T13:45:34.405" v="16" actId="47"/>
        <pc:sldMkLst>
          <pc:docMk/>
          <pc:sldMk cId="1922214192" sldId="2141412150"/>
        </pc:sldMkLst>
      </pc:sldChg>
      <pc:sldChg chg="del">
        <pc:chgData name="Bacher, Ms. Jessica Ann" userId="1ddf0563-720c-4ec0-b533-c206fba6cd90" providerId="ADAL" clId="{46ABA927-E78B-4DF1-BB10-478331CDCADE}" dt="2025-07-04T13:45:34.405" v="16" actId="47"/>
        <pc:sldMkLst>
          <pc:docMk/>
          <pc:sldMk cId="3372066358" sldId="2141412151"/>
        </pc:sldMkLst>
      </pc:sldChg>
      <pc:sldChg chg="del">
        <pc:chgData name="Bacher, Ms. Jessica Ann" userId="1ddf0563-720c-4ec0-b533-c206fba6cd90" providerId="ADAL" clId="{46ABA927-E78B-4DF1-BB10-478331CDCADE}" dt="2025-07-04T13:45:41.503" v="18" actId="47"/>
        <pc:sldMkLst>
          <pc:docMk/>
          <pc:sldMk cId="1784500825" sldId="2141412152"/>
        </pc:sldMkLst>
      </pc:sldChg>
      <pc:sldChg chg="del">
        <pc:chgData name="Bacher, Ms. Jessica Ann" userId="1ddf0563-720c-4ec0-b533-c206fba6cd90" providerId="ADAL" clId="{46ABA927-E78B-4DF1-BB10-478331CDCADE}" dt="2025-07-08T23:40:05.713" v="422" actId="47"/>
        <pc:sldMkLst>
          <pc:docMk/>
          <pc:sldMk cId="2442691188" sldId="2141412153"/>
        </pc:sldMkLst>
      </pc:sldChg>
      <pc:sldChg chg="del">
        <pc:chgData name="Bacher, Ms. Jessica Ann" userId="1ddf0563-720c-4ec0-b533-c206fba6cd90" providerId="ADAL" clId="{46ABA927-E78B-4DF1-BB10-478331CDCADE}" dt="2025-07-04T13:47:26.684" v="19" actId="47"/>
        <pc:sldMkLst>
          <pc:docMk/>
          <pc:sldMk cId="2366529484" sldId="2141412154"/>
        </pc:sldMkLst>
      </pc:sldChg>
      <pc:sldChg chg="del">
        <pc:chgData name="Bacher, Ms. Jessica Ann" userId="1ddf0563-720c-4ec0-b533-c206fba6cd90" providerId="ADAL" clId="{46ABA927-E78B-4DF1-BB10-478331CDCADE}" dt="2025-07-04T13:47:26.684" v="19" actId="47"/>
        <pc:sldMkLst>
          <pc:docMk/>
          <pc:sldMk cId="2863765181" sldId="2141412155"/>
        </pc:sldMkLst>
      </pc:sldChg>
      <pc:sldChg chg="del">
        <pc:chgData name="Bacher, Ms. Jessica Ann" userId="1ddf0563-720c-4ec0-b533-c206fba6cd90" providerId="ADAL" clId="{46ABA927-E78B-4DF1-BB10-478331CDCADE}" dt="2025-07-04T13:47:26.684" v="19" actId="47"/>
        <pc:sldMkLst>
          <pc:docMk/>
          <pc:sldMk cId="1879359239" sldId="2141412156"/>
        </pc:sldMkLst>
      </pc:sldChg>
      <pc:sldChg chg="del">
        <pc:chgData name="Bacher, Ms. Jessica Ann" userId="1ddf0563-720c-4ec0-b533-c206fba6cd90" providerId="ADAL" clId="{46ABA927-E78B-4DF1-BB10-478331CDCADE}" dt="2025-07-04T13:47:26.684" v="19" actId="47"/>
        <pc:sldMkLst>
          <pc:docMk/>
          <pc:sldMk cId="1368739769" sldId="2141412157"/>
        </pc:sldMkLst>
      </pc:sldChg>
      <pc:sldChg chg="del">
        <pc:chgData name="Bacher, Ms. Jessica Ann" userId="1ddf0563-720c-4ec0-b533-c206fba6cd90" providerId="ADAL" clId="{46ABA927-E78B-4DF1-BB10-478331CDCADE}" dt="2025-07-04T13:47:26.684" v="19" actId="47"/>
        <pc:sldMkLst>
          <pc:docMk/>
          <pc:sldMk cId="2118458384" sldId="2141412158"/>
        </pc:sldMkLst>
      </pc:sldChg>
      <pc:sldChg chg="del">
        <pc:chgData name="Bacher, Ms. Jessica Ann" userId="1ddf0563-720c-4ec0-b533-c206fba6cd90" providerId="ADAL" clId="{46ABA927-E78B-4DF1-BB10-478331CDCADE}" dt="2025-07-04T13:47:26.684" v="19" actId="47"/>
        <pc:sldMkLst>
          <pc:docMk/>
          <pc:sldMk cId="0" sldId="2141412159"/>
        </pc:sldMkLst>
      </pc:sldChg>
      <pc:sldChg chg="del">
        <pc:chgData name="Bacher, Ms. Jessica Ann" userId="1ddf0563-720c-4ec0-b533-c206fba6cd90" providerId="ADAL" clId="{46ABA927-E78B-4DF1-BB10-478331CDCADE}" dt="2025-07-04T13:47:26.684" v="19" actId="47"/>
        <pc:sldMkLst>
          <pc:docMk/>
          <pc:sldMk cId="0" sldId="2141412160"/>
        </pc:sldMkLst>
      </pc:sldChg>
      <pc:sldChg chg="del">
        <pc:chgData name="Bacher, Ms. Jessica Ann" userId="1ddf0563-720c-4ec0-b533-c206fba6cd90" providerId="ADAL" clId="{46ABA927-E78B-4DF1-BB10-478331CDCADE}" dt="2025-07-04T13:47:26.684" v="19" actId="47"/>
        <pc:sldMkLst>
          <pc:docMk/>
          <pc:sldMk cId="0" sldId="2141412161"/>
        </pc:sldMkLst>
      </pc:sldChg>
      <pc:sldChg chg="del">
        <pc:chgData name="Bacher, Ms. Jessica Ann" userId="1ddf0563-720c-4ec0-b533-c206fba6cd90" providerId="ADAL" clId="{46ABA927-E78B-4DF1-BB10-478331CDCADE}" dt="2025-07-04T13:47:26.684" v="19" actId="47"/>
        <pc:sldMkLst>
          <pc:docMk/>
          <pc:sldMk cId="0" sldId="2141412162"/>
        </pc:sldMkLst>
      </pc:sldChg>
      <pc:sldChg chg="del">
        <pc:chgData name="Bacher, Ms. Jessica Ann" userId="1ddf0563-720c-4ec0-b533-c206fba6cd90" providerId="ADAL" clId="{46ABA927-E78B-4DF1-BB10-478331CDCADE}" dt="2025-07-04T13:47:26.684" v="19" actId="47"/>
        <pc:sldMkLst>
          <pc:docMk/>
          <pc:sldMk cId="0" sldId="2141412163"/>
        </pc:sldMkLst>
      </pc:sldChg>
      <pc:sldChg chg="del">
        <pc:chgData name="Bacher, Ms. Jessica Ann" userId="1ddf0563-720c-4ec0-b533-c206fba6cd90" providerId="ADAL" clId="{46ABA927-E78B-4DF1-BB10-478331CDCADE}" dt="2025-07-04T13:47:26.684" v="19" actId="47"/>
        <pc:sldMkLst>
          <pc:docMk/>
          <pc:sldMk cId="0" sldId="2141412164"/>
        </pc:sldMkLst>
      </pc:sldChg>
      <pc:sldChg chg="del">
        <pc:chgData name="Bacher, Ms. Jessica Ann" userId="1ddf0563-720c-4ec0-b533-c206fba6cd90" providerId="ADAL" clId="{46ABA927-E78B-4DF1-BB10-478331CDCADE}" dt="2025-07-04T13:47:26.684" v="19" actId="47"/>
        <pc:sldMkLst>
          <pc:docMk/>
          <pc:sldMk cId="0" sldId="2141412165"/>
        </pc:sldMkLst>
      </pc:sldChg>
      <pc:sldChg chg="del">
        <pc:chgData name="Bacher, Ms. Jessica Ann" userId="1ddf0563-720c-4ec0-b533-c206fba6cd90" providerId="ADAL" clId="{46ABA927-E78B-4DF1-BB10-478331CDCADE}" dt="2025-07-04T13:47:26.684" v="19" actId="47"/>
        <pc:sldMkLst>
          <pc:docMk/>
          <pc:sldMk cId="0" sldId="2141412166"/>
        </pc:sldMkLst>
      </pc:sldChg>
      <pc:sldChg chg="del">
        <pc:chgData name="Bacher, Ms. Jessica Ann" userId="1ddf0563-720c-4ec0-b533-c206fba6cd90" providerId="ADAL" clId="{46ABA927-E78B-4DF1-BB10-478331CDCADE}" dt="2025-07-04T13:47:26.684" v="19" actId="47"/>
        <pc:sldMkLst>
          <pc:docMk/>
          <pc:sldMk cId="0" sldId="2141412167"/>
        </pc:sldMkLst>
      </pc:sldChg>
      <pc:sldChg chg="del">
        <pc:chgData name="Bacher, Ms. Jessica Ann" userId="1ddf0563-720c-4ec0-b533-c206fba6cd90" providerId="ADAL" clId="{46ABA927-E78B-4DF1-BB10-478331CDCADE}" dt="2025-07-04T13:47:26.684" v="19" actId="47"/>
        <pc:sldMkLst>
          <pc:docMk/>
          <pc:sldMk cId="2937886935" sldId="2141412168"/>
        </pc:sldMkLst>
      </pc:sldChg>
      <pc:sldChg chg="del">
        <pc:chgData name="Bacher, Ms. Jessica Ann" userId="1ddf0563-720c-4ec0-b533-c206fba6cd90" providerId="ADAL" clId="{46ABA927-E78B-4DF1-BB10-478331CDCADE}" dt="2025-07-04T13:47:26.684" v="19" actId="47"/>
        <pc:sldMkLst>
          <pc:docMk/>
          <pc:sldMk cId="191038935" sldId="2141412169"/>
        </pc:sldMkLst>
      </pc:sldChg>
      <pc:sldChg chg="del">
        <pc:chgData name="Bacher, Ms. Jessica Ann" userId="1ddf0563-720c-4ec0-b533-c206fba6cd90" providerId="ADAL" clId="{46ABA927-E78B-4DF1-BB10-478331CDCADE}" dt="2025-07-08T22:10:16.099" v="213" actId="47"/>
        <pc:sldMkLst>
          <pc:docMk/>
          <pc:sldMk cId="4130894321" sldId="2145708665"/>
        </pc:sldMkLst>
      </pc:sldChg>
      <pc:sldChg chg="del">
        <pc:chgData name="Bacher, Ms. Jessica Ann" userId="1ddf0563-720c-4ec0-b533-c206fba6cd90" providerId="ADAL" clId="{46ABA927-E78B-4DF1-BB10-478331CDCADE}" dt="2025-07-04T13:47:56.077" v="21" actId="47"/>
        <pc:sldMkLst>
          <pc:docMk/>
          <pc:sldMk cId="1704223282" sldId="2147472536"/>
        </pc:sldMkLst>
      </pc:sldChg>
      <pc:sldChg chg="del">
        <pc:chgData name="Bacher, Ms. Jessica Ann" userId="1ddf0563-720c-4ec0-b533-c206fba6cd90" providerId="ADAL" clId="{46ABA927-E78B-4DF1-BB10-478331CDCADE}" dt="2025-07-04T13:47:56.077" v="21" actId="47"/>
        <pc:sldMkLst>
          <pc:docMk/>
          <pc:sldMk cId="3578047812" sldId="2147472543"/>
        </pc:sldMkLst>
      </pc:sldChg>
      <pc:sldChg chg="del">
        <pc:chgData name="Bacher, Ms. Jessica Ann" userId="1ddf0563-720c-4ec0-b533-c206fba6cd90" providerId="ADAL" clId="{46ABA927-E78B-4DF1-BB10-478331CDCADE}" dt="2025-07-04T13:47:56.077" v="21" actId="47"/>
        <pc:sldMkLst>
          <pc:docMk/>
          <pc:sldMk cId="2785281104" sldId="2147472544"/>
        </pc:sldMkLst>
      </pc:sldChg>
      <pc:sldChg chg="del">
        <pc:chgData name="Bacher, Ms. Jessica Ann" userId="1ddf0563-720c-4ec0-b533-c206fba6cd90" providerId="ADAL" clId="{46ABA927-E78B-4DF1-BB10-478331CDCADE}" dt="2025-07-04T13:47:56.077" v="21" actId="47"/>
        <pc:sldMkLst>
          <pc:docMk/>
          <pc:sldMk cId="2333738953" sldId="2147472546"/>
        </pc:sldMkLst>
      </pc:sldChg>
      <pc:sldChg chg="del">
        <pc:chgData name="Bacher, Ms. Jessica Ann" userId="1ddf0563-720c-4ec0-b533-c206fba6cd90" providerId="ADAL" clId="{46ABA927-E78B-4DF1-BB10-478331CDCADE}" dt="2025-07-04T13:47:56.077" v="21" actId="47"/>
        <pc:sldMkLst>
          <pc:docMk/>
          <pc:sldMk cId="989825656" sldId="2147472547"/>
        </pc:sldMkLst>
      </pc:sldChg>
      <pc:sldChg chg="del">
        <pc:chgData name="Bacher, Ms. Jessica Ann" userId="1ddf0563-720c-4ec0-b533-c206fba6cd90" providerId="ADAL" clId="{46ABA927-E78B-4DF1-BB10-478331CDCADE}" dt="2025-07-08T22:10:16.099" v="213" actId="47"/>
        <pc:sldMkLst>
          <pc:docMk/>
          <pc:sldMk cId="2912393843" sldId="2147474980"/>
        </pc:sldMkLst>
      </pc:sldChg>
      <pc:sldChg chg="del">
        <pc:chgData name="Bacher, Ms. Jessica Ann" userId="1ddf0563-720c-4ec0-b533-c206fba6cd90" providerId="ADAL" clId="{46ABA927-E78B-4DF1-BB10-478331CDCADE}" dt="2025-07-08T22:10:16.099" v="213" actId="47"/>
        <pc:sldMkLst>
          <pc:docMk/>
          <pc:sldMk cId="715299240" sldId="2147474984"/>
        </pc:sldMkLst>
      </pc:sldChg>
      <pc:sldChg chg="del">
        <pc:chgData name="Bacher, Ms. Jessica Ann" userId="1ddf0563-720c-4ec0-b533-c206fba6cd90" providerId="ADAL" clId="{46ABA927-E78B-4DF1-BB10-478331CDCADE}" dt="2025-07-08T22:10:16.099" v="213" actId="47"/>
        <pc:sldMkLst>
          <pc:docMk/>
          <pc:sldMk cId="2707919336" sldId="2147474985"/>
        </pc:sldMkLst>
      </pc:sldChg>
      <pc:sldChg chg="del">
        <pc:chgData name="Bacher, Ms. Jessica Ann" userId="1ddf0563-720c-4ec0-b533-c206fba6cd90" providerId="ADAL" clId="{46ABA927-E78B-4DF1-BB10-478331CDCADE}" dt="2025-07-08T22:10:16.099" v="213" actId="47"/>
        <pc:sldMkLst>
          <pc:docMk/>
          <pc:sldMk cId="1749403192" sldId="2147474986"/>
        </pc:sldMkLst>
      </pc:sldChg>
      <pc:sldChg chg="del">
        <pc:chgData name="Bacher, Ms. Jessica Ann" userId="1ddf0563-720c-4ec0-b533-c206fba6cd90" providerId="ADAL" clId="{46ABA927-E78B-4DF1-BB10-478331CDCADE}" dt="2025-07-08T22:10:16.099" v="213" actId="47"/>
        <pc:sldMkLst>
          <pc:docMk/>
          <pc:sldMk cId="2497831776" sldId="2147474987"/>
        </pc:sldMkLst>
      </pc:sldChg>
      <pc:sldChg chg="del">
        <pc:chgData name="Bacher, Ms. Jessica Ann" userId="1ddf0563-720c-4ec0-b533-c206fba6cd90" providerId="ADAL" clId="{46ABA927-E78B-4DF1-BB10-478331CDCADE}" dt="2025-07-08T22:10:16.099" v="213" actId="47"/>
        <pc:sldMkLst>
          <pc:docMk/>
          <pc:sldMk cId="1384993628" sldId="2147474989"/>
        </pc:sldMkLst>
      </pc:sldChg>
      <pc:sldChg chg="del">
        <pc:chgData name="Bacher, Ms. Jessica Ann" userId="1ddf0563-720c-4ec0-b533-c206fba6cd90" providerId="ADAL" clId="{46ABA927-E78B-4DF1-BB10-478331CDCADE}" dt="2025-07-08T22:10:16.099" v="213" actId="47"/>
        <pc:sldMkLst>
          <pc:docMk/>
          <pc:sldMk cId="967449408" sldId="2147474990"/>
        </pc:sldMkLst>
      </pc:sldChg>
      <pc:sldChg chg="del">
        <pc:chgData name="Bacher, Ms. Jessica Ann" userId="1ddf0563-720c-4ec0-b533-c206fba6cd90" providerId="ADAL" clId="{46ABA927-E78B-4DF1-BB10-478331CDCADE}" dt="2025-07-08T22:10:16.099" v="213" actId="47"/>
        <pc:sldMkLst>
          <pc:docMk/>
          <pc:sldMk cId="1118150356" sldId="2147474991"/>
        </pc:sldMkLst>
      </pc:sldChg>
      <pc:sldChg chg="del">
        <pc:chgData name="Bacher, Ms. Jessica Ann" userId="1ddf0563-720c-4ec0-b533-c206fba6cd90" providerId="ADAL" clId="{46ABA927-E78B-4DF1-BB10-478331CDCADE}" dt="2025-07-08T22:10:16.099" v="213" actId="47"/>
        <pc:sldMkLst>
          <pc:docMk/>
          <pc:sldMk cId="2672182899" sldId="2147474992"/>
        </pc:sldMkLst>
      </pc:sldChg>
      <pc:sldChg chg="del">
        <pc:chgData name="Bacher, Ms. Jessica Ann" userId="1ddf0563-720c-4ec0-b533-c206fba6cd90" providerId="ADAL" clId="{46ABA927-E78B-4DF1-BB10-478331CDCADE}" dt="2025-07-08T22:10:16.099" v="213" actId="47"/>
        <pc:sldMkLst>
          <pc:docMk/>
          <pc:sldMk cId="1433432972" sldId="2147474993"/>
        </pc:sldMkLst>
      </pc:sldChg>
      <pc:sldChg chg="del">
        <pc:chgData name="Bacher, Ms. Jessica Ann" userId="1ddf0563-720c-4ec0-b533-c206fba6cd90" providerId="ADAL" clId="{46ABA927-E78B-4DF1-BB10-478331CDCADE}" dt="2025-07-08T22:10:16.099" v="213" actId="47"/>
        <pc:sldMkLst>
          <pc:docMk/>
          <pc:sldMk cId="1663656168" sldId="2147474994"/>
        </pc:sldMkLst>
      </pc:sldChg>
      <pc:sldChg chg="del">
        <pc:chgData name="Bacher, Ms. Jessica Ann" userId="1ddf0563-720c-4ec0-b533-c206fba6cd90" providerId="ADAL" clId="{46ABA927-E78B-4DF1-BB10-478331CDCADE}" dt="2025-07-08T22:10:16.099" v="213" actId="47"/>
        <pc:sldMkLst>
          <pc:docMk/>
          <pc:sldMk cId="769991909" sldId="2147474995"/>
        </pc:sldMkLst>
      </pc:sldChg>
      <pc:sldChg chg="del">
        <pc:chgData name="Bacher, Ms. Jessica Ann" userId="1ddf0563-720c-4ec0-b533-c206fba6cd90" providerId="ADAL" clId="{46ABA927-E78B-4DF1-BB10-478331CDCADE}" dt="2025-07-08T22:10:16.099" v="213" actId="47"/>
        <pc:sldMkLst>
          <pc:docMk/>
          <pc:sldMk cId="2498112776" sldId="2147474996"/>
        </pc:sldMkLst>
      </pc:sldChg>
      <pc:sldChg chg="del">
        <pc:chgData name="Bacher, Ms. Jessica Ann" userId="1ddf0563-720c-4ec0-b533-c206fba6cd90" providerId="ADAL" clId="{46ABA927-E78B-4DF1-BB10-478331CDCADE}" dt="2025-07-08T22:10:16.099" v="213" actId="47"/>
        <pc:sldMkLst>
          <pc:docMk/>
          <pc:sldMk cId="1498428672" sldId="2147474997"/>
        </pc:sldMkLst>
      </pc:sldChg>
      <pc:sldChg chg="del">
        <pc:chgData name="Bacher, Ms. Jessica Ann" userId="1ddf0563-720c-4ec0-b533-c206fba6cd90" providerId="ADAL" clId="{46ABA927-E78B-4DF1-BB10-478331CDCADE}" dt="2025-07-08T22:10:16.099" v="213" actId="47"/>
        <pc:sldMkLst>
          <pc:docMk/>
          <pc:sldMk cId="3134388856" sldId="2147474998"/>
        </pc:sldMkLst>
      </pc:sldChg>
      <pc:sldChg chg="del">
        <pc:chgData name="Bacher, Ms. Jessica Ann" userId="1ddf0563-720c-4ec0-b533-c206fba6cd90" providerId="ADAL" clId="{46ABA927-E78B-4DF1-BB10-478331CDCADE}" dt="2025-07-08T22:10:16.099" v="213" actId="47"/>
        <pc:sldMkLst>
          <pc:docMk/>
          <pc:sldMk cId="162491100" sldId="2147474999"/>
        </pc:sldMkLst>
      </pc:sldChg>
      <pc:sldChg chg="del">
        <pc:chgData name="Bacher, Ms. Jessica Ann" userId="1ddf0563-720c-4ec0-b533-c206fba6cd90" providerId="ADAL" clId="{46ABA927-E78B-4DF1-BB10-478331CDCADE}" dt="2025-07-08T22:10:16.099" v="213" actId="47"/>
        <pc:sldMkLst>
          <pc:docMk/>
          <pc:sldMk cId="2917280082" sldId="2147475000"/>
        </pc:sldMkLst>
      </pc:sldChg>
      <pc:sldChg chg="del">
        <pc:chgData name="Bacher, Ms. Jessica Ann" userId="1ddf0563-720c-4ec0-b533-c206fba6cd90" providerId="ADAL" clId="{46ABA927-E78B-4DF1-BB10-478331CDCADE}" dt="2025-07-08T22:10:16.099" v="213" actId="47"/>
        <pc:sldMkLst>
          <pc:docMk/>
          <pc:sldMk cId="469913633" sldId="2147475001"/>
        </pc:sldMkLst>
      </pc:sldChg>
      <pc:sldChg chg="del">
        <pc:chgData name="Bacher, Ms. Jessica Ann" userId="1ddf0563-720c-4ec0-b533-c206fba6cd90" providerId="ADAL" clId="{46ABA927-E78B-4DF1-BB10-478331CDCADE}" dt="2025-07-08T22:10:16.099" v="213" actId="47"/>
        <pc:sldMkLst>
          <pc:docMk/>
          <pc:sldMk cId="1261382470" sldId="2147475002"/>
        </pc:sldMkLst>
      </pc:sldChg>
      <pc:sldChg chg="del">
        <pc:chgData name="Bacher, Ms. Jessica Ann" userId="1ddf0563-720c-4ec0-b533-c206fba6cd90" providerId="ADAL" clId="{46ABA927-E78B-4DF1-BB10-478331CDCADE}" dt="2025-07-08T22:10:16.099" v="213" actId="47"/>
        <pc:sldMkLst>
          <pc:docMk/>
          <pc:sldMk cId="340162277" sldId="2147475003"/>
        </pc:sldMkLst>
      </pc:sldChg>
      <pc:sldChg chg="del">
        <pc:chgData name="Bacher, Ms. Jessica Ann" userId="1ddf0563-720c-4ec0-b533-c206fba6cd90" providerId="ADAL" clId="{46ABA927-E78B-4DF1-BB10-478331CDCADE}" dt="2025-07-08T22:10:16.099" v="213" actId="47"/>
        <pc:sldMkLst>
          <pc:docMk/>
          <pc:sldMk cId="3924162908" sldId="2147475004"/>
        </pc:sldMkLst>
      </pc:sldChg>
      <pc:sldChg chg="del">
        <pc:chgData name="Bacher, Ms. Jessica Ann" userId="1ddf0563-720c-4ec0-b533-c206fba6cd90" providerId="ADAL" clId="{46ABA927-E78B-4DF1-BB10-478331CDCADE}" dt="2025-07-04T13:47:56.077" v="21" actId="47"/>
        <pc:sldMkLst>
          <pc:docMk/>
          <pc:sldMk cId="2999416144" sldId="2147482592"/>
        </pc:sldMkLst>
      </pc:sldChg>
      <pc:sldChg chg="del">
        <pc:chgData name="Bacher, Ms. Jessica Ann" userId="1ddf0563-720c-4ec0-b533-c206fba6cd90" providerId="ADAL" clId="{46ABA927-E78B-4DF1-BB10-478331CDCADE}" dt="2025-07-04T13:47:56.077" v="21" actId="47"/>
        <pc:sldMkLst>
          <pc:docMk/>
          <pc:sldMk cId="2859502908" sldId="2147482594"/>
        </pc:sldMkLst>
      </pc:sldChg>
      <pc:sldChg chg="del">
        <pc:chgData name="Bacher, Ms. Jessica Ann" userId="1ddf0563-720c-4ec0-b533-c206fba6cd90" providerId="ADAL" clId="{46ABA927-E78B-4DF1-BB10-478331CDCADE}" dt="2025-07-04T13:47:56.077" v="21" actId="47"/>
        <pc:sldMkLst>
          <pc:docMk/>
          <pc:sldMk cId="2840721820" sldId="2147482595"/>
        </pc:sldMkLst>
      </pc:sldChg>
      <pc:sldChg chg="del">
        <pc:chgData name="Bacher, Ms. Jessica Ann" userId="1ddf0563-720c-4ec0-b533-c206fba6cd90" providerId="ADAL" clId="{46ABA927-E78B-4DF1-BB10-478331CDCADE}" dt="2025-07-04T13:47:56.077" v="21" actId="47"/>
        <pc:sldMkLst>
          <pc:docMk/>
          <pc:sldMk cId="2301923648" sldId="2147482596"/>
        </pc:sldMkLst>
      </pc:sldChg>
      <pc:sldChg chg="del">
        <pc:chgData name="Bacher, Ms. Jessica Ann" userId="1ddf0563-720c-4ec0-b533-c206fba6cd90" providerId="ADAL" clId="{46ABA927-E78B-4DF1-BB10-478331CDCADE}" dt="2025-07-04T13:47:56.077" v="21" actId="47"/>
        <pc:sldMkLst>
          <pc:docMk/>
          <pc:sldMk cId="3229857051" sldId="2147482597"/>
        </pc:sldMkLst>
      </pc:sldChg>
      <pc:sldChg chg="del">
        <pc:chgData name="Bacher, Ms. Jessica Ann" userId="1ddf0563-720c-4ec0-b533-c206fba6cd90" providerId="ADAL" clId="{46ABA927-E78B-4DF1-BB10-478331CDCADE}" dt="2025-07-04T13:47:56.077" v="21" actId="47"/>
        <pc:sldMkLst>
          <pc:docMk/>
          <pc:sldMk cId="693365373" sldId="2147482598"/>
        </pc:sldMkLst>
      </pc:sldChg>
      <pc:sldChg chg="del">
        <pc:chgData name="Bacher, Ms. Jessica Ann" userId="1ddf0563-720c-4ec0-b533-c206fba6cd90" providerId="ADAL" clId="{46ABA927-E78B-4DF1-BB10-478331CDCADE}" dt="2025-07-04T13:47:56.077" v="21" actId="47"/>
        <pc:sldMkLst>
          <pc:docMk/>
          <pc:sldMk cId="2771631937" sldId="2147482599"/>
        </pc:sldMkLst>
      </pc:sldChg>
      <pc:sldChg chg="del">
        <pc:chgData name="Bacher, Ms. Jessica Ann" userId="1ddf0563-720c-4ec0-b533-c206fba6cd90" providerId="ADAL" clId="{46ABA927-E78B-4DF1-BB10-478331CDCADE}" dt="2025-07-04T13:47:56.077" v="21" actId="47"/>
        <pc:sldMkLst>
          <pc:docMk/>
          <pc:sldMk cId="83169682" sldId="2147482600"/>
        </pc:sldMkLst>
      </pc:sldChg>
      <pc:sldChg chg="del">
        <pc:chgData name="Bacher, Ms. Jessica Ann" userId="1ddf0563-720c-4ec0-b533-c206fba6cd90" providerId="ADAL" clId="{46ABA927-E78B-4DF1-BB10-478331CDCADE}" dt="2025-07-04T13:47:56.077" v="21" actId="47"/>
        <pc:sldMkLst>
          <pc:docMk/>
          <pc:sldMk cId="3731311822" sldId="2147482601"/>
        </pc:sldMkLst>
      </pc:sldChg>
      <pc:sldChg chg="del">
        <pc:chgData name="Bacher, Ms. Jessica Ann" userId="1ddf0563-720c-4ec0-b533-c206fba6cd90" providerId="ADAL" clId="{46ABA927-E78B-4DF1-BB10-478331CDCADE}" dt="2025-07-04T13:47:56.077" v="21" actId="47"/>
        <pc:sldMkLst>
          <pc:docMk/>
          <pc:sldMk cId="2653035728" sldId="2147482602"/>
        </pc:sldMkLst>
      </pc:sldChg>
      <pc:sldChg chg="del">
        <pc:chgData name="Bacher, Ms. Jessica Ann" userId="1ddf0563-720c-4ec0-b533-c206fba6cd90" providerId="ADAL" clId="{46ABA927-E78B-4DF1-BB10-478331CDCADE}" dt="2025-07-04T13:47:56.077" v="21" actId="47"/>
        <pc:sldMkLst>
          <pc:docMk/>
          <pc:sldMk cId="3859522287" sldId="2147482603"/>
        </pc:sldMkLst>
      </pc:sldChg>
      <pc:sldChg chg="del">
        <pc:chgData name="Bacher, Ms. Jessica Ann" userId="1ddf0563-720c-4ec0-b533-c206fba6cd90" providerId="ADAL" clId="{46ABA927-E78B-4DF1-BB10-478331CDCADE}" dt="2025-07-04T13:47:56.077" v="21" actId="47"/>
        <pc:sldMkLst>
          <pc:docMk/>
          <pc:sldMk cId="3917555737" sldId="2147482604"/>
        </pc:sldMkLst>
      </pc:sldChg>
      <pc:sldChg chg="del">
        <pc:chgData name="Bacher, Ms. Jessica Ann" userId="1ddf0563-720c-4ec0-b533-c206fba6cd90" providerId="ADAL" clId="{46ABA927-E78B-4DF1-BB10-478331CDCADE}" dt="2025-07-04T13:47:26.684" v="19" actId="47"/>
        <pc:sldMkLst>
          <pc:docMk/>
          <pc:sldMk cId="2014997712" sldId="2147482605"/>
        </pc:sldMkLst>
      </pc:sldChg>
      <pc:sldChg chg="del">
        <pc:chgData name="Bacher, Ms. Jessica Ann" userId="1ddf0563-720c-4ec0-b533-c206fba6cd90" providerId="ADAL" clId="{46ABA927-E78B-4DF1-BB10-478331CDCADE}" dt="2025-07-04T13:47:26.684" v="19" actId="47"/>
        <pc:sldMkLst>
          <pc:docMk/>
          <pc:sldMk cId="1126450734" sldId="2147482606"/>
        </pc:sldMkLst>
      </pc:sldChg>
      <pc:sldChg chg="del">
        <pc:chgData name="Bacher, Ms. Jessica Ann" userId="1ddf0563-720c-4ec0-b533-c206fba6cd90" providerId="ADAL" clId="{46ABA927-E78B-4DF1-BB10-478331CDCADE}" dt="2025-07-04T13:47:26.684" v="19" actId="47"/>
        <pc:sldMkLst>
          <pc:docMk/>
          <pc:sldMk cId="1799092201" sldId="2147482607"/>
        </pc:sldMkLst>
      </pc:sldChg>
      <pc:sldChg chg="del">
        <pc:chgData name="Bacher, Ms. Jessica Ann" userId="1ddf0563-720c-4ec0-b533-c206fba6cd90" providerId="ADAL" clId="{46ABA927-E78B-4DF1-BB10-478331CDCADE}" dt="2025-07-04T13:47:26.684" v="19" actId="47"/>
        <pc:sldMkLst>
          <pc:docMk/>
          <pc:sldMk cId="1760268449" sldId="2147482608"/>
        </pc:sldMkLst>
      </pc:sldChg>
      <pc:sldChg chg="del">
        <pc:chgData name="Bacher, Ms. Jessica Ann" userId="1ddf0563-720c-4ec0-b533-c206fba6cd90" providerId="ADAL" clId="{46ABA927-E78B-4DF1-BB10-478331CDCADE}" dt="2025-07-04T13:47:26.684" v="19" actId="47"/>
        <pc:sldMkLst>
          <pc:docMk/>
          <pc:sldMk cId="3590292788" sldId="2147482609"/>
        </pc:sldMkLst>
      </pc:sldChg>
      <pc:sldChg chg="del">
        <pc:chgData name="Bacher, Ms. Jessica Ann" userId="1ddf0563-720c-4ec0-b533-c206fba6cd90" providerId="ADAL" clId="{46ABA927-E78B-4DF1-BB10-478331CDCADE}" dt="2025-07-04T13:47:26.684" v="19" actId="47"/>
        <pc:sldMkLst>
          <pc:docMk/>
          <pc:sldMk cId="1814556865" sldId="2147482610"/>
        </pc:sldMkLst>
      </pc:sldChg>
      <pc:sldChg chg="del">
        <pc:chgData name="Bacher, Ms. Jessica Ann" userId="1ddf0563-720c-4ec0-b533-c206fba6cd90" providerId="ADAL" clId="{46ABA927-E78B-4DF1-BB10-478331CDCADE}" dt="2025-07-04T13:47:26.684" v="19" actId="47"/>
        <pc:sldMkLst>
          <pc:docMk/>
          <pc:sldMk cId="1871463306" sldId="2147482611"/>
        </pc:sldMkLst>
      </pc:sldChg>
      <pc:sldChg chg="del">
        <pc:chgData name="Bacher, Ms. Jessica Ann" userId="1ddf0563-720c-4ec0-b533-c206fba6cd90" providerId="ADAL" clId="{46ABA927-E78B-4DF1-BB10-478331CDCADE}" dt="2025-07-04T13:47:26.684" v="19" actId="47"/>
        <pc:sldMkLst>
          <pc:docMk/>
          <pc:sldMk cId="3831889466" sldId="2147482612"/>
        </pc:sldMkLst>
      </pc:sldChg>
      <pc:sldChg chg="del">
        <pc:chgData name="Bacher, Ms. Jessica Ann" userId="1ddf0563-720c-4ec0-b533-c206fba6cd90" providerId="ADAL" clId="{46ABA927-E78B-4DF1-BB10-478331CDCADE}" dt="2025-07-04T13:47:26.684" v="19" actId="47"/>
        <pc:sldMkLst>
          <pc:docMk/>
          <pc:sldMk cId="1981909512" sldId="2147482613"/>
        </pc:sldMkLst>
      </pc:sldChg>
      <pc:sldChg chg="del">
        <pc:chgData name="Bacher, Ms. Jessica Ann" userId="1ddf0563-720c-4ec0-b533-c206fba6cd90" providerId="ADAL" clId="{46ABA927-E78B-4DF1-BB10-478331CDCADE}" dt="2025-07-04T13:47:26.684" v="19" actId="47"/>
        <pc:sldMkLst>
          <pc:docMk/>
          <pc:sldMk cId="1879736609" sldId="2147482614"/>
        </pc:sldMkLst>
      </pc:sldChg>
      <pc:sldChg chg="del">
        <pc:chgData name="Bacher, Ms. Jessica Ann" userId="1ddf0563-720c-4ec0-b533-c206fba6cd90" providerId="ADAL" clId="{46ABA927-E78B-4DF1-BB10-478331CDCADE}" dt="2025-07-04T13:47:26.684" v="19" actId="47"/>
        <pc:sldMkLst>
          <pc:docMk/>
          <pc:sldMk cId="1895119914" sldId="2147482615"/>
        </pc:sldMkLst>
      </pc:sldChg>
      <pc:sldChg chg="del">
        <pc:chgData name="Bacher, Ms. Jessica Ann" userId="1ddf0563-720c-4ec0-b533-c206fba6cd90" providerId="ADAL" clId="{46ABA927-E78B-4DF1-BB10-478331CDCADE}" dt="2025-07-04T13:47:26.684" v="19" actId="47"/>
        <pc:sldMkLst>
          <pc:docMk/>
          <pc:sldMk cId="3010151088" sldId="2147482616"/>
        </pc:sldMkLst>
      </pc:sldChg>
      <pc:sldChg chg="del">
        <pc:chgData name="Bacher, Ms. Jessica Ann" userId="1ddf0563-720c-4ec0-b533-c206fba6cd90" providerId="ADAL" clId="{46ABA927-E78B-4DF1-BB10-478331CDCADE}" dt="2025-07-04T13:47:26.684" v="19" actId="47"/>
        <pc:sldMkLst>
          <pc:docMk/>
          <pc:sldMk cId="2265363081" sldId="2147482646"/>
        </pc:sldMkLst>
      </pc:sldChg>
      <pc:sldChg chg="del">
        <pc:chgData name="Bacher, Ms. Jessica Ann" userId="1ddf0563-720c-4ec0-b533-c206fba6cd90" providerId="ADAL" clId="{46ABA927-E78B-4DF1-BB10-478331CDCADE}" dt="2025-07-04T13:47:26.684" v="19" actId="47"/>
        <pc:sldMkLst>
          <pc:docMk/>
          <pc:sldMk cId="1384751308" sldId="2147482647"/>
        </pc:sldMkLst>
      </pc:sldChg>
      <pc:sldChg chg="del">
        <pc:chgData name="Bacher, Ms. Jessica Ann" userId="1ddf0563-720c-4ec0-b533-c206fba6cd90" providerId="ADAL" clId="{46ABA927-E78B-4DF1-BB10-478331CDCADE}" dt="2025-07-04T13:47:26.684" v="19" actId="47"/>
        <pc:sldMkLst>
          <pc:docMk/>
          <pc:sldMk cId="2341350861" sldId="2147482648"/>
        </pc:sldMkLst>
      </pc:sldChg>
      <pc:sldChg chg="del">
        <pc:chgData name="Bacher, Ms. Jessica Ann" userId="1ddf0563-720c-4ec0-b533-c206fba6cd90" providerId="ADAL" clId="{46ABA927-E78B-4DF1-BB10-478331CDCADE}" dt="2025-07-04T13:47:26.684" v="19" actId="47"/>
        <pc:sldMkLst>
          <pc:docMk/>
          <pc:sldMk cId="502651052" sldId="2147482649"/>
        </pc:sldMkLst>
      </pc:sldChg>
      <pc:sldChg chg="del">
        <pc:chgData name="Bacher, Ms. Jessica Ann" userId="1ddf0563-720c-4ec0-b533-c206fba6cd90" providerId="ADAL" clId="{46ABA927-E78B-4DF1-BB10-478331CDCADE}" dt="2025-07-04T13:47:26.684" v="19" actId="47"/>
        <pc:sldMkLst>
          <pc:docMk/>
          <pc:sldMk cId="2471092258" sldId="2147482650"/>
        </pc:sldMkLst>
      </pc:sldChg>
      <pc:sldChg chg="del">
        <pc:chgData name="Bacher, Ms. Jessica Ann" userId="1ddf0563-720c-4ec0-b533-c206fba6cd90" providerId="ADAL" clId="{46ABA927-E78B-4DF1-BB10-478331CDCADE}" dt="2025-07-04T13:47:26.684" v="19" actId="47"/>
        <pc:sldMkLst>
          <pc:docMk/>
          <pc:sldMk cId="2877295689" sldId="2147482651"/>
        </pc:sldMkLst>
      </pc:sldChg>
      <pc:sldChg chg="del">
        <pc:chgData name="Bacher, Ms. Jessica Ann" userId="1ddf0563-720c-4ec0-b533-c206fba6cd90" providerId="ADAL" clId="{46ABA927-E78B-4DF1-BB10-478331CDCADE}" dt="2025-07-04T13:47:26.684" v="19" actId="47"/>
        <pc:sldMkLst>
          <pc:docMk/>
          <pc:sldMk cId="2313493953" sldId="2147482652"/>
        </pc:sldMkLst>
      </pc:sldChg>
      <pc:sldChg chg="del">
        <pc:chgData name="Bacher, Ms. Jessica Ann" userId="1ddf0563-720c-4ec0-b533-c206fba6cd90" providerId="ADAL" clId="{46ABA927-E78B-4DF1-BB10-478331CDCADE}" dt="2025-07-04T13:47:26.684" v="19" actId="47"/>
        <pc:sldMkLst>
          <pc:docMk/>
          <pc:sldMk cId="2421869883" sldId="2147482653"/>
        </pc:sldMkLst>
      </pc:sldChg>
      <pc:sldChg chg="del">
        <pc:chgData name="Bacher, Ms. Jessica Ann" userId="1ddf0563-720c-4ec0-b533-c206fba6cd90" providerId="ADAL" clId="{46ABA927-E78B-4DF1-BB10-478331CDCADE}" dt="2025-07-04T13:47:26.684" v="19" actId="47"/>
        <pc:sldMkLst>
          <pc:docMk/>
          <pc:sldMk cId="3550509434" sldId="2147482654"/>
        </pc:sldMkLst>
      </pc:sldChg>
      <pc:sldChg chg="del">
        <pc:chgData name="Bacher, Ms. Jessica Ann" userId="1ddf0563-720c-4ec0-b533-c206fba6cd90" providerId="ADAL" clId="{46ABA927-E78B-4DF1-BB10-478331CDCADE}" dt="2025-07-04T13:47:26.684" v="19" actId="47"/>
        <pc:sldMkLst>
          <pc:docMk/>
          <pc:sldMk cId="3265343681" sldId="2147482655"/>
        </pc:sldMkLst>
      </pc:sldChg>
      <pc:sldChg chg="del">
        <pc:chgData name="Bacher, Ms. Jessica Ann" userId="1ddf0563-720c-4ec0-b533-c206fba6cd90" providerId="ADAL" clId="{46ABA927-E78B-4DF1-BB10-478331CDCADE}" dt="2025-07-04T13:47:26.684" v="19" actId="47"/>
        <pc:sldMkLst>
          <pc:docMk/>
          <pc:sldMk cId="1354165897" sldId="2147482656"/>
        </pc:sldMkLst>
      </pc:sldChg>
      <pc:sldChg chg="del">
        <pc:chgData name="Bacher, Ms. Jessica Ann" userId="1ddf0563-720c-4ec0-b533-c206fba6cd90" providerId="ADAL" clId="{46ABA927-E78B-4DF1-BB10-478331CDCADE}" dt="2025-07-08T22:48:55.730" v="223" actId="2696"/>
        <pc:sldMkLst>
          <pc:docMk/>
          <pc:sldMk cId="0" sldId="2147482657"/>
        </pc:sldMkLst>
      </pc:sldChg>
      <pc:sldChg chg="modSp add mod">
        <pc:chgData name="Bacher, Ms. Jessica Ann" userId="1ddf0563-720c-4ec0-b533-c206fba6cd90" providerId="ADAL" clId="{46ABA927-E78B-4DF1-BB10-478331CDCADE}" dt="2025-07-08T23:18:39.537" v="386" actId="14100"/>
        <pc:sldMkLst>
          <pc:docMk/>
          <pc:sldMk cId="2010728085" sldId="2147482657"/>
        </pc:sldMkLst>
        <pc:spChg chg="mod">
          <ac:chgData name="Bacher, Ms. Jessica Ann" userId="1ddf0563-720c-4ec0-b533-c206fba6cd90" providerId="ADAL" clId="{46ABA927-E78B-4DF1-BB10-478331CDCADE}" dt="2025-07-08T23:18:39.537" v="386" actId="14100"/>
          <ac:spMkLst>
            <pc:docMk/>
            <pc:sldMk cId="2010728085" sldId="2147482657"/>
            <ac:spMk id="6" creationId="{B18DD468-E3FF-D1B9-147E-85D0CB1A366C}"/>
          </ac:spMkLst>
        </pc:spChg>
      </pc:sldChg>
      <pc:sldChg chg="del">
        <pc:chgData name="Bacher, Ms. Jessica Ann" userId="1ddf0563-720c-4ec0-b533-c206fba6cd90" providerId="ADAL" clId="{46ABA927-E78B-4DF1-BB10-478331CDCADE}" dt="2025-07-08T22:48:55.730" v="223" actId="2696"/>
        <pc:sldMkLst>
          <pc:docMk/>
          <pc:sldMk cId="0" sldId="2147482658"/>
        </pc:sldMkLst>
      </pc:sldChg>
      <pc:sldChg chg="modSp add mod">
        <pc:chgData name="Bacher, Ms. Jessica Ann" userId="1ddf0563-720c-4ec0-b533-c206fba6cd90" providerId="ADAL" clId="{46ABA927-E78B-4DF1-BB10-478331CDCADE}" dt="2025-07-08T23:19:01.632" v="388" actId="14100"/>
        <pc:sldMkLst>
          <pc:docMk/>
          <pc:sldMk cId="1891673621" sldId="2147482658"/>
        </pc:sldMkLst>
        <pc:spChg chg="mod">
          <ac:chgData name="Bacher, Ms. Jessica Ann" userId="1ddf0563-720c-4ec0-b533-c206fba6cd90" providerId="ADAL" clId="{46ABA927-E78B-4DF1-BB10-478331CDCADE}" dt="2025-07-08T23:19:01.632" v="388" actId="14100"/>
          <ac:spMkLst>
            <pc:docMk/>
            <pc:sldMk cId="1891673621" sldId="2147482658"/>
            <ac:spMk id="4" creationId="{0E0F4DEF-4BAE-62AD-42AE-A7699F2253B5}"/>
          </ac:spMkLst>
        </pc:spChg>
      </pc:sldChg>
      <pc:sldChg chg="del">
        <pc:chgData name="Bacher, Ms. Jessica Ann" userId="1ddf0563-720c-4ec0-b533-c206fba6cd90" providerId="ADAL" clId="{46ABA927-E78B-4DF1-BB10-478331CDCADE}" dt="2025-07-08T22:02:16.599" v="202" actId="47"/>
        <pc:sldMkLst>
          <pc:docMk/>
          <pc:sldMk cId="0" sldId="2147482659"/>
        </pc:sldMkLst>
      </pc:sldChg>
      <pc:sldChg chg="add del">
        <pc:chgData name="Bacher, Ms. Jessica Ann" userId="1ddf0563-720c-4ec0-b533-c206fba6cd90" providerId="ADAL" clId="{46ABA927-E78B-4DF1-BB10-478331CDCADE}" dt="2025-07-09T00:01:55.284" v="493" actId="47"/>
        <pc:sldMkLst>
          <pc:docMk/>
          <pc:sldMk cId="2664888851" sldId="2147482660"/>
        </pc:sldMkLst>
      </pc:sldChg>
      <pc:sldChg chg="add del">
        <pc:chgData name="Bacher, Ms. Jessica Ann" userId="1ddf0563-720c-4ec0-b533-c206fba6cd90" providerId="ADAL" clId="{46ABA927-E78B-4DF1-BB10-478331CDCADE}" dt="2025-07-08T23:21:10.225" v="389" actId="2696"/>
        <pc:sldMkLst>
          <pc:docMk/>
          <pc:sldMk cId="2944357813" sldId="2147482660"/>
        </pc:sldMkLst>
      </pc:sldChg>
      <pc:sldChg chg="del">
        <pc:chgData name="Bacher, Ms. Jessica Ann" userId="1ddf0563-720c-4ec0-b533-c206fba6cd90" providerId="ADAL" clId="{46ABA927-E78B-4DF1-BB10-478331CDCADE}" dt="2025-07-08T22:48:55.730" v="223" actId="2696"/>
        <pc:sldMkLst>
          <pc:docMk/>
          <pc:sldMk cId="3606218427" sldId="2147482660"/>
        </pc:sldMkLst>
      </pc:sldChg>
      <pc:sldChg chg="add del">
        <pc:chgData name="Bacher, Ms. Jessica Ann" userId="1ddf0563-720c-4ec0-b533-c206fba6cd90" providerId="ADAL" clId="{46ABA927-E78B-4DF1-BB10-478331CDCADE}" dt="2025-07-09T00:01:55.284" v="493" actId="47"/>
        <pc:sldMkLst>
          <pc:docMk/>
          <pc:sldMk cId="175195116" sldId="2147482661"/>
        </pc:sldMkLst>
      </pc:sldChg>
      <pc:sldChg chg="add del">
        <pc:chgData name="Bacher, Ms. Jessica Ann" userId="1ddf0563-720c-4ec0-b533-c206fba6cd90" providerId="ADAL" clId="{46ABA927-E78B-4DF1-BB10-478331CDCADE}" dt="2025-07-08T23:21:10.225" v="389" actId="2696"/>
        <pc:sldMkLst>
          <pc:docMk/>
          <pc:sldMk cId="3566411850" sldId="2147482661"/>
        </pc:sldMkLst>
      </pc:sldChg>
      <pc:sldChg chg="del">
        <pc:chgData name="Bacher, Ms. Jessica Ann" userId="1ddf0563-720c-4ec0-b533-c206fba6cd90" providerId="ADAL" clId="{46ABA927-E78B-4DF1-BB10-478331CDCADE}" dt="2025-07-08T22:48:55.730" v="223" actId="2696"/>
        <pc:sldMkLst>
          <pc:docMk/>
          <pc:sldMk cId="4134704808" sldId="2147482661"/>
        </pc:sldMkLst>
      </pc:sldChg>
      <pc:sldChg chg="add del modTransition">
        <pc:chgData name="Bacher, Ms. Jessica Ann" userId="1ddf0563-720c-4ec0-b533-c206fba6cd90" providerId="ADAL" clId="{46ABA927-E78B-4DF1-BB10-478331CDCADE}" dt="2025-07-09T00:01:55.284" v="493" actId="47"/>
        <pc:sldMkLst>
          <pc:docMk/>
          <pc:sldMk cId="869478576" sldId="2147482662"/>
        </pc:sldMkLst>
      </pc:sldChg>
      <pc:sldChg chg="add del">
        <pc:chgData name="Bacher, Ms. Jessica Ann" userId="1ddf0563-720c-4ec0-b533-c206fba6cd90" providerId="ADAL" clId="{46ABA927-E78B-4DF1-BB10-478331CDCADE}" dt="2025-07-08T23:21:10.225" v="389" actId="2696"/>
        <pc:sldMkLst>
          <pc:docMk/>
          <pc:sldMk cId="3624006496" sldId="2147482662"/>
        </pc:sldMkLst>
      </pc:sldChg>
      <pc:sldChg chg="del">
        <pc:chgData name="Bacher, Ms. Jessica Ann" userId="1ddf0563-720c-4ec0-b533-c206fba6cd90" providerId="ADAL" clId="{46ABA927-E78B-4DF1-BB10-478331CDCADE}" dt="2025-07-08T22:48:55.730" v="223" actId="2696"/>
        <pc:sldMkLst>
          <pc:docMk/>
          <pc:sldMk cId="3755028751" sldId="2147482662"/>
        </pc:sldMkLst>
      </pc:sldChg>
      <pc:sldChg chg="del">
        <pc:chgData name="Bacher, Ms. Jessica Ann" userId="1ddf0563-720c-4ec0-b533-c206fba6cd90" providerId="ADAL" clId="{46ABA927-E78B-4DF1-BB10-478331CDCADE}" dt="2025-07-08T22:03:08.028" v="205" actId="47"/>
        <pc:sldMkLst>
          <pc:docMk/>
          <pc:sldMk cId="201129407" sldId="2147482663"/>
        </pc:sldMkLst>
      </pc:sldChg>
      <pc:sldChg chg="del">
        <pc:chgData name="Bacher, Ms. Jessica Ann" userId="1ddf0563-720c-4ec0-b533-c206fba6cd90" providerId="ADAL" clId="{46ABA927-E78B-4DF1-BB10-478331CDCADE}" dt="2025-07-08T22:03:20.259" v="210" actId="47"/>
        <pc:sldMkLst>
          <pc:docMk/>
          <pc:sldMk cId="95717181" sldId="2147482664"/>
        </pc:sldMkLst>
      </pc:sldChg>
      <pc:sldChg chg="del">
        <pc:chgData name="Bacher, Ms. Jessica Ann" userId="1ddf0563-720c-4ec0-b533-c206fba6cd90" providerId="ADAL" clId="{46ABA927-E78B-4DF1-BB10-478331CDCADE}" dt="2025-07-08T22:05:11.975" v="212" actId="47"/>
        <pc:sldMkLst>
          <pc:docMk/>
          <pc:sldMk cId="107039493" sldId="2147482665"/>
        </pc:sldMkLst>
      </pc:sldChg>
      <pc:sldChg chg="del">
        <pc:chgData name="Bacher, Ms. Jessica Ann" userId="1ddf0563-720c-4ec0-b533-c206fba6cd90" providerId="ADAL" clId="{46ABA927-E78B-4DF1-BB10-478331CDCADE}" dt="2025-07-08T22:10:16.099" v="213" actId="47"/>
        <pc:sldMkLst>
          <pc:docMk/>
          <pc:sldMk cId="147549313" sldId="2147482666"/>
        </pc:sldMkLst>
      </pc:sldChg>
      <pc:sldChg chg="del">
        <pc:chgData name="Bacher, Ms. Jessica Ann" userId="1ddf0563-720c-4ec0-b533-c206fba6cd90" providerId="ADAL" clId="{46ABA927-E78B-4DF1-BB10-478331CDCADE}" dt="2025-07-08T22:10:16.099" v="213" actId="47"/>
        <pc:sldMkLst>
          <pc:docMk/>
          <pc:sldMk cId="4212483934" sldId="2147482667"/>
        </pc:sldMkLst>
      </pc:sldChg>
      <pc:sldChg chg="del">
        <pc:chgData name="Bacher, Ms. Jessica Ann" userId="1ddf0563-720c-4ec0-b533-c206fba6cd90" providerId="ADAL" clId="{46ABA927-E78B-4DF1-BB10-478331CDCADE}" dt="2025-07-08T22:10:16.099" v="213" actId="47"/>
        <pc:sldMkLst>
          <pc:docMk/>
          <pc:sldMk cId="963073631" sldId="2147482668"/>
        </pc:sldMkLst>
      </pc:sldChg>
      <pc:sldChg chg="del">
        <pc:chgData name="Bacher, Ms. Jessica Ann" userId="1ddf0563-720c-4ec0-b533-c206fba6cd90" providerId="ADAL" clId="{46ABA927-E78B-4DF1-BB10-478331CDCADE}" dt="2025-07-08T22:10:16.099" v="213" actId="47"/>
        <pc:sldMkLst>
          <pc:docMk/>
          <pc:sldMk cId="2345708705" sldId="2147482669"/>
        </pc:sldMkLst>
      </pc:sldChg>
      <pc:sldChg chg="del">
        <pc:chgData name="Bacher, Ms. Jessica Ann" userId="1ddf0563-720c-4ec0-b533-c206fba6cd90" providerId="ADAL" clId="{46ABA927-E78B-4DF1-BB10-478331CDCADE}" dt="2025-07-08T22:10:16.099" v="213" actId="47"/>
        <pc:sldMkLst>
          <pc:docMk/>
          <pc:sldMk cId="1035728171" sldId="2147482670"/>
        </pc:sldMkLst>
      </pc:sldChg>
      <pc:sldChg chg="delSp add del mod">
        <pc:chgData name="Bacher, Ms. Jessica Ann" userId="1ddf0563-720c-4ec0-b533-c206fba6cd90" providerId="ADAL" clId="{46ABA927-E78B-4DF1-BB10-478331CDCADE}" dt="2025-07-08T21:59:16.170" v="190" actId="47"/>
        <pc:sldMkLst>
          <pc:docMk/>
          <pc:sldMk cId="969463285" sldId="2147482671"/>
        </pc:sldMkLst>
      </pc:sldChg>
      <pc:sldChg chg="del">
        <pc:chgData name="Bacher, Ms. Jessica Ann" userId="1ddf0563-720c-4ec0-b533-c206fba6cd90" providerId="ADAL" clId="{46ABA927-E78B-4DF1-BB10-478331CDCADE}" dt="2025-07-04T13:47:56.077" v="21" actId="47"/>
        <pc:sldMkLst>
          <pc:docMk/>
          <pc:sldMk cId="1638171305" sldId="2147482671"/>
        </pc:sldMkLst>
      </pc:sldChg>
      <pc:sldChg chg="addSp delSp modSp new del mod">
        <pc:chgData name="Bacher, Ms. Jessica Ann" userId="1ddf0563-720c-4ec0-b533-c206fba6cd90" providerId="ADAL" clId="{46ABA927-E78B-4DF1-BB10-478331CDCADE}" dt="2025-07-08T22:51:02.096" v="231" actId="47"/>
        <pc:sldMkLst>
          <pc:docMk/>
          <pc:sldMk cId="2357656517" sldId="2147482672"/>
        </pc:sldMkLst>
        <pc:picChg chg="add mod ord modCrop">
          <ac:chgData name="Bacher, Ms. Jessica Ann" userId="1ddf0563-720c-4ec0-b533-c206fba6cd90" providerId="ADAL" clId="{46ABA927-E78B-4DF1-BB10-478331CDCADE}" dt="2025-07-08T22:50:32.542" v="229" actId="732"/>
          <ac:picMkLst>
            <pc:docMk/>
            <pc:sldMk cId="2357656517" sldId="2147482672"/>
            <ac:picMk id="5" creationId="{8726A075-078E-2817-3DB2-BB39D7BAE501}"/>
          </ac:picMkLst>
        </pc:picChg>
      </pc:sldChg>
      <pc:sldChg chg="addSp delSp modSp new del mod">
        <pc:chgData name="Bacher, Ms. Jessica Ann" userId="1ddf0563-720c-4ec0-b533-c206fba6cd90" providerId="ADAL" clId="{46ABA927-E78B-4DF1-BB10-478331CDCADE}" dt="2025-07-08T22:51:02.096" v="231" actId="47"/>
        <pc:sldMkLst>
          <pc:docMk/>
          <pc:sldMk cId="933045420" sldId="2147482673"/>
        </pc:sldMkLst>
      </pc:sldChg>
      <pc:sldChg chg="addSp delSp modSp new del mod">
        <pc:chgData name="Bacher, Ms. Jessica Ann" userId="1ddf0563-720c-4ec0-b533-c206fba6cd90" providerId="ADAL" clId="{46ABA927-E78B-4DF1-BB10-478331CDCADE}" dt="2025-07-08T22:51:02.096" v="231" actId="47"/>
        <pc:sldMkLst>
          <pc:docMk/>
          <pc:sldMk cId="2820607996" sldId="2147482674"/>
        </pc:sldMkLst>
      </pc:sldChg>
      <pc:sldChg chg="addSp delSp modSp new del mod">
        <pc:chgData name="Bacher, Ms. Jessica Ann" userId="1ddf0563-720c-4ec0-b533-c206fba6cd90" providerId="ADAL" clId="{46ABA927-E78B-4DF1-BB10-478331CDCADE}" dt="2025-07-08T22:51:02.096" v="231" actId="47"/>
        <pc:sldMkLst>
          <pc:docMk/>
          <pc:sldMk cId="255307133" sldId="2147482675"/>
        </pc:sldMkLst>
      </pc:sldChg>
      <pc:sldChg chg="addSp delSp modSp new del mod">
        <pc:chgData name="Bacher, Ms. Jessica Ann" userId="1ddf0563-720c-4ec0-b533-c206fba6cd90" providerId="ADAL" clId="{46ABA927-E78B-4DF1-BB10-478331CDCADE}" dt="2025-07-08T22:51:02.096" v="231" actId="47"/>
        <pc:sldMkLst>
          <pc:docMk/>
          <pc:sldMk cId="1451912703" sldId="2147482676"/>
        </pc:sldMkLst>
      </pc:sldChg>
      <pc:sldChg chg="addSp delSp modSp new del mod">
        <pc:chgData name="Bacher, Ms. Jessica Ann" userId="1ddf0563-720c-4ec0-b533-c206fba6cd90" providerId="ADAL" clId="{46ABA927-E78B-4DF1-BB10-478331CDCADE}" dt="2025-07-08T22:51:02.096" v="231" actId="47"/>
        <pc:sldMkLst>
          <pc:docMk/>
          <pc:sldMk cId="3942685486" sldId="2147482677"/>
        </pc:sldMkLst>
      </pc:sldChg>
      <pc:sldChg chg="addSp modSp new del mod">
        <pc:chgData name="Bacher, Ms. Jessica Ann" userId="1ddf0563-720c-4ec0-b533-c206fba6cd90" providerId="ADAL" clId="{46ABA927-E78B-4DF1-BB10-478331CDCADE}" dt="2025-07-08T22:51:02.096" v="231" actId="47"/>
        <pc:sldMkLst>
          <pc:docMk/>
          <pc:sldMk cId="2290040387" sldId="2147482678"/>
        </pc:sldMkLst>
      </pc:sldChg>
      <pc:sldChg chg="addSp delSp modSp new del mod">
        <pc:chgData name="Bacher, Ms. Jessica Ann" userId="1ddf0563-720c-4ec0-b533-c206fba6cd90" providerId="ADAL" clId="{46ABA927-E78B-4DF1-BB10-478331CDCADE}" dt="2025-07-08T22:51:02.096" v="231" actId="47"/>
        <pc:sldMkLst>
          <pc:docMk/>
          <pc:sldMk cId="599334404" sldId="2147482679"/>
        </pc:sldMkLst>
      </pc:sldChg>
      <pc:sldChg chg="addSp delSp modSp new del mod">
        <pc:chgData name="Bacher, Ms. Jessica Ann" userId="1ddf0563-720c-4ec0-b533-c206fba6cd90" providerId="ADAL" clId="{46ABA927-E78B-4DF1-BB10-478331CDCADE}" dt="2025-07-08T22:51:02.096" v="231" actId="47"/>
        <pc:sldMkLst>
          <pc:docMk/>
          <pc:sldMk cId="442574177" sldId="2147482680"/>
        </pc:sldMkLst>
      </pc:sldChg>
      <pc:sldChg chg="delSp modSp add mod setBg delDesignElem">
        <pc:chgData name="Bacher, Ms. Jessica Ann" userId="1ddf0563-720c-4ec0-b533-c206fba6cd90" providerId="ADAL" clId="{46ABA927-E78B-4DF1-BB10-478331CDCADE}" dt="2025-07-08T23:12:03.564" v="352" actId="1076"/>
        <pc:sldMkLst>
          <pc:docMk/>
          <pc:sldMk cId="1086870585" sldId="2147482681"/>
        </pc:sldMkLst>
        <pc:spChg chg="del">
          <ac:chgData name="Bacher, Ms. Jessica Ann" userId="1ddf0563-720c-4ec0-b533-c206fba6cd90" providerId="ADAL" clId="{46ABA927-E78B-4DF1-BB10-478331CDCADE}" dt="2025-07-08T23:08:38.002" v="332"/>
          <ac:spMkLst>
            <pc:docMk/>
            <pc:sldMk cId="1086870585" sldId="2147482681"/>
            <ac:spMk id="10" creationId="{B8882290-D0A1-225B-4F9C-2DE3BC31BB7F}"/>
          </ac:spMkLst>
        </pc:spChg>
        <pc:picChg chg="mod">
          <ac:chgData name="Bacher, Ms. Jessica Ann" userId="1ddf0563-720c-4ec0-b533-c206fba6cd90" providerId="ADAL" clId="{46ABA927-E78B-4DF1-BB10-478331CDCADE}" dt="2025-07-08T23:11:58.930" v="351" actId="1076"/>
          <ac:picMkLst>
            <pc:docMk/>
            <pc:sldMk cId="1086870585" sldId="2147482681"/>
            <ac:picMk id="5" creationId="{D3CD1435-548A-30E6-E79C-6574C6D4C0ED}"/>
          </ac:picMkLst>
        </pc:picChg>
        <pc:picChg chg="mod">
          <ac:chgData name="Bacher, Ms. Jessica Ann" userId="1ddf0563-720c-4ec0-b533-c206fba6cd90" providerId="ADAL" clId="{46ABA927-E78B-4DF1-BB10-478331CDCADE}" dt="2025-07-08T23:12:03.564" v="352" actId="1076"/>
          <ac:picMkLst>
            <pc:docMk/>
            <pc:sldMk cId="1086870585" sldId="2147482681"/>
            <ac:picMk id="6" creationId="{F91AADC1-CE77-8930-A872-6E5C0B77D0B2}"/>
          </ac:picMkLst>
        </pc:picChg>
        <pc:cxnChg chg="del">
          <ac:chgData name="Bacher, Ms. Jessica Ann" userId="1ddf0563-720c-4ec0-b533-c206fba6cd90" providerId="ADAL" clId="{46ABA927-E78B-4DF1-BB10-478331CDCADE}" dt="2025-07-08T23:08:38.002" v="332"/>
          <ac:cxnSpMkLst>
            <pc:docMk/>
            <pc:sldMk cId="1086870585" sldId="2147482681"/>
            <ac:cxnSpMk id="12" creationId="{C6ECF203-E078-B42A-02B2-5C35B92534B5}"/>
          </ac:cxnSpMkLst>
        </pc:cxnChg>
      </pc:sldChg>
      <pc:sldChg chg="add del">
        <pc:chgData name="Bacher, Ms. Jessica Ann" userId="1ddf0563-720c-4ec0-b533-c206fba6cd90" providerId="ADAL" clId="{46ABA927-E78B-4DF1-BB10-478331CDCADE}" dt="2025-07-08T23:08:23.512" v="330" actId="2696"/>
        <pc:sldMkLst>
          <pc:docMk/>
          <pc:sldMk cId="2052122204" sldId="2147482681"/>
        </pc:sldMkLst>
      </pc:sldChg>
      <pc:sldChg chg="addSp delSp modSp add del mod">
        <pc:chgData name="Bacher, Ms. Jessica Ann" userId="1ddf0563-720c-4ec0-b533-c206fba6cd90" providerId="ADAL" clId="{46ABA927-E78B-4DF1-BB10-478331CDCADE}" dt="2025-07-08T22:48:55.730" v="223" actId="2696"/>
        <pc:sldMkLst>
          <pc:docMk/>
          <pc:sldMk cId="3570475689" sldId="2147482681"/>
        </pc:sldMkLst>
      </pc:sldChg>
      <pc:sldChg chg="add del">
        <pc:chgData name="Bacher, Ms. Jessica Ann" userId="1ddf0563-720c-4ec0-b533-c206fba6cd90" providerId="ADAL" clId="{46ABA927-E78B-4DF1-BB10-478331CDCADE}" dt="2025-07-08T23:08:23.512" v="330" actId="2696"/>
        <pc:sldMkLst>
          <pc:docMk/>
          <pc:sldMk cId="177451638" sldId="2147482682"/>
        </pc:sldMkLst>
      </pc:sldChg>
      <pc:sldChg chg="addSp delSp modSp add mod">
        <pc:chgData name="Bacher, Ms. Jessica Ann" userId="1ddf0563-720c-4ec0-b533-c206fba6cd90" providerId="ADAL" clId="{46ABA927-E78B-4DF1-BB10-478331CDCADE}" dt="2025-07-08T23:11:49.881" v="349" actId="1076"/>
        <pc:sldMkLst>
          <pc:docMk/>
          <pc:sldMk cId="498937250" sldId="2147482682"/>
        </pc:sldMkLst>
        <pc:spChg chg="del">
          <ac:chgData name="Bacher, Ms. Jessica Ann" userId="1ddf0563-720c-4ec0-b533-c206fba6cd90" providerId="ADAL" clId="{46ABA927-E78B-4DF1-BB10-478331CDCADE}" dt="2025-07-08T23:11:44.921" v="348" actId="478"/>
          <ac:spMkLst>
            <pc:docMk/>
            <pc:sldMk cId="498937250" sldId="2147482682"/>
            <ac:spMk id="2" creationId="{6D12CFCF-5988-17AD-4E87-43D96E322ABE}"/>
          </ac:spMkLst>
        </pc:spChg>
        <pc:picChg chg="add mod ord modCrop">
          <ac:chgData name="Bacher, Ms. Jessica Ann" userId="1ddf0563-720c-4ec0-b533-c206fba6cd90" providerId="ADAL" clId="{46ABA927-E78B-4DF1-BB10-478331CDCADE}" dt="2025-07-08T23:11:28.571" v="347" actId="14100"/>
          <ac:picMkLst>
            <pc:docMk/>
            <pc:sldMk cId="498937250" sldId="2147482682"/>
            <ac:picMk id="4" creationId="{ABCFD9A4-2AA9-073C-FA86-969C7BEE901E}"/>
          </ac:picMkLst>
        </pc:picChg>
        <pc:picChg chg="mod ord modCrop">
          <ac:chgData name="Bacher, Ms. Jessica Ann" userId="1ddf0563-720c-4ec0-b533-c206fba6cd90" providerId="ADAL" clId="{46ABA927-E78B-4DF1-BB10-478331CDCADE}" dt="2025-07-08T23:11:49.881" v="349" actId="1076"/>
          <ac:picMkLst>
            <pc:docMk/>
            <pc:sldMk cId="498937250" sldId="2147482682"/>
            <ac:picMk id="5" creationId="{1A2E711F-645E-983B-07EB-8D2DA8FAB4EF}"/>
          </ac:picMkLst>
        </pc:picChg>
      </pc:sldChg>
      <pc:sldChg chg="addSp delSp modSp new del mod">
        <pc:chgData name="Bacher, Ms. Jessica Ann" userId="1ddf0563-720c-4ec0-b533-c206fba6cd90" providerId="ADAL" clId="{46ABA927-E78B-4DF1-BB10-478331CDCADE}" dt="2025-07-08T22:48:55.730" v="223" actId="2696"/>
        <pc:sldMkLst>
          <pc:docMk/>
          <pc:sldMk cId="2732213663" sldId="2147482682"/>
        </pc:sldMkLst>
      </pc:sldChg>
      <pc:sldChg chg="add">
        <pc:chgData name="Bacher, Ms. Jessica Ann" userId="1ddf0563-720c-4ec0-b533-c206fba6cd90" providerId="ADAL" clId="{46ABA927-E78B-4DF1-BB10-478331CDCADE}" dt="2025-07-08T22:50:50.733" v="230"/>
        <pc:sldMkLst>
          <pc:docMk/>
          <pc:sldMk cId="2097219336" sldId="2147482683"/>
        </pc:sldMkLst>
      </pc:sldChg>
      <pc:sldChg chg="addSp modSp add mod">
        <pc:chgData name="Bacher, Ms. Jessica Ann" userId="1ddf0563-720c-4ec0-b533-c206fba6cd90" providerId="ADAL" clId="{46ABA927-E78B-4DF1-BB10-478331CDCADE}" dt="2025-07-09T18:46:12.719" v="566" actId="1076"/>
        <pc:sldMkLst>
          <pc:docMk/>
          <pc:sldMk cId="2336396057" sldId="2147482684"/>
        </pc:sldMkLst>
        <pc:spChg chg="add mod">
          <ac:chgData name="Bacher, Ms. Jessica Ann" userId="1ddf0563-720c-4ec0-b533-c206fba6cd90" providerId="ADAL" clId="{46ABA927-E78B-4DF1-BB10-478331CDCADE}" dt="2025-07-08T23:59:03.845" v="491" actId="1582"/>
          <ac:spMkLst>
            <pc:docMk/>
            <pc:sldMk cId="2336396057" sldId="2147482684"/>
            <ac:spMk id="2" creationId="{5E084E0E-7A73-CC27-E830-BB1A04FA108D}"/>
          </ac:spMkLst>
        </pc:spChg>
        <pc:spChg chg="mod">
          <ac:chgData name="Bacher, Ms. Jessica Ann" userId="1ddf0563-720c-4ec0-b533-c206fba6cd90" providerId="ADAL" clId="{46ABA927-E78B-4DF1-BB10-478331CDCADE}" dt="2025-07-09T18:46:08.955" v="565" actId="1076"/>
          <ac:spMkLst>
            <pc:docMk/>
            <pc:sldMk cId="2336396057" sldId="2147482684"/>
            <ac:spMk id="13" creationId="{236D66DA-8413-C87C-E439-8C7E125B975E}"/>
          </ac:spMkLst>
        </pc:spChg>
        <pc:picChg chg="mod modCrop">
          <ac:chgData name="Bacher, Ms. Jessica Ann" userId="1ddf0563-720c-4ec0-b533-c206fba6cd90" providerId="ADAL" clId="{46ABA927-E78B-4DF1-BB10-478331CDCADE}" dt="2025-07-09T18:46:12.719" v="566" actId="1076"/>
          <ac:picMkLst>
            <pc:docMk/>
            <pc:sldMk cId="2336396057" sldId="2147482684"/>
            <ac:picMk id="6" creationId="{DE541249-A100-07B3-637D-6A3741D1AF83}"/>
          </ac:picMkLst>
        </pc:picChg>
        <pc:picChg chg="mod">
          <ac:chgData name="Bacher, Ms. Jessica Ann" userId="1ddf0563-720c-4ec0-b533-c206fba6cd90" providerId="ADAL" clId="{46ABA927-E78B-4DF1-BB10-478331CDCADE}" dt="2025-07-09T18:45:44.371" v="559" actId="14100"/>
          <ac:picMkLst>
            <pc:docMk/>
            <pc:sldMk cId="2336396057" sldId="2147482684"/>
            <ac:picMk id="10" creationId="{8BDD2E60-46AA-9CC1-2BCC-B9FF93BA517A}"/>
          </ac:picMkLst>
        </pc:picChg>
      </pc:sldChg>
      <pc:sldChg chg="delSp modSp add mod">
        <pc:chgData name="Bacher, Ms. Jessica Ann" userId="1ddf0563-720c-4ec0-b533-c206fba6cd90" providerId="ADAL" clId="{46ABA927-E78B-4DF1-BB10-478331CDCADE}" dt="2025-07-08T22:51:23.747" v="235" actId="14100"/>
        <pc:sldMkLst>
          <pc:docMk/>
          <pc:sldMk cId="3679964916" sldId="2147482685"/>
        </pc:sldMkLst>
        <pc:spChg chg="del">
          <ac:chgData name="Bacher, Ms. Jessica Ann" userId="1ddf0563-720c-4ec0-b533-c206fba6cd90" providerId="ADAL" clId="{46ABA927-E78B-4DF1-BB10-478331CDCADE}" dt="2025-07-08T22:51:11.897" v="232" actId="478"/>
          <ac:spMkLst>
            <pc:docMk/>
            <pc:sldMk cId="3679964916" sldId="2147482685"/>
            <ac:spMk id="2" creationId="{796CFD03-60DA-CE4E-41C8-9743B43EBFC6}"/>
          </ac:spMkLst>
        </pc:spChg>
        <pc:picChg chg="mod">
          <ac:chgData name="Bacher, Ms. Jessica Ann" userId="1ddf0563-720c-4ec0-b533-c206fba6cd90" providerId="ADAL" clId="{46ABA927-E78B-4DF1-BB10-478331CDCADE}" dt="2025-07-08T22:51:23.747" v="235" actId="14100"/>
          <ac:picMkLst>
            <pc:docMk/>
            <pc:sldMk cId="3679964916" sldId="2147482685"/>
            <ac:picMk id="5" creationId="{6A2EEC48-222E-D6F9-B883-B2F130649FE0}"/>
          </ac:picMkLst>
        </pc:picChg>
      </pc:sldChg>
      <pc:sldChg chg="delSp modSp add mod">
        <pc:chgData name="Bacher, Ms. Jessica Ann" userId="1ddf0563-720c-4ec0-b533-c206fba6cd90" providerId="ADAL" clId="{46ABA927-E78B-4DF1-BB10-478331CDCADE}" dt="2025-07-08T22:52:38.678" v="247" actId="732"/>
        <pc:sldMkLst>
          <pc:docMk/>
          <pc:sldMk cId="284678299" sldId="2147482686"/>
        </pc:sldMkLst>
        <pc:spChg chg="del">
          <ac:chgData name="Bacher, Ms. Jessica Ann" userId="1ddf0563-720c-4ec0-b533-c206fba6cd90" providerId="ADAL" clId="{46ABA927-E78B-4DF1-BB10-478331CDCADE}" dt="2025-07-08T22:52:17.149" v="242" actId="478"/>
          <ac:spMkLst>
            <pc:docMk/>
            <pc:sldMk cId="284678299" sldId="2147482686"/>
            <ac:spMk id="2" creationId="{B2D34B52-8606-0353-4153-B49D939D5812}"/>
          </ac:spMkLst>
        </pc:spChg>
        <pc:picChg chg="mod modCrop">
          <ac:chgData name="Bacher, Ms. Jessica Ann" userId="1ddf0563-720c-4ec0-b533-c206fba6cd90" providerId="ADAL" clId="{46ABA927-E78B-4DF1-BB10-478331CDCADE}" dt="2025-07-08T22:52:38.678" v="247" actId="732"/>
          <ac:picMkLst>
            <pc:docMk/>
            <pc:sldMk cId="284678299" sldId="2147482686"/>
            <ac:picMk id="5" creationId="{FFEFDE08-09A6-417B-5B30-7E6D9EFC9CB8}"/>
          </ac:picMkLst>
        </pc:picChg>
      </pc:sldChg>
      <pc:sldChg chg="delSp modSp add mod">
        <pc:chgData name="Bacher, Ms. Jessica Ann" userId="1ddf0563-720c-4ec0-b533-c206fba6cd90" providerId="ADAL" clId="{46ABA927-E78B-4DF1-BB10-478331CDCADE}" dt="2025-07-08T22:53:22.647" v="255" actId="1076"/>
        <pc:sldMkLst>
          <pc:docMk/>
          <pc:sldMk cId="3519931791" sldId="2147482687"/>
        </pc:sldMkLst>
        <pc:spChg chg="del">
          <ac:chgData name="Bacher, Ms. Jessica Ann" userId="1ddf0563-720c-4ec0-b533-c206fba6cd90" providerId="ADAL" clId="{46ABA927-E78B-4DF1-BB10-478331CDCADE}" dt="2025-07-08T22:53:07.254" v="252" actId="478"/>
          <ac:spMkLst>
            <pc:docMk/>
            <pc:sldMk cId="3519931791" sldId="2147482687"/>
            <ac:spMk id="2" creationId="{9F5DCD48-77B3-F4C5-2026-59680531DA82}"/>
          </ac:spMkLst>
        </pc:spChg>
        <pc:picChg chg="mod modCrop">
          <ac:chgData name="Bacher, Ms. Jessica Ann" userId="1ddf0563-720c-4ec0-b533-c206fba6cd90" providerId="ADAL" clId="{46ABA927-E78B-4DF1-BB10-478331CDCADE}" dt="2025-07-08T22:53:22.647" v="255" actId="1076"/>
          <ac:picMkLst>
            <pc:docMk/>
            <pc:sldMk cId="3519931791" sldId="2147482687"/>
            <ac:picMk id="5" creationId="{591C445D-ACE8-3906-62ED-5EBE8134D232}"/>
          </ac:picMkLst>
        </pc:picChg>
      </pc:sldChg>
      <pc:sldChg chg="delSp modSp add mod">
        <pc:chgData name="Bacher, Ms. Jessica Ann" userId="1ddf0563-720c-4ec0-b533-c206fba6cd90" providerId="ADAL" clId="{46ABA927-E78B-4DF1-BB10-478331CDCADE}" dt="2025-07-08T22:54:07.675" v="263" actId="1076"/>
        <pc:sldMkLst>
          <pc:docMk/>
          <pc:sldMk cId="1383748868" sldId="2147482688"/>
        </pc:sldMkLst>
        <pc:spChg chg="del">
          <ac:chgData name="Bacher, Ms. Jessica Ann" userId="1ddf0563-720c-4ec0-b533-c206fba6cd90" providerId="ADAL" clId="{46ABA927-E78B-4DF1-BB10-478331CDCADE}" dt="2025-07-08T22:53:56.419" v="260" actId="478"/>
          <ac:spMkLst>
            <pc:docMk/>
            <pc:sldMk cId="1383748868" sldId="2147482688"/>
            <ac:spMk id="2" creationId="{E83BBDFD-2B25-38DC-2516-B63DD948490B}"/>
          </ac:spMkLst>
        </pc:spChg>
        <pc:picChg chg="mod modCrop">
          <ac:chgData name="Bacher, Ms. Jessica Ann" userId="1ddf0563-720c-4ec0-b533-c206fba6cd90" providerId="ADAL" clId="{46ABA927-E78B-4DF1-BB10-478331CDCADE}" dt="2025-07-08T22:54:07.675" v="263" actId="1076"/>
          <ac:picMkLst>
            <pc:docMk/>
            <pc:sldMk cId="1383748868" sldId="2147482688"/>
            <ac:picMk id="5" creationId="{DF70C0B8-D412-6958-B234-C12834CB4504}"/>
          </ac:picMkLst>
        </pc:picChg>
      </pc:sldChg>
      <pc:sldChg chg="delSp modSp add mod">
        <pc:chgData name="Bacher, Ms. Jessica Ann" userId="1ddf0563-720c-4ec0-b533-c206fba6cd90" providerId="ADAL" clId="{46ABA927-E78B-4DF1-BB10-478331CDCADE}" dt="2025-07-08T22:55:05.834" v="272" actId="1076"/>
        <pc:sldMkLst>
          <pc:docMk/>
          <pc:sldMk cId="711877549" sldId="2147482689"/>
        </pc:sldMkLst>
        <pc:spChg chg="del">
          <ac:chgData name="Bacher, Ms. Jessica Ann" userId="1ddf0563-720c-4ec0-b533-c206fba6cd90" providerId="ADAL" clId="{46ABA927-E78B-4DF1-BB10-478331CDCADE}" dt="2025-07-08T22:54:53.674" v="268" actId="478"/>
          <ac:spMkLst>
            <pc:docMk/>
            <pc:sldMk cId="711877549" sldId="2147482689"/>
            <ac:spMk id="2" creationId="{9F180627-8C2F-CFA9-21EC-707E3AA9C286}"/>
          </ac:spMkLst>
        </pc:spChg>
        <pc:picChg chg="mod modCrop">
          <ac:chgData name="Bacher, Ms. Jessica Ann" userId="1ddf0563-720c-4ec0-b533-c206fba6cd90" providerId="ADAL" clId="{46ABA927-E78B-4DF1-BB10-478331CDCADE}" dt="2025-07-08T22:55:05.834" v="272" actId="1076"/>
          <ac:picMkLst>
            <pc:docMk/>
            <pc:sldMk cId="711877549" sldId="2147482689"/>
            <ac:picMk id="5" creationId="{62650458-DE4C-5A47-FBA0-6454BBAADE23}"/>
          </ac:picMkLst>
        </pc:picChg>
      </pc:sldChg>
      <pc:sldChg chg="delSp modSp add del mod">
        <pc:chgData name="Bacher, Ms. Jessica Ann" userId="1ddf0563-720c-4ec0-b533-c206fba6cd90" providerId="ADAL" clId="{46ABA927-E78B-4DF1-BB10-478331CDCADE}" dt="2025-07-09T00:01:11.742" v="492" actId="47"/>
        <pc:sldMkLst>
          <pc:docMk/>
          <pc:sldMk cId="2197696007" sldId="2147482690"/>
        </pc:sldMkLst>
        <pc:spChg chg="del">
          <ac:chgData name="Bacher, Ms. Jessica Ann" userId="1ddf0563-720c-4ec0-b533-c206fba6cd90" providerId="ADAL" clId="{46ABA927-E78B-4DF1-BB10-478331CDCADE}" dt="2025-07-08T22:55:32.663" v="277" actId="478"/>
          <ac:spMkLst>
            <pc:docMk/>
            <pc:sldMk cId="2197696007" sldId="2147482690"/>
            <ac:spMk id="2" creationId="{C2BEE80C-AD04-FA3D-23DA-C53CE0558A1C}"/>
          </ac:spMkLst>
        </pc:spChg>
        <pc:picChg chg="mod modCrop">
          <ac:chgData name="Bacher, Ms. Jessica Ann" userId="1ddf0563-720c-4ec0-b533-c206fba6cd90" providerId="ADAL" clId="{46ABA927-E78B-4DF1-BB10-478331CDCADE}" dt="2025-07-08T22:55:44.958" v="280" actId="14100"/>
          <ac:picMkLst>
            <pc:docMk/>
            <pc:sldMk cId="2197696007" sldId="2147482690"/>
            <ac:picMk id="5" creationId="{2D8EAB37-D92D-1892-DA8D-7E4F7708A343}"/>
          </ac:picMkLst>
        </pc:picChg>
      </pc:sldChg>
      <pc:sldChg chg="delSp modSp add del mod">
        <pc:chgData name="Bacher, Ms. Jessica Ann" userId="1ddf0563-720c-4ec0-b533-c206fba6cd90" providerId="ADAL" clId="{46ABA927-E78B-4DF1-BB10-478331CDCADE}" dt="2025-07-08T22:59:42.236" v="323" actId="47"/>
        <pc:sldMkLst>
          <pc:docMk/>
          <pc:sldMk cId="2793241050" sldId="2147482691"/>
        </pc:sldMkLst>
        <pc:spChg chg="del">
          <ac:chgData name="Bacher, Ms. Jessica Ann" userId="1ddf0563-720c-4ec0-b533-c206fba6cd90" providerId="ADAL" clId="{46ABA927-E78B-4DF1-BB10-478331CDCADE}" dt="2025-07-08T22:55:55.197" v="282" actId="478"/>
          <ac:spMkLst>
            <pc:docMk/>
            <pc:sldMk cId="2793241050" sldId="2147482691"/>
            <ac:spMk id="2" creationId="{DD9F1FE1-FD87-D899-8995-6D2DC4057478}"/>
          </ac:spMkLst>
        </pc:spChg>
        <pc:spChg chg="mod">
          <ac:chgData name="Bacher, Ms. Jessica Ann" userId="1ddf0563-720c-4ec0-b533-c206fba6cd90" providerId="ADAL" clId="{46ABA927-E78B-4DF1-BB10-478331CDCADE}" dt="2025-07-08T22:58:37.291" v="316" actId="14100"/>
          <ac:spMkLst>
            <pc:docMk/>
            <pc:sldMk cId="2793241050" sldId="2147482691"/>
            <ac:spMk id="3" creationId="{01A3C5D7-FDBE-BD2A-E877-31886E3C8B15}"/>
          </ac:spMkLst>
        </pc:spChg>
        <pc:picChg chg="del mod">
          <ac:chgData name="Bacher, Ms. Jessica Ann" userId="1ddf0563-720c-4ec0-b533-c206fba6cd90" providerId="ADAL" clId="{46ABA927-E78B-4DF1-BB10-478331CDCADE}" dt="2025-07-08T22:58:18.755" v="311" actId="21"/>
          <ac:picMkLst>
            <pc:docMk/>
            <pc:sldMk cId="2793241050" sldId="2147482691"/>
            <ac:picMk id="5" creationId="{B85EC343-9064-7A8E-A089-96F629D5602C}"/>
          </ac:picMkLst>
        </pc:picChg>
      </pc:sldChg>
      <pc:sldChg chg="addSp delSp modSp add mod">
        <pc:chgData name="Bacher, Ms. Jessica Ann" userId="1ddf0563-720c-4ec0-b533-c206fba6cd90" providerId="ADAL" clId="{46ABA927-E78B-4DF1-BB10-478331CDCADE}" dt="2025-07-08T22:59:23.018" v="322" actId="1076"/>
        <pc:sldMkLst>
          <pc:docMk/>
          <pc:sldMk cId="3811891277" sldId="2147482692"/>
        </pc:sldMkLst>
        <pc:spChg chg="del">
          <ac:chgData name="Bacher, Ms. Jessica Ann" userId="1ddf0563-720c-4ec0-b533-c206fba6cd90" providerId="ADAL" clId="{46ABA927-E78B-4DF1-BB10-478331CDCADE}" dt="2025-07-08T22:57:16.736" v="301" actId="478"/>
          <ac:spMkLst>
            <pc:docMk/>
            <pc:sldMk cId="3811891277" sldId="2147482692"/>
            <ac:spMk id="2" creationId="{FE482BD8-9BAF-8625-11FC-F25FE840D2E0}"/>
          </ac:spMkLst>
        </pc:spChg>
        <pc:picChg chg="add mod">
          <ac:chgData name="Bacher, Ms. Jessica Ann" userId="1ddf0563-720c-4ec0-b533-c206fba6cd90" providerId="ADAL" clId="{46ABA927-E78B-4DF1-BB10-478331CDCADE}" dt="2025-07-08T22:59:23.018" v="322" actId="1076"/>
          <ac:picMkLst>
            <pc:docMk/>
            <pc:sldMk cId="3811891277" sldId="2147482692"/>
            <ac:picMk id="3" creationId="{91363DCD-10D0-6969-7A59-3561B6B9DD0A}"/>
          </ac:picMkLst>
        </pc:picChg>
        <pc:picChg chg="add mod">
          <ac:chgData name="Bacher, Ms. Jessica Ann" userId="1ddf0563-720c-4ec0-b533-c206fba6cd90" providerId="ADAL" clId="{46ABA927-E78B-4DF1-BB10-478331CDCADE}" dt="2025-07-08T22:59:04.968" v="320" actId="1076"/>
          <ac:picMkLst>
            <pc:docMk/>
            <pc:sldMk cId="3811891277" sldId="2147482692"/>
            <ac:picMk id="4" creationId="{CEEC0EB1-FE8D-23A4-9022-D8606B4DB633}"/>
          </ac:picMkLst>
        </pc:picChg>
        <pc:picChg chg="mod modCrop">
          <ac:chgData name="Bacher, Ms. Jessica Ann" userId="1ddf0563-720c-4ec0-b533-c206fba6cd90" providerId="ADAL" clId="{46ABA927-E78B-4DF1-BB10-478331CDCADE}" dt="2025-07-08T22:59:14.663" v="321" actId="1076"/>
          <ac:picMkLst>
            <pc:docMk/>
            <pc:sldMk cId="3811891277" sldId="2147482692"/>
            <ac:picMk id="5" creationId="{7C728A86-D840-D2AB-2462-6D127EBE735E}"/>
          </ac:picMkLst>
        </pc:picChg>
      </pc:sldChg>
      <pc:sldChg chg="delSp modSp add mod">
        <pc:chgData name="Bacher, Ms. Jessica Ann" userId="1ddf0563-720c-4ec0-b533-c206fba6cd90" providerId="ADAL" clId="{46ABA927-E78B-4DF1-BB10-478331CDCADE}" dt="2025-07-08T22:58:05.704" v="310" actId="1076"/>
        <pc:sldMkLst>
          <pc:docMk/>
          <pc:sldMk cId="909751252" sldId="2147482693"/>
        </pc:sldMkLst>
        <pc:spChg chg="del">
          <ac:chgData name="Bacher, Ms. Jessica Ann" userId="1ddf0563-720c-4ec0-b533-c206fba6cd90" providerId="ADAL" clId="{46ABA927-E78B-4DF1-BB10-478331CDCADE}" dt="2025-07-08T22:57:41.555" v="306" actId="478"/>
          <ac:spMkLst>
            <pc:docMk/>
            <pc:sldMk cId="909751252" sldId="2147482693"/>
            <ac:spMk id="2" creationId="{396FE36C-CC55-66E7-407D-727AFD305A3F}"/>
          </ac:spMkLst>
        </pc:spChg>
        <pc:picChg chg="mod modCrop">
          <ac:chgData name="Bacher, Ms. Jessica Ann" userId="1ddf0563-720c-4ec0-b533-c206fba6cd90" providerId="ADAL" clId="{46ABA927-E78B-4DF1-BB10-478331CDCADE}" dt="2025-07-08T22:58:05.704" v="310" actId="1076"/>
          <ac:picMkLst>
            <pc:docMk/>
            <pc:sldMk cId="909751252" sldId="2147482693"/>
            <ac:picMk id="5" creationId="{1F804B25-97AC-BF69-1875-5CAB0807C613}"/>
          </ac:picMkLst>
        </pc:picChg>
      </pc:sldChg>
      <pc:sldChg chg="add del">
        <pc:chgData name="Bacher, Ms. Jessica Ann" userId="1ddf0563-720c-4ec0-b533-c206fba6cd90" providerId="ADAL" clId="{46ABA927-E78B-4DF1-BB10-478331CDCADE}" dt="2025-07-09T00:02:44.605" v="495"/>
        <pc:sldMkLst>
          <pc:docMk/>
          <pc:sldMk cId="1481566168" sldId="2147482694"/>
        </pc:sldMkLst>
      </pc:sldChg>
      <pc:sldChg chg="add del">
        <pc:chgData name="Bacher, Ms. Jessica Ann" userId="1ddf0563-720c-4ec0-b533-c206fba6cd90" providerId="ADAL" clId="{46ABA927-E78B-4DF1-BB10-478331CDCADE}" dt="2025-07-09T00:02:50.778" v="497"/>
        <pc:sldMkLst>
          <pc:docMk/>
          <pc:sldMk cId="2851885095" sldId="2147482694"/>
        </pc:sldMkLst>
      </pc:sldChg>
      <pc:sldChg chg="new del">
        <pc:chgData name="Bacher, Ms. Jessica Ann" userId="1ddf0563-720c-4ec0-b533-c206fba6cd90" providerId="ADAL" clId="{46ABA927-E78B-4DF1-BB10-478331CDCADE}" dt="2025-07-09T00:01:55.284" v="493" actId="47"/>
        <pc:sldMkLst>
          <pc:docMk/>
          <pc:sldMk cId="4001254103" sldId="2147482694"/>
        </pc:sldMkLst>
      </pc:sldChg>
      <pc:sldChg chg="add del">
        <pc:chgData name="Bacher, Ms. Jessica Ann" userId="1ddf0563-720c-4ec0-b533-c206fba6cd90" providerId="ADAL" clId="{46ABA927-E78B-4DF1-BB10-478331CDCADE}" dt="2025-07-09T00:02:50.778" v="497"/>
        <pc:sldMkLst>
          <pc:docMk/>
          <pc:sldMk cId="526037162" sldId="2147482695"/>
        </pc:sldMkLst>
      </pc:sldChg>
      <pc:sldChg chg="add del">
        <pc:chgData name="Bacher, Ms. Jessica Ann" userId="1ddf0563-720c-4ec0-b533-c206fba6cd90" providerId="ADAL" clId="{46ABA927-E78B-4DF1-BB10-478331CDCADE}" dt="2025-07-09T00:02:44.605" v="495"/>
        <pc:sldMkLst>
          <pc:docMk/>
          <pc:sldMk cId="2638093863" sldId="2147482695"/>
        </pc:sldMkLst>
      </pc:sldChg>
      <pc:sldChg chg="add del">
        <pc:chgData name="Bacher, Ms. Jessica Ann" userId="1ddf0563-720c-4ec0-b533-c206fba6cd90" providerId="ADAL" clId="{46ABA927-E78B-4DF1-BB10-478331CDCADE}" dt="2025-07-08T23:51:53.097" v="477" actId="47"/>
        <pc:sldMkLst>
          <pc:docMk/>
          <pc:sldMk cId="3719195192" sldId="2147482695"/>
        </pc:sldMkLst>
      </pc:sldChg>
      <pc:sldChg chg="add del">
        <pc:chgData name="Bacher, Ms. Jessica Ann" userId="1ddf0563-720c-4ec0-b533-c206fba6cd90" providerId="ADAL" clId="{46ABA927-E78B-4DF1-BB10-478331CDCADE}" dt="2025-07-09T00:02:50.778" v="497"/>
        <pc:sldMkLst>
          <pc:docMk/>
          <pc:sldMk cId="456588689" sldId="2147482696"/>
        </pc:sldMkLst>
      </pc:sldChg>
      <pc:sldChg chg="add del">
        <pc:chgData name="Bacher, Ms. Jessica Ann" userId="1ddf0563-720c-4ec0-b533-c206fba6cd90" providerId="ADAL" clId="{46ABA927-E78B-4DF1-BB10-478331CDCADE}" dt="2025-07-08T23:51:54.735" v="478" actId="47"/>
        <pc:sldMkLst>
          <pc:docMk/>
          <pc:sldMk cId="1778359347" sldId="2147482696"/>
        </pc:sldMkLst>
      </pc:sldChg>
      <pc:sldChg chg="add del">
        <pc:chgData name="Bacher, Ms. Jessica Ann" userId="1ddf0563-720c-4ec0-b533-c206fba6cd90" providerId="ADAL" clId="{46ABA927-E78B-4DF1-BB10-478331CDCADE}" dt="2025-07-09T00:02:44.605" v="495"/>
        <pc:sldMkLst>
          <pc:docMk/>
          <pc:sldMk cId="3749814570" sldId="2147482696"/>
        </pc:sldMkLst>
      </pc:sldChg>
      <pc:sldChg chg="add del">
        <pc:chgData name="Bacher, Ms. Jessica Ann" userId="1ddf0563-720c-4ec0-b533-c206fba6cd90" providerId="ADAL" clId="{46ABA927-E78B-4DF1-BB10-478331CDCADE}" dt="2025-07-09T00:02:50.778" v="497"/>
        <pc:sldMkLst>
          <pc:docMk/>
          <pc:sldMk cId="456413490" sldId="2147482697"/>
        </pc:sldMkLst>
      </pc:sldChg>
      <pc:sldChg chg="add del">
        <pc:chgData name="Bacher, Ms. Jessica Ann" userId="1ddf0563-720c-4ec0-b533-c206fba6cd90" providerId="ADAL" clId="{46ABA927-E78B-4DF1-BB10-478331CDCADE}" dt="2025-07-08T23:52:26.843" v="479" actId="47"/>
        <pc:sldMkLst>
          <pc:docMk/>
          <pc:sldMk cId="870162128" sldId="2147482697"/>
        </pc:sldMkLst>
      </pc:sldChg>
      <pc:sldChg chg="add del">
        <pc:chgData name="Bacher, Ms. Jessica Ann" userId="1ddf0563-720c-4ec0-b533-c206fba6cd90" providerId="ADAL" clId="{46ABA927-E78B-4DF1-BB10-478331CDCADE}" dt="2025-07-09T00:02:44.605" v="495"/>
        <pc:sldMkLst>
          <pc:docMk/>
          <pc:sldMk cId="1314325052" sldId="2147482697"/>
        </pc:sldMkLst>
      </pc:sldChg>
      <pc:sldChg chg="add del">
        <pc:chgData name="Bacher, Ms. Jessica Ann" userId="1ddf0563-720c-4ec0-b533-c206fba6cd90" providerId="ADAL" clId="{46ABA927-E78B-4DF1-BB10-478331CDCADE}" dt="2025-07-09T00:02:44.605" v="495"/>
        <pc:sldMkLst>
          <pc:docMk/>
          <pc:sldMk cId="1919371610" sldId="2147482698"/>
        </pc:sldMkLst>
      </pc:sldChg>
      <pc:sldChg chg="add del">
        <pc:chgData name="Bacher, Ms. Jessica Ann" userId="1ddf0563-720c-4ec0-b533-c206fba6cd90" providerId="ADAL" clId="{46ABA927-E78B-4DF1-BB10-478331CDCADE}" dt="2025-07-09T00:02:50.778" v="497"/>
        <pc:sldMkLst>
          <pc:docMk/>
          <pc:sldMk cId="3324404578" sldId="2147482698"/>
        </pc:sldMkLst>
      </pc:sldChg>
      <pc:sldChg chg="add del">
        <pc:chgData name="Bacher, Ms. Jessica Ann" userId="1ddf0563-720c-4ec0-b533-c206fba6cd90" providerId="ADAL" clId="{46ABA927-E78B-4DF1-BB10-478331CDCADE}" dt="2025-07-08T23:52:37.143" v="480" actId="47"/>
        <pc:sldMkLst>
          <pc:docMk/>
          <pc:sldMk cId="3618793077" sldId="2147482698"/>
        </pc:sldMkLst>
      </pc:sldChg>
      <pc:sldChg chg="add del">
        <pc:chgData name="Bacher, Ms. Jessica Ann" userId="1ddf0563-720c-4ec0-b533-c206fba6cd90" providerId="ADAL" clId="{46ABA927-E78B-4DF1-BB10-478331CDCADE}" dt="2025-07-08T23:54:34.091" v="481" actId="47"/>
        <pc:sldMkLst>
          <pc:docMk/>
          <pc:sldMk cId="420783950" sldId="2147482699"/>
        </pc:sldMkLst>
      </pc:sldChg>
      <pc:sldChg chg="add del">
        <pc:chgData name="Bacher, Ms. Jessica Ann" userId="1ddf0563-720c-4ec0-b533-c206fba6cd90" providerId="ADAL" clId="{46ABA927-E78B-4DF1-BB10-478331CDCADE}" dt="2025-07-09T00:02:50.778" v="497"/>
        <pc:sldMkLst>
          <pc:docMk/>
          <pc:sldMk cId="1009050390" sldId="2147482699"/>
        </pc:sldMkLst>
      </pc:sldChg>
      <pc:sldChg chg="add del">
        <pc:chgData name="Bacher, Ms. Jessica Ann" userId="1ddf0563-720c-4ec0-b533-c206fba6cd90" providerId="ADAL" clId="{46ABA927-E78B-4DF1-BB10-478331CDCADE}" dt="2025-07-09T00:02:44.605" v="495"/>
        <pc:sldMkLst>
          <pc:docMk/>
          <pc:sldMk cId="4285020888" sldId="2147482699"/>
        </pc:sldMkLst>
      </pc:sldChg>
      <pc:sldChg chg="add del">
        <pc:chgData name="Bacher, Ms. Jessica Ann" userId="1ddf0563-720c-4ec0-b533-c206fba6cd90" providerId="ADAL" clId="{46ABA927-E78B-4DF1-BB10-478331CDCADE}" dt="2025-07-08T23:46:40.391" v="427" actId="47"/>
        <pc:sldMkLst>
          <pc:docMk/>
          <pc:sldMk cId="3656978496" sldId="2147482700"/>
        </pc:sldMkLst>
      </pc:sldChg>
      <pc:sldChg chg="add del">
        <pc:chgData name="Bacher, Ms. Jessica Ann" userId="1ddf0563-720c-4ec0-b533-c206fba6cd90" providerId="ADAL" clId="{46ABA927-E78B-4DF1-BB10-478331CDCADE}" dt="2025-07-08T23:46:25.920" v="426" actId="47"/>
        <pc:sldMkLst>
          <pc:docMk/>
          <pc:sldMk cId="1704901307" sldId="2147482701"/>
        </pc:sldMkLst>
      </pc:sldChg>
      <pc:sldChg chg="add del">
        <pc:chgData name="Bacher, Ms. Jessica Ann" userId="1ddf0563-720c-4ec0-b533-c206fba6cd90" providerId="ADAL" clId="{46ABA927-E78B-4DF1-BB10-478331CDCADE}" dt="2025-07-08T23:45:48.332" v="425" actId="47"/>
        <pc:sldMkLst>
          <pc:docMk/>
          <pc:sldMk cId="3034309431" sldId="2147482702"/>
        </pc:sldMkLst>
      </pc:sldChg>
      <pc:sldMasterChg chg="delSldLayout">
        <pc:chgData name="Bacher, Ms. Jessica Ann" userId="1ddf0563-720c-4ec0-b533-c206fba6cd90" providerId="ADAL" clId="{46ABA927-E78B-4DF1-BB10-478331CDCADE}" dt="2025-07-04T13:45:34.405" v="16" actId="47"/>
        <pc:sldMasterMkLst>
          <pc:docMk/>
          <pc:sldMasterMk cId="1413027414" sldId="2147483672"/>
        </pc:sldMasterMkLst>
        <pc:sldLayoutChg chg="del">
          <pc:chgData name="Bacher, Ms. Jessica Ann" userId="1ddf0563-720c-4ec0-b533-c206fba6cd90" providerId="ADAL" clId="{46ABA927-E78B-4DF1-BB10-478331CDCADE}" dt="2025-07-04T13:45:34.405" v="16" actId="47"/>
          <pc:sldLayoutMkLst>
            <pc:docMk/>
            <pc:sldMasterMk cId="1413027414" sldId="2147483672"/>
            <pc:sldLayoutMk cId="4103665632" sldId="2147483801"/>
          </pc:sldLayoutMkLst>
        </pc:sldLayoutChg>
      </pc:sldMasterChg>
      <pc:sldMasterChg chg="delSldLayout">
        <pc:chgData name="Bacher, Ms. Jessica Ann" userId="1ddf0563-720c-4ec0-b533-c206fba6cd90" providerId="ADAL" clId="{46ABA927-E78B-4DF1-BB10-478331CDCADE}" dt="2025-07-09T18:38:28.260" v="499" actId="47"/>
        <pc:sldMasterMkLst>
          <pc:docMk/>
          <pc:sldMasterMk cId="3613864441" sldId="2147483684"/>
        </pc:sldMasterMkLst>
        <pc:sldLayoutChg chg="del">
          <pc:chgData name="Bacher, Ms. Jessica Ann" userId="1ddf0563-720c-4ec0-b533-c206fba6cd90" providerId="ADAL" clId="{46ABA927-E78B-4DF1-BB10-478331CDCADE}" dt="2025-07-09T18:38:28.260" v="499" actId="47"/>
          <pc:sldLayoutMkLst>
            <pc:docMk/>
            <pc:sldMasterMk cId="3613864441" sldId="2147483684"/>
            <pc:sldLayoutMk cId="2405079314" sldId="2147483696"/>
          </pc:sldLayoutMkLst>
        </pc:sldLayoutChg>
        <pc:sldLayoutChg chg="del">
          <pc:chgData name="Bacher, Ms. Jessica Ann" userId="1ddf0563-720c-4ec0-b533-c206fba6cd90" providerId="ADAL" clId="{46ABA927-E78B-4DF1-BB10-478331CDCADE}" dt="2025-07-08T21:39:17.385" v="169" actId="47"/>
          <pc:sldLayoutMkLst>
            <pc:docMk/>
            <pc:sldMasterMk cId="3613864441" sldId="2147483684"/>
            <pc:sldLayoutMk cId="537487369" sldId="2147483697"/>
          </pc:sldLayoutMkLst>
        </pc:sldLayoutChg>
      </pc:sldMasterChg>
      <pc:sldMasterChg chg="delSldLayout">
        <pc:chgData name="Bacher, Ms. Jessica Ann" userId="1ddf0563-720c-4ec0-b533-c206fba6cd90" providerId="ADAL" clId="{46ABA927-E78B-4DF1-BB10-478331CDCADE}" dt="2025-07-08T23:54:34.091" v="481" actId="47"/>
        <pc:sldMasterMkLst>
          <pc:docMk/>
          <pc:sldMasterMk cId="3979539931" sldId="2147483710"/>
        </pc:sldMasterMkLst>
        <pc:sldLayoutChg chg="del">
          <pc:chgData name="Bacher, Ms. Jessica Ann" userId="1ddf0563-720c-4ec0-b533-c206fba6cd90" providerId="ADAL" clId="{46ABA927-E78B-4DF1-BB10-478331CDCADE}" dt="2025-07-08T23:15:46.372" v="363" actId="47"/>
          <pc:sldLayoutMkLst>
            <pc:docMk/>
            <pc:sldMasterMk cId="3979539931" sldId="2147483710"/>
            <pc:sldLayoutMk cId="2607555001" sldId="2147483723"/>
          </pc:sldLayoutMkLst>
        </pc:sldLayoutChg>
        <pc:sldLayoutChg chg="del">
          <pc:chgData name="Bacher, Ms. Jessica Ann" userId="1ddf0563-720c-4ec0-b533-c206fba6cd90" providerId="ADAL" clId="{46ABA927-E78B-4DF1-BB10-478331CDCADE}" dt="2025-07-08T23:13:10.098" v="354" actId="47"/>
          <pc:sldLayoutMkLst>
            <pc:docMk/>
            <pc:sldMasterMk cId="3979539931" sldId="2147483710"/>
            <pc:sldLayoutMk cId="2432891928" sldId="2147483724"/>
          </pc:sldLayoutMkLst>
        </pc:sldLayoutChg>
        <pc:sldLayoutChg chg="del">
          <pc:chgData name="Bacher, Ms. Jessica Ann" userId="1ddf0563-720c-4ec0-b533-c206fba6cd90" providerId="ADAL" clId="{46ABA927-E78B-4DF1-BB10-478331CDCADE}" dt="2025-07-08T23:15:48.229" v="364" actId="47"/>
          <pc:sldLayoutMkLst>
            <pc:docMk/>
            <pc:sldMasterMk cId="3979539931" sldId="2147483710"/>
            <pc:sldLayoutMk cId="4287232510" sldId="2147483725"/>
          </pc:sldLayoutMkLst>
        </pc:sldLayoutChg>
        <pc:sldLayoutChg chg="del">
          <pc:chgData name="Bacher, Ms. Jessica Ann" userId="1ddf0563-720c-4ec0-b533-c206fba6cd90" providerId="ADAL" clId="{46ABA927-E78B-4DF1-BB10-478331CDCADE}" dt="2025-07-04T13:44:39.948" v="15" actId="47"/>
          <pc:sldLayoutMkLst>
            <pc:docMk/>
            <pc:sldMasterMk cId="3979539931" sldId="2147483710"/>
            <pc:sldLayoutMk cId="3387643231" sldId="2147483726"/>
          </pc:sldLayoutMkLst>
        </pc:sldLayoutChg>
        <pc:sldLayoutChg chg="del">
          <pc:chgData name="Bacher, Ms. Jessica Ann" userId="1ddf0563-720c-4ec0-b533-c206fba6cd90" providerId="ADAL" clId="{46ABA927-E78B-4DF1-BB10-478331CDCADE}" dt="2025-07-08T23:54:34.091" v="481" actId="47"/>
          <pc:sldLayoutMkLst>
            <pc:docMk/>
            <pc:sldMasterMk cId="3979539931" sldId="2147483710"/>
            <pc:sldLayoutMk cId="4279150039" sldId="2147484368"/>
          </pc:sldLayoutMkLst>
        </pc:sldLayoutChg>
      </pc:sldMasterChg>
      <pc:sldMasterChg chg="delSldLayout">
        <pc:chgData name="Bacher, Ms. Jessica Ann" userId="1ddf0563-720c-4ec0-b533-c206fba6cd90" providerId="ADAL" clId="{46ABA927-E78B-4DF1-BB10-478331CDCADE}" dt="2025-07-08T21:59:57.989" v="200" actId="47"/>
        <pc:sldMasterMkLst>
          <pc:docMk/>
          <pc:sldMasterMk cId="2019387936" sldId="2147483727"/>
        </pc:sldMasterMkLst>
        <pc:sldLayoutChg chg="del">
          <pc:chgData name="Bacher, Ms. Jessica Ann" userId="1ddf0563-720c-4ec0-b533-c206fba6cd90" providerId="ADAL" clId="{46ABA927-E78B-4DF1-BB10-478331CDCADE}" dt="2025-07-04T13:47:26.684" v="19" actId="47"/>
          <pc:sldLayoutMkLst>
            <pc:docMk/>
            <pc:sldMasterMk cId="2019387936" sldId="2147483727"/>
            <pc:sldLayoutMk cId="1366113853" sldId="2147483750"/>
          </pc:sldLayoutMkLst>
        </pc:sldLayoutChg>
        <pc:sldLayoutChg chg="del">
          <pc:chgData name="Bacher, Ms. Jessica Ann" userId="1ddf0563-720c-4ec0-b533-c206fba6cd90" providerId="ADAL" clId="{46ABA927-E78B-4DF1-BB10-478331CDCADE}" dt="2025-07-04T13:45:34.405" v="16" actId="47"/>
          <pc:sldLayoutMkLst>
            <pc:docMk/>
            <pc:sldMasterMk cId="2019387936" sldId="2147483727"/>
            <pc:sldLayoutMk cId="73281356" sldId="2147483751"/>
          </pc:sldLayoutMkLst>
        </pc:sldLayoutChg>
        <pc:sldLayoutChg chg="del">
          <pc:chgData name="Bacher, Ms. Jessica Ann" userId="1ddf0563-720c-4ec0-b533-c206fba6cd90" providerId="ADAL" clId="{46ABA927-E78B-4DF1-BB10-478331CDCADE}" dt="2025-07-04T13:47:26.684" v="19" actId="47"/>
          <pc:sldLayoutMkLst>
            <pc:docMk/>
            <pc:sldMasterMk cId="2019387936" sldId="2147483727"/>
            <pc:sldLayoutMk cId="762261275" sldId="2147483752"/>
          </pc:sldLayoutMkLst>
        </pc:sldLayoutChg>
        <pc:sldLayoutChg chg="del">
          <pc:chgData name="Bacher, Ms. Jessica Ann" userId="1ddf0563-720c-4ec0-b533-c206fba6cd90" providerId="ADAL" clId="{46ABA927-E78B-4DF1-BB10-478331CDCADE}" dt="2025-07-04T13:47:26.684" v="19" actId="47"/>
          <pc:sldLayoutMkLst>
            <pc:docMk/>
            <pc:sldMasterMk cId="2019387936" sldId="2147483727"/>
            <pc:sldLayoutMk cId="1840753743" sldId="2147484045"/>
          </pc:sldLayoutMkLst>
        </pc:sldLayoutChg>
        <pc:sldLayoutChg chg="del">
          <pc:chgData name="Bacher, Ms. Jessica Ann" userId="1ddf0563-720c-4ec0-b533-c206fba6cd90" providerId="ADAL" clId="{46ABA927-E78B-4DF1-BB10-478331CDCADE}" dt="2025-07-08T21:59:57.989" v="200" actId="47"/>
          <pc:sldLayoutMkLst>
            <pc:docMk/>
            <pc:sldMasterMk cId="2019387936" sldId="2147483727"/>
            <pc:sldLayoutMk cId="3583107237" sldId="2147484092"/>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3633748104" sldId="2147483753"/>
        </pc:sldMasterMkLst>
        <pc:sldLayoutChg chg="del">
          <pc:chgData name="Bacher, Ms. Jessica Ann" userId="1ddf0563-720c-4ec0-b533-c206fba6cd90" providerId="ADAL" clId="{46ABA927-E78B-4DF1-BB10-478331CDCADE}" dt="2025-07-04T13:47:26.684" v="19" actId="47"/>
          <pc:sldLayoutMkLst>
            <pc:docMk/>
            <pc:sldMasterMk cId="3633748104" sldId="2147483753"/>
            <pc:sldLayoutMk cId="440572575" sldId="2147483754"/>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2355971925" sldId="2147483755"/>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2985510407" sldId="2147483756"/>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1680358576" sldId="2147483757"/>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2332266456" sldId="2147483758"/>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453859707" sldId="2147483759"/>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1406875849" sldId="2147483760"/>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302364762" sldId="2147483761"/>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722847873" sldId="2147483762"/>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559679285" sldId="2147483763"/>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2506066134" sldId="2147483764"/>
          </pc:sldLayoutMkLst>
        </pc:sldLayoutChg>
        <pc:sldLayoutChg chg="del">
          <pc:chgData name="Bacher, Ms. Jessica Ann" userId="1ddf0563-720c-4ec0-b533-c206fba6cd90" providerId="ADAL" clId="{46ABA927-E78B-4DF1-BB10-478331CDCADE}" dt="2025-07-04T13:45:34.405" v="16" actId="47"/>
          <pc:sldLayoutMkLst>
            <pc:docMk/>
            <pc:sldMasterMk cId="3633748104" sldId="2147483753"/>
            <pc:sldLayoutMk cId="946249398" sldId="2147483765"/>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1697840060" sldId="2147483766"/>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1484377914" sldId="2147483767"/>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178515606" sldId="2147483768"/>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1952135561" sldId="2147483769"/>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2061973596" sldId="2147483770"/>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3355710598" sldId="2147483820"/>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1795529626" sldId="2147483821"/>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2016982303" sldId="2147483903"/>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1004055676" sldId="2147483904"/>
          </pc:sldLayoutMkLst>
        </pc:sldLayoutChg>
        <pc:sldLayoutChg chg="del">
          <pc:chgData name="Bacher, Ms. Jessica Ann" userId="1ddf0563-720c-4ec0-b533-c206fba6cd90" providerId="ADAL" clId="{46ABA927-E78B-4DF1-BB10-478331CDCADE}" dt="2025-07-04T13:47:26.684" v="19" actId="47"/>
          <pc:sldLayoutMkLst>
            <pc:docMk/>
            <pc:sldMasterMk cId="3633748104" sldId="2147483753"/>
            <pc:sldLayoutMk cId="2901525001" sldId="2147483906"/>
          </pc:sldLayoutMkLst>
        </pc:sldLayoutChg>
      </pc:sldMasterChg>
      <pc:sldMasterChg chg="del delSldLayout">
        <pc:chgData name="Bacher, Ms. Jessica Ann" userId="1ddf0563-720c-4ec0-b533-c206fba6cd90" providerId="ADAL" clId="{46ABA927-E78B-4DF1-BB10-478331CDCADE}" dt="2025-07-04T13:45:34.405" v="16" actId="47"/>
        <pc:sldMasterMkLst>
          <pc:docMk/>
          <pc:sldMasterMk cId="2206146344" sldId="2147483773"/>
        </pc:sldMasterMkLst>
        <pc:sldLayoutChg chg="del">
          <pc:chgData name="Bacher, Ms. Jessica Ann" userId="1ddf0563-720c-4ec0-b533-c206fba6cd90" providerId="ADAL" clId="{46ABA927-E78B-4DF1-BB10-478331CDCADE}" dt="2025-07-04T13:45:34.405" v="16" actId="47"/>
          <pc:sldLayoutMkLst>
            <pc:docMk/>
            <pc:sldMasterMk cId="2206146344" sldId="2147483773"/>
            <pc:sldLayoutMk cId="2302111914" sldId="2147483774"/>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1447605472" sldId="2147483775"/>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3494097259" sldId="2147483776"/>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1276176126" sldId="2147483777"/>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3831238340" sldId="2147483778"/>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1921473416" sldId="2147483779"/>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3697144759" sldId="2147483780"/>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2538703007" sldId="2147483781"/>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1421982113" sldId="2147483782"/>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428402717" sldId="2147483783"/>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583376936" sldId="2147483784"/>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1779221538" sldId="2147483785"/>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3723254167" sldId="2147483786"/>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1032525866" sldId="2147483787"/>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3651916599" sldId="2147483788"/>
          </pc:sldLayoutMkLst>
        </pc:sldLayoutChg>
        <pc:sldLayoutChg chg="del">
          <pc:chgData name="Bacher, Ms. Jessica Ann" userId="1ddf0563-720c-4ec0-b533-c206fba6cd90" providerId="ADAL" clId="{46ABA927-E78B-4DF1-BB10-478331CDCADE}" dt="2025-07-04T13:45:34.405" v="16" actId="47"/>
          <pc:sldLayoutMkLst>
            <pc:docMk/>
            <pc:sldMasterMk cId="2206146344" sldId="2147483773"/>
            <pc:sldLayoutMk cId="3884690496" sldId="2147483789"/>
          </pc:sldLayoutMkLst>
        </pc:sldLayoutChg>
      </pc:sldMasterChg>
      <pc:sldMasterChg chg="delSldLayout">
        <pc:chgData name="Bacher, Ms. Jessica Ann" userId="1ddf0563-720c-4ec0-b533-c206fba6cd90" providerId="ADAL" clId="{46ABA927-E78B-4DF1-BB10-478331CDCADE}" dt="2025-07-09T00:01:55.284" v="493" actId="47"/>
        <pc:sldMasterMkLst>
          <pc:docMk/>
          <pc:sldMasterMk cId="1431096931" sldId="2147483822"/>
        </pc:sldMasterMkLst>
        <pc:sldLayoutChg chg="del">
          <pc:chgData name="Bacher, Ms. Jessica Ann" userId="1ddf0563-720c-4ec0-b533-c206fba6cd90" providerId="ADAL" clId="{46ABA927-E78B-4DF1-BB10-478331CDCADE}" dt="2025-07-09T00:01:55.284" v="493" actId="47"/>
          <pc:sldLayoutMkLst>
            <pc:docMk/>
            <pc:sldMasterMk cId="1431096931" sldId="2147483822"/>
            <pc:sldLayoutMk cId="951015519" sldId="2147484367"/>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874113170" sldId="2147483846"/>
        </pc:sldMasterMkLst>
        <pc:sldLayoutChg chg="del">
          <pc:chgData name="Bacher, Ms. Jessica Ann" userId="1ddf0563-720c-4ec0-b533-c206fba6cd90" providerId="ADAL" clId="{46ABA927-E78B-4DF1-BB10-478331CDCADE}" dt="2025-07-04T13:47:26.684" v="19" actId="47"/>
          <pc:sldLayoutMkLst>
            <pc:docMk/>
            <pc:sldMasterMk cId="874113170" sldId="2147483846"/>
            <pc:sldLayoutMk cId="712087960" sldId="2147483847"/>
          </pc:sldLayoutMkLst>
        </pc:sldLayoutChg>
        <pc:sldLayoutChg chg="del">
          <pc:chgData name="Bacher, Ms. Jessica Ann" userId="1ddf0563-720c-4ec0-b533-c206fba6cd90" providerId="ADAL" clId="{46ABA927-E78B-4DF1-BB10-478331CDCADE}" dt="2025-07-04T13:47:26.684" v="19" actId="47"/>
          <pc:sldLayoutMkLst>
            <pc:docMk/>
            <pc:sldMasterMk cId="874113170" sldId="2147483846"/>
            <pc:sldLayoutMk cId="1151494065" sldId="2147483848"/>
          </pc:sldLayoutMkLst>
        </pc:sldLayoutChg>
        <pc:sldLayoutChg chg="del">
          <pc:chgData name="Bacher, Ms. Jessica Ann" userId="1ddf0563-720c-4ec0-b533-c206fba6cd90" providerId="ADAL" clId="{46ABA927-E78B-4DF1-BB10-478331CDCADE}" dt="2025-07-04T13:47:26.684" v="19" actId="47"/>
          <pc:sldLayoutMkLst>
            <pc:docMk/>
            <pc:sldMasterMk cId="874113170" sldId="2147483846"/>
            <pc:sldLayoutMk cId="1330074537" sldId="2147483849"/>
          </pc:sldLayoutMkLst>
        </pc:sldLayoutChg>
        <pc:sldLayoutChg chg="del">
          <pc:chgData name="Bacher, Ms. Jessica Ann" userId="1ddf0563-720c-4ec0-b533-c206fba6cd90" providerId="ADAL" clId="{46ABA927-E78B-4DF1-BB10-478331CDCADE}" dt="2025-07-04T13:47:26.684" v="19" actId="47"/>
          <pc:sldLayoutMkLst>
            <pc:docMk/>
            <pc:sldMasterMk cId="874113170" sldId="2147483846"/>
            <pc:sldLayoutMk cId="4176550676" sldId="2147483850"/>
          </pc:sldLayoutMkLst>
        </pc:sldLayoutChg>
        <pc:sldLayoutChg chg="del">
          <pc:chgData name="Bacher, Ms. Jessica Ann" userId="1ddf0563-720c-4ec0-b533-c206fba6cd90" providerId="ADAL" clId="{46ABA927-E78B-4DF1-BB10-478331CDCADE}" dt="2025-07-04T13:47:26.684" v="19" actId="47"/>
          <pc:sldLayoutMkLst>
            <pc:docMk/>
            <pc:sldMasterMk cId="874113170" sldId="2147483846"/>
            <pc:sldLayoutMk cId="3726331070" sldId="2147483851"/>
          </pc:sldLayoutMkLst>
        </pc:sldLayoutChg>
        <pc:sldLayoutChg chg="del">
          <pc:chgData name="Bacher, Ms. Jessica Ann" userId="1ddf0563-720c-4ec0-b533-c206fba6cd90" providerId="ADAL" clId="{46ABA927-E78B-4DF1-BB10-478331CDCADE}" dt="2025-07-04T13:47:26.684" v="19" actId="47"/>
          <pc:sldLayoutMkLst>
            <pc:docMk/>
            <pc:sldMasterMk cId="874113170" sldId="2147483846"/>
            <pc:sldLayoutMk cId="4216351029" sldId="2147483852"/>
          </pc:sldLayoutMkLst>
        </pc:sldLayoutChg>
        <pc:sldLayoutChg chg="del">
          <pc:chgData name="Bacher, Ms. Jessica Ann" userId="1ddf0563-720c-4ec0-b533-c206fba6cd90" providerId="ADAL" clId="{46ABA927-E78B-4DF1-BB10-478331CDCADE}" dt="2025-07-04T13:47:26.684" v="19" actId="47"/>
          <pc:sldLayoutMkLst>
            <pc:docMk/>
            <pc:sldMasterMk cId="874113170" sldId="2147483846"/>
            <pc:sldLayoutMk cId="1287621470" sldId="2147483853"/>
          </pc:sldLayoutMkLst>
        </pc:sldLayoutChg>
        <pc:sldLayoutChg chg="del">
          <pc:chgData name="Bacher, Ms. Jessica Ann" userId="1ddf0563-720c-4ec0-b533-c206fba6cd90" providerId="ADAL" clId="{46ABA927-E78B-4DF1-BB10-478331CDCADE}" dt="2025-07-04T13:47:26.684" v="19" actId="47"/>
          <pc:sldLayoutMkLst>
            <pc:docMk/>
            <pc:sldMasterMk cId="874113170" sldId="2147483846"/>
            <pc:sldLayoutMk cId="3349254357" sldId="2147483854"/>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2408350710" sldId="2147483855"/>
        </pc:sldMasterMkLst>
        <pc:sldLayoutChg chg="del">
          <pc:chgData name="Bacher, Ms. Jessica Ann" userId="1ddf0563-720c-4ec0-b533-c206fba6cd90" providerId="ADAL" clId="{46ABA927-E78B-4DF1-BB10-478331CDCADE}" dt="2025-07-04T13:47:26.684" v="19" actId="47"/>
          <pc:sldLayoutMkLst>
            <pc:docMk/>
            <pc:sldMasterMk cId="2408350710" sldId="2147483855"/>
            <pc:sldLayoutMk cId="3635944851" sldId="2147483856"/>
          </pc:sldLayoutMkLst>
        </pc:sldLayoutChg>
        <pc:sldLayoutChg chg="del">
          <pc:chgData name="Bacher, Ms. Jessica Ann" userId="1ddf0563-720c-4ec0-b533-c206fba6cd90" providerId="ADAL" clId="{46ABA927-E78B-4DF1-BB10-478331CDCADE}" dt="2025-07-04T13:47:26.684" v="19" actId="47"/>
          <pc:sldLayoutMkLst>
            <pc:docMk/>
            <pc:sldMasterMk cId="2408350710" sldId="2147483855"/>
            <pc:sldLayoutMk cId="4200197352" sldId="2147483857"/>
          </pc:sldLayoutMkLst>
        </pc:sldLayoutChg>
        <pc:sldLayoutChg chg="del">
          <pc:chgData name="Bacher, Ms. Jessica Ann" userId="1ddf0563-720c-4ec0-b533-c206fba6cd90" providerId="ADAL" clId="{46ABA927-E78B-4DF1-BB10-478331CDCADE}" dt="2025-07-04T13:47:26.684" v="19" actId="47"/>
          <pc:sldLayoutMkLst>
            <pc:docMk/>
            <pc:sldMasterMk cId="2408350710" sldId="2147483855"/>
            <pc:sldLayoutMk cId="1276765449" sldId="2147483858"/>
          </pc:sldLayoutMkLst>
        </pc:sldLayoutChg>
        <pc:sldLayoutChg chg="del">
          <pc:chgData name="Bacher, Ms. Jessica Ann" userId="1ddf0563-720c-4ec0-b533-c206fba6cd90" providerId="ADAL" clId="{46ABA927-E78B-4DF1-BB10-478331CDCADE}" dt="2025-07-04T13:47:26.684" v="19" actId="47"/>
          <pc:sldLayoutMkLst>
            <pc:docMk/>
            <pc:sldMasterMk cId="2408350710" sldId="2147483855"/>
            <pc:sldLayoutMk cId="1320726661" sldId="2147483859"/>
          </pc:sldLayoutMkLst>
        </pc:sldLayoutChg>
        <pc:sldLayoutChg chg="del">
          <pc:chgData name="Bacher, Ms. Jessica Ann" userId="1ddf0563-720c-4ec0-b533-c206fba6cd90" providerId="ADAL" clId="{46ABA927-E78B-4DF1-BB10-478331CDCADE}" dt="2025-07-04T13:47:26.684" v="19" actId="47"/>
          <pc:sldLayoutMkLst>
            <pc:docMk/>
            <pc:sldMasterMk cId="2408350710" sldId="2147483855"/>
            <pc:sldLayoutMk cId="117935299" sldId="2147483860"/>
          </pc:sldLayoutMkLst>
        </pc:sldLayoutChg>
      </pc:sldMasterChg>
      <pc:sldMasterChg chg="del delSldLayout">
        <pc:chgData name="Bacher, Ms. Jessica Ann" userId="1ddf0563-720c-4ec0-b533-c206fba6cd90" providerId="ADAL" clId="{46ABA927-E78B-4DF1-BB10-478331CDCADE}" dt="2025-07-08T18:20:48.244" v="101"/>
        <pc:sldMasterMkLst>
          <pc:docMk/>
          <pc:sldMasterMk cId="2496211879" sldId="2147483874"/>
        </pc:sldMasterMkLst>
        <pc:sldLayoutChg chg="del">
          <pc:chgData name="Bacher, Ms. Jessica Ann" userId="1ddf0563-720c-4ec0-b533-c206fba6cd90" providerId="ADAL" clId="{46ABA927-E78B-4DF1-BB10-478331CDCADE}" dt="2025-07-08T18:20:48.244" v="101"/>
          <pc:sldLayoutMkLst>
            <pc:docMk/>
            <pc:sldMasterMk cId="2496211879" sldId="2147483874"/>
            <pc:sldLayoutMk cId="3090792267" sldId="2147483875"/>
          </pc:sldLayoutMkLst>
        </pc:sldLayoutChg>
        <pc:sldLayoutChg chg="del">
          <pc:chgData name="Bacher, Ms. Jessica Ann" userId="1ddf0563-720c-4ec0-b533-c206fba6cd90" providerId="ADAL" clId="{46ABA927-E78B-4DF1-BB10-478331CDCADE}" dt="2025-07-08T18:20:48.244" v="101"/>
          <pc:sldLayoutMkLst>
            <pc:docMk/>
            <pc:sldMasterMk cId="2496211879" sldId="2147483874"/>
            <pc:sldLayoutMk cId="859530448" sldId="2147483876"/>
          </pc:sldLayoutMkLst>
        </pc:sldLayoutChg>
        <pc:sldLayoutChg chg="del">
          <pc:chgData name="Bacher, Ms. Jessica Ann" userId="1ddf0563-720c-4ec0-b533-c206fba6cd90" providerId="ADAL" clId="{46ABA927-E78B-4DF1-BB10-478331CDCADE}" dt="2025-07-08T18:20:48.244" v="101"/>
          <pc:sldLayoutMkLst>
            <pc:docMk/>
            <pc:sldMasterMk cId="2496211879" sldId="2147483874"/>
            <pc:sldLayoutMk cId="2997664987" sldId="2147483877"/>
          </pc:sldLayoutMkLst>
        </pc:sldLayoutChg>
        <pc:sldLayoutChg chg="del">
          <pc:chgData name="Bacher, Ms. Jessica Ann" userId="1ddf0563-720c-4ec0-b533-c206fba6cd90" providerId="ADAL" clId="{46ABA927-E78B-4DF1-BB10-478331CDCADE}" dt="2025-07-08T18:20:48.244" v="101"/>
          <pc:sldLayoutMkLst>
            <pc:docMk/>
            <pc:sldMasterMk cId="2496211879" sldId="2147483874"/>
            <pc:sldLayoutMk cId="3471007155" sldId="2147483878"/>
          </pc:sldLayoutMkLst>
        </pc:sldLayoutChg>
      </pc:sldMasterChg>
      <pc:sldMasterChg chg="del delSldLayout">
        <pc:chgData name="Bacher, Ms. Jessica Ann" userId="1ddf0563-720c-4ec0-b533-c206fba6cd90" providerId="ADAL" clId="{46ABA927-E78B-4DF1-BB10-478331CDCADE}" dt="2025-07-08T18:20:48.244" v="101"/>
        <pc:sldMasterMkLst>
          <pc:docMk/>
          <pc:sldMasterMk cId="903544063" sldId="2147483879"/>
        </pc:sldMasterMkLst>
        <pc:sldLayoutChg chg="del">
          <pc:chgData name="Bacher, Ms. Jessica Ann" userId="1ddf0563-720c-4ec0-b533-c206fba6cd90" providerId="ADAL" clId="{46ABA927-E78B-4DF1-BB10-478331CDCADE}" dt="2025-07-08T18:20:48.244" v="101"/>
          <pc:sldLayoutMkLst>
            <pc:docMk/>
            <pc:sldMasterMk cId="903544063" sldId="2147483879"/>
            <pc:sldLayoutMk cId="3571644488" sldId="2147483880"/>
          </pc:sldLayoutMkLst>
        </pc:sldLayoutChg>
        <pc:sldLayoutChg chg="del">
          <pc:chgData name="Bacher, Ms. Jessica Ann" userId="1ddf0563-720c-4ec0-b533-c206fba6cd90" providerId="ADAL" clId="{46ABA927-E78B-4DF1-BB10-478331CDCADE}" dt="2025-07-08T18:20:48.244" v="101"/>
          <pc:sldLayoutMkLst>
            <pc:docMk/>
            <pc:sldMasterMk cId="903544063" sldId="2147483879"/>
            <pc:sldLayoutMk cId="672489266" sldId="2147483881"/>
          </pc:sldLayoutMkLst>
        </pc:sldLayoutChg>
      </pc:sldMasterChg>
      <pc:sldMasterChg chg="del delSldLayout">
        <pc:chgData name="Bacher, Ms. Jessica Ann" userId="1ddf0563-720c-4ec0-b533-c206fba6cd90" providerId="ADAL" clId="{46ABA927-E78B-4DF1-BB10-478331CDCADE}" dt="2025-07-08T18:20:48.244" v="101"/>
        <pc:sldMasterMkLst>
          <pc:docMk/>
          <pc:sldMasterMk cId="243189700" sldId="2147483907"/>
        </pc:sldMasterMkLst>
        <pc:sldLayoutChg chg="del">
          <pc:chgData name="Bacher, Ms. Jessica Ann" userId="1ddf0563-720c-4ec0-b533-c206fba6cd90" providerId="ADAL" clId="{46ABA927-E78B-4DF1-BB10-478331CDCADE}" dt="2025-07-08T18:20:48.244" v="101"/>
          <pc:sldLayoutMkLst>
            <pc:docMk/>
            <pc:sldMasterMk cId="243189700" sldId="2147483907"/>
            <pc:sldLayoutMk cId="2492904787" sldId="2147483908"/>
          </pc:sldLayoutMkLst>
        </pc:sldLayoutChg>
        <pc:sldLayoutChg chg="del">
          <pc:chgData name="Bacher, Ms. Jessica Ann" userId="1ddf0563-720c-4ec0-b533-c206fba6cd90" providerId="ADAL" clId="{46ABA927-E78B-4DF1-BB10-478331CDCADE}" dt="2025-07-08T18:20:48.244" v="101"/>
          <pc:sldLayoutMkLst>
            <pc:docMk/>
            <pc:sldMasterMk cId="243189700" sldId="2147483907"/>
            <pc:sldLayoutMk cId="1590501080" sldId="2147483909"/>
          </pc:sldLayoutMkLst>
        </pc:sldLayoutChg>
        <pc:sldLayoutChg chg="del">
          <pc:chgData name="Bacher, Ms. Jessica Ann" userId="1ddf0563-720c-4ec0-b533-c206fba6cd90" providerId="ADAL" clId="{46ABA927-E78B-4DF1-BB10-478331CDCADE}" dt="2025-07-08T18:20:48.244" v="101"/>
          <pc:sldLayoutMkLst>
            <pc:docMk/>
            <pc:sldMasterMk cId="243189700" sldId="2147483907"/>
            <pc:sldLayoutMk cId="3609522974" sldId="2147483910"/>
          </pc:sldLayoutMkLst>
        </pc:sldLayoutChg>
        <pc:sldLayoutChg chg="del">
          <pc:chgData name="Bacher, Ms. Jessica Ann" userId="1ddf0563-720c-4ec0-b533-c206fba6cd90" providerId="ADAL" clId="{46ABA927-E78B-4DF1-BB10-478331CDCADE}" dt="2025-07-08T18:20:48.244" v="101"/>
          <pc:sldLayoutMkLst>
            <pc:docMk/>
            <pc:sldMasterMk cId="243189700" sldId="2147483907"/>
            <pc:sldLayoutMk cId="1170139099" sldId="2147483911"/>
          </pc:sldLayoutMkLst>
        </pc:sldLayoutChg>
        <pc:sldLayoutChg chg="del">
          <pc:chgData name="Bacher, Ms. Jessica Ann" userId="1ddf0563-720c-4ec0-b533-c206fba6cd90" providerId="ADAL" clId="{46ABA927-E78B-4DF1-BB10-478331CDCADE}" dt="2025-07-08T18:20:48.244" v="101"/>
          <pc:sldLayoutMkLst>
            <pc:docMk/>
            <pc:sldMasterMk cId="243189700" sldId="2147483907"/>
            <pc:sldLayoutMk cId="1647561717" sldId="2147483912"/>
          </pc:sldLayoutMkLst>
        </pc:sldLayoutChg>
        <pc:sldLayoutChg chg="del">
          <pc:chgData name="Bacher, Ms. Jessica Ann" userId="1ddf0563-720c-4ec0-b533-c206fba6cd90" providerId="ADAL" clId="{46ABA927-E78B-4DF1-BB10-478331CDCADE}" dt="2025-07-08T18:20:48.244" v="101"/>
          <pc:sldLayoutMkLst>
            <pc:docMk/>
            <pc:sldMasterMk cId="243189700" sldId="2147483907"/>
            <pc:sldLayoutMk cId="3532662345" sldId="2147483913"/>
          </pc:sldLayoutMkLst>
        </pc:sldLayoutChg>
        <pc:sldLayoutChg chg="del">
          <pc:chgData name="Bacher, Ms. Jessica Ann" userId="1ddf0563-720c-4ec0-b533-c206fba6cd90" providerId="ADAL" clId="{46ABA927-E78B-4DF1-BB10-478331CDCADE}" dt="2025-07-08T18:20:48.244" v="101"/>
          <pc:sldLayoutMkLst>
            <pc:docMk/>
            <pc:sldMasterMk cId="243189700" sldId="2147483907"/>
            <pc:sldLayoutMk cId="1906373166" sldId="2147483914"/>
          </pc:sldLayoutMkLst>
        </pc:sldLayoutChg>
        <pc:sldLayoutChg chg="del">
          <pc:chgData name="Bacher, Ms. Jessica Ann" userId="1ddf0563-720c-4ec0-b533-c206fba6cd90" providerId="ADAL" clId="{46ABA927-E78B-4DF1-BB10-478331CDCADE}" dt="2025-07-08T18:20:48.244" v="101"/>
          <pc:sldLayoutMkLst>
            <pc:docMk/>
            <pc:sldMasterMk cId="243189700" sldId="2147483907"/>
            <pc:sldLayoutMk cId="3445543242" sldId="2147483915"/>
          </pc:sldLayoutMkLst>
        </pc:sldLayoutChg>
        <pc:sldLayoutChg chg="del">
          <pc:chgData name="Bacher, Ms. Jessica Ann" userId="1ddf0563-720c-4ec0-b533-c206fba6cd90" providerId="ADAL" clId="{46ABA927-E78B-4DF1-BB10-478331CDCADE}" dt="2025-07-08T18:20:48.244" v="101"/>
          <pc:sldLayoutMkLst>
            <pc:docMk/>
            <pc:sldMasterMk cId="243189700" sldId="2147483907"/>
            <pc:sldLayoutMk cId="1610713242" sldId="2147483916"/>
          </pc:sldLayoutMkLst>
        </pc:sldLayoutChg>
        <pc:sldLayoutChg chg="del">
          <pc:chgData name="Bacher, Ms. Jessica Ann" userId="1ddf0563-720c-4ec0-b533-c206fba6cd90" providerId="ADAL" clId="{46ABA927-E78B-4DF1-BB10-478331CDCADE}" dt="2025-07-08T18:20:48.244" v="101"/>
          <pc:sldLayoutMkLst>
            <pc:docMk/>
            <pc:sldMasterMk cId="243189700" sldId="2147483907"/>
            <pc:sldLayoutMk cId="2820260443" sldId="2147483917"/>
          </pc:sldLayoutMkLst>
        </pc:sldLayoutChg>
        <pc:sldLayoutChg chg="del">
          <pc:chgData name="Bacher, Ms. Jessica Ann" userId="1ddf0563-720c-4ec0-b533-c206fba6cd90" providerId="ADAL" clId="{46ABA927-E78B-4DF1-BB10-478331CDCADE}" dt="2025-07-08T18:20:48.244" v="101"/>
          <pc:sldLayoutMkLst>
            <pc:docMk/>
            <pc:sldMasterMk cId="243189700" sldId="2147483907"/>
            <pc:sldLayoutMk cId="3289356274" sldId="2147483918"/>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326402442" sldId="2147483946"/>
        </pc:sldMasterMkLst>
        <pc:sldLayoutChg chg="del">
          <pc:chgData name="Bacher, Ms. Jessica Ann" userId="1ddf0563-720c-4ec0-b533-c206fba6cd90" providerId="ADAL" clId="{46ABA927-E78B-4DF1-BB10-478331CDCADE}" dt="2025-07-04T13:47:26.684" v="19" actId="47"/>
          <pc:sldLayoutMkLst>
            <pc:docMk/>
            <pc:sldMasterMk cId="326402442" sldId="2147483946"/>
            <pc:sldLayoutMk cId="350019259" sldId="2147483947"/>
          </pc:sldLayoutMkLst>
        </pc:sldLayoutChg>
        <pc:sldLayoutChg chg="del">
          <pc:chgData name="Bacher, Ms. Jessica Ann" userId="1ddf0563-720c-4ec0-b533-c206fba6cd90" providerId="ADAL" clId="{46ABA927-E78B-4DF1-BB10-478331CDCADE}" dt="2025-07-04T13:47:26.684" v="19" actId="47"/>
          <pc:sldLayoutMkLst>
            <pc:docMk/>
            <pc:sldMasterMk cId="326402442" sldId="2147483946"/>
            <pc:sldLayoutMk cId="896066832" sldId="2147483948"/>
          </pc:sldLayoutMkLst>
        </pc:sldLayoutChg>
        <pc:sldLayoutChg chg="del">
          <pc:chgData name="Bacher, Ms. Jessica Ann" userId="1ddf0563-720c-4ec0-b533-c206fba6cd90" providerId="ADAL" clId="{46ABA927-E78B-4DF1-BB10-478331CDCADE}" dt="2025-07-04T13:47:26.684" v="19" actId="47"/>
          <pc:sldLayoutMkLst>
            <pc:docMk/>
            <pc:sldMasterMk cId="326402442" sldId="2147483946"/>
            <pc:sldLayoutMk cId="3220602316" sldId="2147483949"/>
          </pc:sldLayoutMkLst>
        </pc:sldLayoutChg>
        <pc:sldLayoutChg chg="del">
          <pc:chgData name="Bacher, Ms. Jessica Ann" userId="1ddf0563-720c-4ec0-b533-c206fba6cd90" providerId="ADAL" clId="{46ABA927-E78B-4DF1-BB10-478331CDCADE}" dt="2025-07-04T13:47:26.684" v="19" actId="47"/>
          <pc:sldLayoutMkLst>
            <pc:docMk/>
            <pc:sldMasterMk cId="326402442" sldId="2147483946"/>
            <pc:sldLayoutMk cId="3498995763" sldId="2147483950"/>
          </pc:sldLayoutMkLst>
        </pc:sldLayoutChg>
        <pc:sldLayoutChg chg="del">
          <pc:chgData name="Bacher, Ms. Jessica Ann" userId="1ddf0563-720c-4ec0-b533-c206fba6cd90" providerId="ADAL" clId="{46ABA927-E78B-4DF1-BB10-478331CDCADE}" dt="2025-07-04T13:47:26.684" v="19" actId="47"/>
          <pc:sldLayoutMkLst>
            <pc:docMk/>
            <pc:sldMasterMk cId="326402442" sldId="2147483946"/>
            <pc:sldLayoutMk cId="1138865402" sldId="2147483951"/>
          </pc:sldLayoutMkLst>
        </pc:sldLayoutChg>
        <pc:sldLayoutChg chg="del">
          <pc:chgData name="Bacher, Ms. Jessica Ann" userId="1ddf0563-720c-4ec0-b533-c206fba6cd90" providerId="ADAL" clId="{46ABA927-E78B-4DF1-BB10-478331CDCADE}" dt="2025-07-04T13:47:26.684" v="19" actId="47"/>
          <pc:sldLayoutMkLst>
            <pc:docMk/>
            <pc:sldMasterMk cId="326402442" sldId="2147483946"/>
            <pc:sldLayoutMk cId="3130901929" sldId="2147483952"/>
          </pc:sldLayoutMkLst>
        </pc:sldLayoutChg>
        <pc:sldLayoutChg chg="del">
          <pc:chgData name="Bacher, Ms. Jessica Ann" userId="1ddf0563-720c-4ec0-b533-c206fba6cd90" providerId="ADAL" clId="{46ABA927-E78B-4DF1-BB10-478331CDCADE}" dt="2025-07-04T13:47:26.684" v="19" actId="47"/>
          <pc:sldLayoutMkLst>
            <pc:docMk/>
            <pc:sldMasterMk cId="326402442" sldId="2147483946"/>
            <pc:sldLayoutMk cId="3407498486" sldId="2147483953"/>
          </pc:sldLayoutMkLst>
        </pc:sldLayoutChg>
        <pc:sldLayoutChg chg="del">
          <pc:chgData name="Bacher, Ms. Jessica Ann" userId="1ddf0563-720c-4ec0-b533-c206fba6cd90" providerId="ADAL" clId="{46ABA927-E78B-4DF1-BB10-478331CDCADE}" dt="2025-07-04T13:47:26.684" v="19" actId="47"/>
          <pc:sldLayoutMkLst>
            <pc:docMk/>
            <pc:sldMasterMk cId="326402442" sldId="2147483946"/>
            <pc:sldLayoutMk cId="1983047500" sldId="2147483954"/>
          </pc:sldLayoutMkLst>
        </pc:sldLayoutChg>
        <pc:sldLayoutChg chg="del">
          <pc:chgData name="Bacher, Ms. Jessica Ann" userId="1ddf0563-720c-4ec0-b533-c206fba6cd90" providerId="ADAL" clId="{46ABA927-E78B-4DF1-BB10-478331CDCADE}" dt="2025-07-04T13:47:26.684" v="19" actId="47"/>
          <pc:sldLayoutMkLst>
            <pc:docMk/>
            <pc:sldMasterMk cId="326402442" sldId="2147483946"/>
            <pc:sldLayoutMk cId="2226241512" sldId="2147483955"/>
          </pc:sldLayoutMkLst>
        </pc:sldLayoutChg>
        <pc:sldLayoutChg chg="del">
          <pc:chgData name="Bacher, Ms. Jessica Ann" userId="1ddf0563-720c-4ec0-b533-c206fba6cd90" providerId="ADAL" clId="{46ABA927-E78B-4DF1-BB10-478331CDCADE}" dt="2025-07-04T13:47:26.684" v="19" actId="47"/>
          <pc:sldLayoutMkLst>
            <pc:docMk/>
            <pc:sldMasterMk cId="326402442" sldId="2147483946"/>
            <pc:sldLayoutMk cId="1804922853" sldId="2147483956"/>
          </pc:sldLayoutMkLst>
        </pc:sldLayoutChg>
        <pc:sldLayoutChg chg="del">
          <pc:chgData name="Bacher, Ms. Jessica Ann" userId="1ddf0563-720c-4ec0-b533-c206fba6cd90" providerId="ADAL" clId="{46ABA927-E78B-4DF1-BB10-478331CDCADE}" dt="2025-07-04T13:47:26.684" v="19" actId="47"/>
          <pc:sldLayoutMkLst>
            <pc:docMk/>
            <pc:sldMasterMk cId="326402442" sldId="2147483946"/>
            <pc:sldLayoutMk cId="4196303424" sldId="2147483957"/>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1641133963" sldId="2147483958"/>
        </pc:sldMasterMkLst>
        <pc:sldLayoutChg chg="del">
          <pc:chgData name="Bacher, Ms. Jessica Ann" userId="1ddf0563-720c-4ec0-b533-c206fba6cd90" providerId="ADAL" clId="{46ABA927-E78B-4DF1-BB10-478331CDCADE}" dt="2025-07-04T13:47:26.684" v="19" actId="47"/>
          <pc:sldLayoutMkLst>
            <pc:docMk/>
            <pc:sldMasterMk cId="1641133963" sldId="2147483958"/>
            <pc:sldLayoutMk cId="641785059" sldId="2147483959"/>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350099788" sldId="2147483960"/>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4067257404" sldId="2147483961"/>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2395080309" sldId="2147483962"/>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329426026" sldId="2147483963"/>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2102352198" sldId="2147483964"/>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468948482" sldId="2147483965"/>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2410077836" sldId="2147483966"/>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958411254" sldId="2147483967"/>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673040853" sldId="2147483968"/>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755775815" sldId="2147483969"/>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2322277779" sldId="2147483970"/>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2098284170" sldId="2147483971"/>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3796973803" sldId="2147483972"/>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1975953980" sldId="2147483973"/>
          </pc:sldLayoutMkLst>
        </pc:sldLayoutChg>
        <pc:sldLayoutChg chg="del">
          <pc:chgData name="Bacher, Ms. Jessica Ann" userId="1ddf0563-720c-4ec0-b533-c206fba6cd90" providerId="ADAL" clId="{46ABA927-E78B-4DF1-BB10-478331CDCADE}" dt="2025-07-04T13:47:26.684" v="19" actId="47"/>
          <pc:sldLayoutMkLst>
            <pc:docMk/>
            <pc:sldMasterMk cId="1641133963" sldId="2147483958"/>
            <pc:sldLayoutMk cId="3218274112" sldId="2147483974"/>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3039309661" sldId="2147483975"/>
        </pc:sldMasterMkLst>
        <pc:sldLayoutChg chg="del">
          <pc:chgData name="Bacher, Ms. Jessica Ann" userId="1ddf0563-720c-4ec0-b533-c206fba6cd90" providerId="ADAL" clId="{46ABA927-E78B-4DF1-BB10-478331CDCADE}" dt="2025-07-04T13:47:26.684" v="19" actId="47"/>
          <pc:sldLayoutMkLst>
            <pc:docMk/>
            <pc:sldMasterMk cId="3039309661" sldId="2147483975"/>
            <pc:sldLayoutMk cId="315194394" sldId="2147483976"/>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1313080596" sldId="2147483977"/>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3923177766" sldId="2147483978"/>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277671677" sldId="2147483979"/>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15026071" sldId="2147483980"/>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1140474708" sldId="2147483981"/>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2309423181" sldId="2147483982"/>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4063014701" sldId="2147483983"/>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3265715140" sldId="2147483984"/>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4035224494" sldId="2147483985"/>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1254937285" sldId="2147483986"/>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651869596" sldId="2147483987"/>
          </pc:sldLayoutMkLst>
        </pc:sldLayoutChg>
        <pc:sldLayoutChg chg="del">
          <pc:chgData name="Bacher, Ms. Jessica Ann" userId="1ddf0563-720c-4ec0-b533-c206fba6cd90" providerId="ADAL" clId="{46ABA927-E78B-4DF1-BB10-478331CDCADE}" dt="2025-07-04T13:47:26.684" v="19" actId="47"/>
          <pc:sldLayoutMkLst>
            <pc:docMk/>
            <pc:sldMasterMk cId="3039309661" sldId="2147483975"/>
            <pc:sldLayoutMk cId="574937206" sldId="2147483988"/>
          </pc:sldLayoutMkLst>
        </pc:sldLayoutChg>
      </pc:sldMasterChg>
      <pc:sldMasterChg chg="del delSldLayout">
        <pc:chgData name="Bacher, Ms. Jessica Ann" userId="1ddf0563-720c-4ec0-b533-c206fba6cd90" providerId="ADAL" clId="{46ABA927-E78B-4DF1-BB10-478331CDCADE}" dt="2025-07-04T13:47:40.300" v="20" actId="47"/>
        <pc:sldMasterMkLst>
          <pc:docMk/>
          <pc:sldMasterMk cId="2534474641" sldId="2147483989"/>
        </pc:sldMasterMkLst>
        <pc:sldLayoutChg chg="del">
          <pc:chgData name="Bacher, Ms. Jessica Ann" userId="1ddf0563-720c-4ec0-b533-c206fba6cd90" providerId="ADAL" clId="{46ABA927-E78B-4DF1-BB10-478331CDCADE}" dt="2025-07-04T13:47:40.300" v="20" actId="47"/>
          <pc:sldLayoutMkLst>
            <pc:docMk/>
            <pc:sldMasterMk cId="2534474641" sldId="2147483989"/>
            <pc:sldLayoutMk cId="2394491063" sldId="2147483990"/>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3349509338" sldId="2147483991"/>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4074454460" sldId="2147483992"/>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3309537934" sldId="2147483993"/>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216167472" sldId="2147483994"/>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1548940905" sldId="2147483995"/>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185404239" sldId="2147483996"/>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2205798541" sldId="2147483997"/>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3244505322" sldId="2147483998"/>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3968710782" sldId="2147483999"/>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629410502" sldId="2147484000"/>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3019980143" sldId="2147484001"/>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3770361375" sldId="2147484002"/>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1615835626" sldId="2147484003"/>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27602502" sldId="2147484004"/>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2979244747" sldId="2147484005"/>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2794918639" sldId="2147484006"/>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2723078421" sldId="2147484007"/>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284521005" sldId="2147484008"/>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2102994920" sldId="2147484009"/>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665269296" sldId="2147484010"/>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699560430" sldId="2147484011"/>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4149082094" sldId="2147484012"/>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3154309411" sldId="2147484013"/>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609641055" sldId="2147484014"/>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1202101243" sldId="2147484015"/>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1514582493" sldId="2147484016"/>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1303386398" sldId="2147484017"/>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967238141" sldId="2147484018"/>
          </pc:sldLayoutMkLst>
        </pc:sldLayoutChg>
        <pc:sldLayoutChg chg="del">
          <pc:chgData name="Bacher, Ms. Jessica Ann" userId="1ddf0563-720c-4ec0-b533-c206fba6cd90" providerId="ADAL" clId="{46ABA927-E78B-4DF1-BB10-478331CDCADE}" dt="2025-07-04T13:47:40.300" v="20" actId="47"/>
          <pc:sldLayoutMkLst>
            <pc:docMk/>
            <pc:sldMasterMk cId="2534474641" sldId="2147483989"/>
            <pc:sldLayoutMk cId="3598291541" sldId="2147484019"/>
          </pc:sldLayoutMkLst>
        </pc:sldLayoutChg>
      </pc:sldMasterChg>
      <pc:sldMasterChg chg="del delSldLayout">
        <pc:chgData name="Bacher, Ms. Jessica Ann" userId="1ddf0563-720c-4ec0-b533-c206fba6cd90" providerId="ADAL" clId="{46ABA927-E78B-4DF1-BB10-478331CDCADE}" dt="2025-07-04T13:47:40.300" v="20" actId="47"/>
        <pc:sldMasterMkLst>
          <pc:docMk/>
          <pc:sldMasterMk cId="1243714443" sldId="2147484020"/>
        </pc:sldMasterMkLst>
        <pc:sldLayoutChg chg="del">
          <pc:chgData name="Bacher, Ms. Jessica Ann" userId="1ddf0563-720c-4ec0-b533-c206fba6cd90" providerId="ADAL" clId="{46ABA927-E78B-4DF1-BB10-478331CDCADE}" dt="2025-07-04T13:47:40.300" v="20" actId="47"/>
          <pc:sldLayoutMkLst>
            <pc:docMk/>
            <pc:sldMasterMk cId="1243714443" sldId="2147484020"/>
            <pc:sldLayoutMk cId="2064113295" sldId="2147484021"/>
          </pc:sldLayoutMkLst>
        </pc:sldLayoutChg>
        <pc:sldLayoutChg chg="del">
          <pc:chgData name="Bacher, Ms. Jessica Ann" userId="1ddf0563-720c-4ec0-b533-c206fba6cd90" providerId="ADAL" clId="{46ABA927-E78B-4DF1-BB10-478331CDCADE}" dt="2025-07-04T13:47:40.300" v="20" actId="47"/>
          <pc:sldLayoutMkLst>
            <pc:docMk/>
            <pc:sldMasterMk cId="1243714443" sldId="2147484020"/>
            <pc:sldLayoutMk cId="1660549488" sldId="2147484022"/>
          </pc:sldLayoutMkLst>
        </pc:sldLayoutChg>
        <pc:sldLayoutChg chg="del">
          <pc:chgData name="Bacher, Ms. Jessica Ann" userId="1ddf0563-720c-4ec0-b533-c206fba6cd90" providerId="ADAL" clId="{46ABA927-E78B-4DF1-BB10-478331CDCADE}" dt="2025-07-04T13:47:40.300" v="20" actId="47"/>
          <pc:sldLayoutMkLst>
            <pc:docMk/>
            <pc:sldMasterMk cId="1243714443" sldId="2147484020"/>
            <pc:sldLayoutMk cId="3394618839" sldId="2147484023"/>
          </pc:sldLayoutMkLst>
        </pc:sldLayoutChg>
        <pc:sldLayoutChg chg="del">
          <pc:chgData name="Bacher, Ms. Jessica Ann" userId="1ddf0563-720c-4ec0-b533-c206fba6cd90" providerId="ADAL" clId="{46ABA927-E78B-4DF1-BB10-478331CDCADE}" dt="2025-07-04T13:47:40.300" v="20" actId="47"/>
          <pc:sldLayoutMkLst>
            <pc:docMk/>
            <pc:sldMasterMk cId="1243714443" sldId="2147484020"/>
            <pc:sldLayoutMk cId="1309151071" sldId="2147484024"/>
          </pc:sldLayoutMkLst>
        </pc:sldLayoutChg>
        <pc:sldLayoutChg chg="del">
          <pc:chgData name="Bacher, Ms. Jessica Ann" userId="1ddf0563-720c-4ec0-b533-c206fba6cd90" providerId="ADAL" clId="{46ABA927-E78B-4DF1-BB10-478331CDCADE}" dt="2025-07-04T13:47:40.300" v="20" actId="47"/>
          <pc:sldLayoutMkLst>
            <pc:docMk/>
            <pc:sldMasterMk cId="1243714443" sldId="2147484020"/>
            <pc:sldLayoutMk cId="3540290345" sldId="2147484025"/>
          </pc:sldLayoutMkLst>
        </pc:sldLayoutChg>
        <pc:sldLayoutChg chg="del">
          <pc:chgData name="Bacher, Ms. Jessica Ann" userId="1ddf0563-720c-4ec0-b533-c206fba6cd90" providerId="ADAL" clId="{46ABA927-E78B-4DF1-BB10-478331CDCADE}" dt="2025-07-04T13:47:40.300" v="20" actId="47"/>
          <pc:sldLayoutMkLst>
            <pc:docMk/>
            <pc:sldMasterMk cId="1243714443" sldId="2147484020"/>
            <pc:sldLayoutMk cId="373804136" sldId="2147484026"/>
          </pc:sldLayoutMkLst>
        </pc:sldLayoutChg>
        <pc:sldLayoutChg chg="del">
          <pc:chgData name="Bacher, Ms. Jessica Ann" userId="1ddf0563-720c-4ec0-b533-c206fba6cd90" providerId="ADAL" clId="{46ABA927-E78B-4DF1-BB10-478331CDCADE}" dt="2025-07-04T13:47:40.300" v="20" actId="47"/>
          <pc:sldLayoutMkLst>
            <pc:docMk/>
            <pc:sldMasterMk cId="1243714443" sldId="2147484020"/>
            <pc:sldLayoutMk cId="349376178" sldId="2147484027"/>
          </pc:sldLayoutMkLst>
        </pc:sldLayoutChg>
        <pc:sldLayoutChg chg="del">
          <pc:chgData name="Bacher, Ms. Jessica Ann" userId="1ddf0563-720c-4ec0-b533-c206fba6cd90" providerId="ADAL" clId="{46ABA927-E78B-4DF1-BB10-478331CDCADE}" dt="2025-07-04T13:47:40.300" v="20" actId="47"/>
          <pc:sldLayoutMkLst>
            <pc:docMk/>
            <pc:sldMasterMk cId="1243714443" sldId="2147484020"/>
            <pc:sldLayoutMk cId="2501633881" sldId="2147484028"/>
          </pc:sldLayoutMkLst>
        </pc:sldLayoutChg>
        <pc:sldLayoutChg chg="del">
          <pc:chgData name="Bacher, Ms. Jessica Ann" userId="1ddf0563-720c-4ec0-b533-c206fba6cd90" providerId="ADAL" clId="{46ABA927-E78B-4DF1-BB10-478331CDCADE}" dt="2025-07-04T13:47:40.300" v="20" actId="47"/>
          <pc:sldLayoutMkLst>
            <pc:docMk/>
            <pc:sldMasterMk cId="1243714443" sldId="2147484020"/>
            <pc:sldLayoutMk cId="4293001074" sldId="2147484029"/>
          </pc:sldLayoutMkLst>
        </pc:sldLayoutChg>
        <pc:sldLayoutChg chg="del">
          <pc:chgData name="Bacher, Ms. Jessica Ann" userId="1ddf0563-720c-4ec0-b533-c206fba6cd90" providerId="ADAL" clId="{46ABA927-E78B-4DF1-BB10-478331CDCADE}" dt="2025-07-04T13:47:40.300" v="20" actId="47"/>
          <pc:sldLayoutMkLst>
            <pc:docMk/>
            <pc:sldMasterMk cId="1243714443" sldId="2147484020"/>
            <pc:sldLayoutMk cId="1512856519" sldId="2147484030"/>
          </pc:sldLayoutMkLst>
        </pc:sldLayoutChg>
        <pc:sldLayoutChg chg="del">
          <pc:chgData name="Bacher, Ms. Jessica Ann" userId="1ddf0563-720c-4ec0-b533-c206fba6cd90" providerId="ADAL" clId="{46ABA927-E78B-4DF1-BB10-478331CDCADE}" dt="2025-07-04T13:47:40.300" v="20" actId="47"/>
          <pc:sldLayoutMkLst>
            <pc:docMk/>
            <pc:sldMasterMk cId="1243714443" sldId="2147484020"/>
            <pc:sldLayoutMk cId="2151276977" sldId="2147484031"/>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922694967" sldId="2147484032"/>
        </pc:sldMasterMkLst>
        <pc:sldLayoutChg chg="del">
          <pc:chgData name="Bacher, Ms. Jessica Ann" userId="1ddf0563-720c-4ec0-b533-c206fba6cd90" providerId="ADAL" clId="{46ABA927-E78B-4DF1-BB10-478331CDCADE}" dt="2025-07-04T13:47:26.684" v="19" actId="47"/>
          <pc:sldLayoutMkLst>
            <pc:docMk/>
            <pc:sldMasterMk cId="922694967" sldId="2147484032"/>
            <pc:sldLayoutMk cId="2984128837" sldId="2147484033"/>
          </pc:sldLayoutMkLst>
        </pc:sldLayoutChg>
        <pc:sldLayoutChg chg="del">
          <pc:chgData name="Bacher, Ms. Jessica Ann" userId="1ddf0563-720c-4ec0-b533-c206fba6cd90" providerId="ADAL" clId="{46ABA927-E78B-4DF1-BB10-478331CDCADE}" dt="2025-07-04T13:47:26.684" v="19" actId="47"/>
          <pc:sldLayoutMkLst>
            <pc:docMk/>
            <pc:sldMasterMk cId="922694967" sldId="2147484032"/>
            <pc:sldLayoutMk cId="3249383148" sldId="2147484034"/>
          </pc:sldLayoutMkLst>
        </pc:sldLayoutChg>
        <pc:sldLayoutChg chg="del">
          <pc:chgData name="Bacher, Ms. Jessica Ann" userId="1ddf0563-720c-4ec0-b533-c206fba6cd90" providerId="ADAL" clId="{46ABA927-E78B-4DF1-BB10-478331CDCADE}" dt="2025-07-04T13:47:26.684" v="19" actId="47"/>
          <pc:sldLayoutMkLst>
            <pc:docMk/>
            <pc:sldMasterMk cId="922694967" sldId="2147484032"/>
            <pc:sldLayoutMk cId="3423151503" sldId="2147484035"/>
          </pc:sldLayoutMkLst>
        </pc:sldLayoutChg>
        <pc:sldLayoutChg chg="del">
          <pc:chgData name="Bacher, Ms. Jessica Ann" userId="1ddf0563-720c-4ec0-b533-c206fba6cd90" providerId="ADAL" clId="{46ABA927-E78B-4DF1-BB10-478331CDCADE}" dt="2025-07-04T13:47:26.684" v="19" actId="47"/>
          <pc:sldLayoutMkLst>
            <pc:docMk/>
            <pc:sldMasterMk cId="922694967" sldId="2147484032"/>
            <pc:sldLayoutMk cId="2490520637" sldId="2147484036"/>
          </pc:sldLayoutMkLst>
        </pc:sldLayoutChg>
        <pc:sldLayoutChg chg="del">
          <pc:chgData name="Bacher, Ms. Jessica Ann" userId="1ddf0563-720c-4ec0-b533-c206fba6cd90" providerId="ADAL" clId="{46ABA927-E78B-4DF1-BB10-478331CDCADE}" dt="2025-07-04T13:47:26.684" v="19" actId="47"/>
          <pc:sldLayoutMkLst>
            <pc:docMk/>
            <pc:sldMasterMk cId="922694967" sldId="2147484032"/>
            <pc:sldLayoutMk cId="656533091" sldId="2147484037"/>
          </pc:sldLayoutMkLst>
        </pc:sldLayoutChg>
        <pc:sldLayoutChg chg="del">
          <pc:chgData name="Bacher, Ms. Jessica Ann" userId="1ddf0563-720c-4ec0-b533-c206fba6cd90" providerId="ADAL" clId="{46ABA927-E78B-4DF1-BB10-478331CDCADE}" dt="2025-07-04T13:47:26.684" v="19" actId="47"/>
          <pc:sldLayoutMkLst>
            <pc:docMk/>
            <pc:sldMasterMk cId="922694967" sldId="2147484032"/>
            <pc:sldLayoutMk cId="3526484135" sldId="2147484038"/>
          </pc:sldLayoutMkLst>
        </pc:sldLayoutChg>
        <pc:sldLayoutChg chg="del">
          <pc:chgData name="Bacher, Ms. Jessica Ann" userId="1ddf0563-720c-4ec0-b533-c206fba6cd90" providerId="ADAL" clId="{46ABA927-E78B-4DF1-BB10-478331CDCADE}" dt="2025-07-04T13:47:26.684" v="19" actId="47"/>
          <pc:sldLayoutMkLst>
            <pc:docMk/>
            <pc:sldMasterMk cId="922694967" sldId="2147484032"/>
            <pc:sldLayoutMk cId="805424494" sldId="2147484039"/>
          </pc:sldLayoutMkLst>
        </pc:sldLayoutChg>
        <pc:sldLayoutChg chg="del">
          <pc:chgData name="Bacher, Ms. Jessica Ann" userId="1ddf0563-720c-4ec0-b533-c206fba6cd90" providerId="ADAL" clId="{46ABA927-E78B-4DF1-BB10-478331CDCADE}" dt="2025-07-04T13:47:26.684" v="19" actId="47"/>
          <pc:sldLayoutMkLst>
            <pc:docMk/>
            <pc:sldMasterMk cId="922694967" sldId="2147484032"/>
            <pc:sldLayoutMk cId="3774810209" sldId="2147484040"/>
          </pc:sldLayoutMkLst>
        </pc:sldLayoutChg>
        <pc:sldLayoutChg chg="del">
          <pc:chgData name="Bacher, Ms. Jessica Ann" userId="1ddf0563-720c-4ec0-b533-c206fba6cd90" providerId="ADAL" clId="{46ABA927-E78B-4DF1-BB10-478331CDCADE}" dt="2025-07-04T13:47:26.684" v="19" actId="47"/>
          <pc:sldLayoutMkLst>
            <pc:docMk/>
            <pc:sldMasterMk cId="922694967" sldId="2147484032"/>
            <pc:sldLayoutMk cId="163800355" sldId="2147484041"/>
          </pc:sldLayoutMkLst>
        </pc:sldLayoutChg>
        <pc:sldLayoutChg chg="del">
          <pc:chgData name="Bacher, Ms. Jessica Ann" userId="1ddf0563-720c-4ec0-b533-c206fba6cd90" providerId="ADAL" clId="{46ABA927-E78B-4DF1-BB10-478331CDCADE}" dt="2025-07-04T13:47:26.684" v="19" actId="47"/>
          <pc:sldLayoutMkLst>
            <pc:docMk/>
            <pc:sldMasterMk cId="922694967" sldId="2147484032"/>
            <pc:sldLayoutMk cId="3942618632" sldId="2147484042"/>
          </pc:sldLayoutMkLst>
        </pc:sldLayoutChg>
        <pc:sldLayoutChg chg="del">
          <pc:chgData name="Bacher, Ms. Jessica Ann" userId="1ddf0563-720c-4ec0-b533-c206fba6cd90" providerId="ADAL" clId="{46ABA927-E78B-4DF1-BB10-478331CDCADE}" dt="2025-07-04T13:47:26.684" v="19" actId="47"/>
          <pc:sldLayoutMkLst>
            <pc:docMk/>
            <pc:sldMasterMk cId="922694967" sldId="2147484032"/>
            <pc:sldLayoutMk cId="255333630" sldId="2147484043"/>
          </pc:sldLayoutMkLst>
        </pc:sldLayoutChg>
        <pc:sldLayoutChg chg="del">
          <pc:chgData name="Bacher, Ms. Jessica Ann" userId="1ddf0563-720c-4ec0-b533-c206fba6cd90" providerId="ADAL" clId="{46ABA927-E78B-4DF1-BB10-478331CDCADE}" dt="2025-07-04T13:47:26.684" v="19" actId="47"/>
          <pc:sldLayoutMkLst>
            <pc:docMk/>
            <pc:sldMasterMk cId="922694967" sldId="2147484032"/>
            <pc:sldLayoutMk cId="1477967684" sldId="2147484044"/>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2812545605" sldId="2147484046"/>
        </pc:sldMasterMkLst>
        <pc:sldLayoutChg chg="del">
          <pc:chgData name="Bacher, Ms. Jessica Ann" userId="1ddf0563-720c-4ec0-b533-c206fba6cd90" providerId="ADAL" clId="{46ABA927-E78B-4DF1-BB10-478331CDCADE}" dt="2025-07-04T13:47:26.684" v="19" actId="47"/>
          <pc:sldLayoutMkLst>
            <pc:docMk/>
            <pc:sldMasterMk cId="2812545605" sldId="2147484046"/>
            <pc:sldLayoutMk cId="735978142" sldId="2147484047"/>
          </pc:sldLayoutMkLst>
        </pc:sldLayoutChg>
        <pc:sldLayoutChg chg="del">
          <pc:chgData name="Bacher, Ms. Jessica Ann" userId="1ddf0563-720c-4ec0-b533-c206fba6cd90" providerId="ADAL" clId="{46ABA927-E78B-4DF1-BB10-478331CDCADE}" dt="2025-07-04T13:47:26.684" v="19" actId="47"/>
          <pc:sldLayoutMkLst>
            <pc:docMk/>
            <pc:sldMasterMk cId="2812545605" sldId="2147484046"/>
            <pc:sldLayoutMk cId="3201639213" sldId="2147484048"/>
          </pc:sldLayoutMkLst>
        </pc:sldLayoutChg>
        <pc:sldLayoutChg chg="del">
          <pc:chgData name="Bacher, Ms. Jessica Ann" userId="1ddf0563-720c-4ec0-b533-c206fba6cd90" providerId="ADAL" clId="{46ABA927-E78B-4DF1-BB10-478331CDCADE}" dt="2025-07-04T13:47:26.684" v="19" actId="47"/>
          <pc:sldLayoutMkLst>
            <pc:docMk/>
            <pc:sldMasterMk cId="2812545605" sldId="2147484046"/>
            <pc:sldLayoutMk cId="113521839" sldId="2147484049"/>
          </pc:sldLayoutMkLst>
        </pc:sldLayoutChg>
        <pc:sldLayoutChg chg="del">
          <pc:chgData name="Bacher, Ms. Jessica Ann" userId="1ddf0563-720c-4ec0-b533-c206fba6cd90" providerId="ADAL" clId="{46ABA927-E78B-4DF1-BB10-478331CDCADE}" dt="2025-07-04T13:47:26.684" v="19" actId="47"/>
          <pc:sldLayoutMkLst>
            <pc:docMk/>
            <pc:sldMasterMk cId="2812545605" sldId="2147484046"/>
            <pc:sldLayoutMk cId="3620929713" sldId="2147484050"/>
          </pc:sldLayoutMkLst>
        </pc:sldLayoutChg>
        <pc:sldLayoutChg chg="del">
          <pc:chgData name="Bacher, Ms. Jessica Ann" userId="1ddf0563-720c-4ec0-b533-c206fba6cd90" providerId="ADAL" clId="{46ABA927-E78B-4DF1-BB10-478331CDCADE}" dt="2025-07-04T13:47:26.684" v="19" actId="47"/>
          <pc:sldLayoutMkLst>
            <pc:docMk/>
            <pc:sldMasterMk cId="2812545605" sldId="2147484046"/>
            <pc:sldLayoutMk cId="1412384860" sldId="2147484051"/>
          </pc:sldLayoutMkLst>
        </pc:sldLayoutChg>
        <pc:sldLayoutChg chg="del">
          <pc:chgData name="Bacher, Ms. Jessica Ann" userId="1ddf0563-720c-4ec0-b533-c206fba6cd90" providerId="ADAL" clId="{46ABA927-E78B-4DF1-BB10-478331CDCADE}" dt="2025-07-04T13:47:26.684" v="19" actId="47"/>
          <pc:sldLayoutMkLst>
            <pc:docMk/>
            <pc:sldMasterMk cId="2812545605" sldId="2147484046"/>
            <pc:sldLayoutMk cId="600093584" sldId="2147484052"/>
          </pc:sldLayoutMkLst>
        </pc:sldLayoutChg>
        <pc:sldLayoutChg chg="del">
          <pc:chgData name="Bacher, Ms. Jessica Ann" userId="1ddf0563-720c-4ec0-b533-c206fba6cd90" providerId="ADAL" clId="{46ABA927-E78B-4DF1-BB10-478331CDCADE}" dt="2025-07-04T13:47:26.684" v="19" actId="47"/>
          <pc:sldLayoutMkLst>
            <pc:docMk/>
            <pc:sldMasterMk cId="2812545605" sldId="2147484046"/>
            <pc:sldLayoutMk cId="3718228672" sldId="2147484053"/>
          </pc:sldLayoutMkLst>
        </pc:sldLayoutChg>
        <pc:sldLayoutChg chg="del">
          <pc:chgData name="Bacher, Ms. Jessica Ann" userId="1ddf0563-720c-4ec0-b533-c206fba6cd90" providerId="ADAL" clId="{46ABA927-E78B-4DF1-BB10-478331CDCADE}" dt="2025-07-04T13:47:26.684" v="19" actId="47"/>
          <pc:sldLayoutMkLst>
            <pc:docMk/>
            <pc:sldMasterMk cId="2812545605" sldId="2147484046"/>
            <pc:sldLayoutMk cId="3820741290" sldId="2147484054"/>
          </pc:sldLayoutMkLst>
        </pc:sldLayoutChg>
        <pc:sldLayoutChg chg="del">
          <pc:chgData name="Bacher, Ms. Jessica Ann" userId="1ddf0563-720c-4ec0-b533-c206fba6cd90" providerId="ADAL" clId="{46ABA927-E78B-4DF1-BB10-478331CDCADE}" dt="2025-07-04T13:47:26.684" v="19" actId="47"/>
          <pc:sldLayoutMkLst>
            <pc:docMk/>
            <pc:sldMasterMk cId="2812545605" sldId="2147484046"/>
            <pc:sldLayoutMk cId="1861683384" sldId="2147484055"/>
          </pc:sldLayoutMkLst>
        </pc:sldLayoutChg>
        <pc:sldLayoutChg chg="del">
          <pc:chgData name="Bacher, Ms. Jessica Ann" userId="1ddf0563-720c-4ec0-b533-c206fba6cd90" providerId="ADAL" clId="{46ABA927-E78B-4DF1-BB10-478331CDCADE}" dt="2025-07-04T13:47:26.684" v="19" actId="47"/>
          <pc:sldLayoutMkLst>
            <pc:docMk/>
            <pc:sldMasterMk cId="2812545605" sldId="2147484046"/>
            <pc:sldLayoutMk cId="1300785891" sldId="2147484056"/>
          </pc:sldLayoutMkLst>
        </pc:sldLayoutChg>
        <pc:sldLayoutChg chg="del">
          <pc:chgData name="Bacher, Ms. Jessica Ann" userId="1ddf0563-720c-4ec0-b533-c206fba6cd90" providerId="ADAL" clId="{46ABA927-E78B-4DF1-BB10-478331CDCADE}" dt="2025-07-04T13:47:26.684" v="19" actId="47"/>
          <pc:sldLayoutMkLst>
            <pc:docMk/>
            <pc:sldMasterMk cId="2812545605" sldId="2147484046"/>
            <pc:sldLayoutMk cId="805835251" sldId="2147484057"/>
          </pc:sldLayoutMkLst>
        </pc:sldLayoutChg>
      </pc:sldMasterChg>
      <pc:sldMasterChg chg="del delSldLayout">
        <pc:chgData name="Bacher, Ms. Jessica Ann" userId="1ddf0563-720c-4ec0-b533-c206fba6cd90" providerId="ADAL" clId="{46ABA927-E78B-4DF1-BB10-478331CDCADE}" dt="2025-07-08T21:59:56.616" v="199" actId="47"/>
        <pc:sldMasterMkLst>
          <pc:docMk/>
          <pc:sldMasterMk cId="3396293548" sldId="2147484058"/>
        </pc:sldMasterMkLst>
        <pc:sldLayoutChg chg="del">
          <pc:chgData name="Bacher, Ms. Jessica Ann" userId="1ddf0563-720c-4ec0-b533-c206fba6cd90" providerId="ADAL" clId="{46ABA927-E78B-4DF1-BB10-478331CDCADE}" dt="2025-07-08T21:59:56.616" v="199" actId="47"/>
          <pc:sldLayoutMkLst>
            <pc:docMk/>
            <pc:sldMasterMk cId="3396293548" sldId="2147484058"/>
            <pc:sldLayoutMk cId="1855731291" sldId="2147484059"/>
          </pc:sldLayoutMkLst>
        </pc:sldLayoutChg>
        <pc:sldLayoutChg chg="del">
          <pc:chgData name="Bacher, Ms. Jessica Ann" userId="1ddf0563-720c-4ec0-b533-c206fba6cd90" providerId="ADAL" clId="{46ABA927-E78B-4DF1-BB10-478331CDCADE}" dt="2025-07-08T21:59:56.616" v="199" actId="47"/>
          <pc:sldLayoutMkLst>
            <pc:docMk/>
            <pc:sldMasterMk cId="3396293548" sldId="2147484058"/>
            <pc:sldLayoutMk cId="3645277918" sldId="2147484060"/>
          </pc:sldLayoutMkLst>
        </pc:sldLayoutChg>
        <pc:sldLayoutChg chg="del">
          <pc:chgData name="Bacher, Ms. Jessica Ann" userId="1ddf0563-720c-4ec0-b533-c206fba6cd90" providerId="ADAL" clId="{46ABA927-E78B-4DF1-BB10-478331CDCADE}" dt="2025-07-08T21:59:56.616" v="199" actId="47"/>
          <pc:sldLayoutMkLst>
            <pc:docMk/>
            <pc:sldMasterMk cId="3396293548" sldId="2147484058"/>
            <pc:sldLayoutMk cId="152440721" sldId="2147484061"/>
          </pc:sldLayoutMkLst>
        </pc:sldLayoutChg>
        <pc:sldLayoutChg chg="del">
          <pc:chgData name="Bacher, Ms. Jessica Ann" userId="1ddf0563-720c-4ec0-b533-c206fba6cd90" providerId="ADAL" clId="{46ABA927-E78B-4DF1-BB10-478331CDCADE}" dt="2025-07-08T21:59:56.616" v="199" actId="47"/>
          <pc:sldLayoutMkLst>
            <pc:docMk/>
            <pc:sldMasterMk cId="3396293548" sldId="2147484058"/>
            <pc:sldLayoutMk cId="345451545" sldId="2147484062"/>
          </pc:sldLayoutMkLst>
        </pc:sldLayoutChg>
        <pc:sldLayoutChg chg="del">
          <pc:chgData name="Bacher, Ms. Jessica Ann" userId="1ddf0563-720c-4ec0-b533-c206fba6cd90" providerId="ADAL" clId="{46ABA927-E78B-4DF1-BB10-478331CDCADE}" dt="2025-07-08T21:59:56.616" v="199" actId="47"/>
          <pc:sldLayoutMkLst>
            <pc:docMk/>
            <pc:sldMasterMk cId="3396293548" sldId="2147484058"/>
            <pc:sldLayoutMk cId="257233074" sldId="2147484063"/>
          </pc:sldLayoutMkLst>
        </pc:sldLayoutChg>
        <pc:sldLayoutChg chg="del">
          <pc:chgData name="Bacher, Ms. Jessica Ann" userId="1ddf0563-720c-4ec0-b533-c206fba6cd90" providerId="ADAL" clId="{46ABA927-E78B-4DF1-BB10-478331CDCADE}" dt="2025-07-08T21:59:56.616" v="199" actId="47"/>
          <pc:sldLayoutMkLst>
            <pc:docMk/>
            <pc:sldMasterMk cId="3396293548" sldId="2147484058"/>
            <pc:sldLayoutMk cId="1190525229" sldId="2147484064"/>
          </pc:sldLayoutMkLst>
        </pc:sldLayoutChg>
        <pc:sldLayoutChg chg="del">
          <pc:chgData name="Bacher, Ms. Jessica Ann" userId="1ddf0563-720c-4ec0-b533-c206fba6cd90" providerId="ADAL" clId="{46ABA927-E78B-4DF1-BB10-478331CDCADE}" dt="2025-07-08T21:59:56.616" v="199" actId="47"/>
          <pc:sldLayoutMkLst>
            <pc:docMk/>
            <pc:sldMasterMk cId="3396293548" sldId="2147484058"/>
            <pc:sldLayoutMk cId="1374290877" sldId="2147484065"/>
          </pc:sldLayoutMkLst>
        </pc:sldLayoutChg>
        <pc:sldLayoutChg chg="del">
          <pc:chgData name="Bacher, Ms. Jessica Ann" userId="1ddf0563-720c-4ec0-b533-c206fba6cd90" providerId="ADAL" clId="{46ABA927-E78B-4DF1-BB10-478331CDCADE}" dt="2025-07-08T21:59:56.616" v="199" actId="47"/>
          <pc:sldLayoutMkLst>
            <pc:docMk/>
            <pc:sldMasterMk cId="3396293548" sldId="2147484058"/>
            <pc:sldLayoutMk cId="987862245" sldId="2147484066"/>
          </pc:sldLayoutMkLst>
        </pc:sldLayoutChg>
        <pc:sldLayoutChg chg="del">
          <pc:chgData name="Bacher, Ms. Jessica Ann" userId="1ddf0563-720c-4ec0-b533-c206fba6cd90" providerId="ADAL" clId="{46ABA927-E78B-4DF1-BB10-478331CDCADE}" dt="2025-07-08T21:59:56.616" v="199" actId="47"/>
          <pc:sldLayoutMkLst>
            <pc:docMk/>
            <pc:sldMasterMk cId="3396293548" sldId="2147484058"/>
            <pc:sldLayoutMk cId="2043532348" sldId="2147484067"/>
          </pc:sldLayoutMkLst>
        </pc:sldLayoutChg>
      </pc:sldMasterChg>
      <pc:sldMasterChg chg="del delSldLayout">
        <pc:chgData name="Bacher, Ms. Jessica Ann" userId="1ddf0563-720c-4ec0-b533-c206fba6cd90" providerId="ADAL" clId="{46ABA927-E78B-4DF1-BB10-478331CDCADE}" dt="2025-07-04T13:45:34.405" v="16" actId="47"/>
        <pc:sldMasterMkLst>
          <pc:docMk/>
          <pc:sldMasterMk cId="3684971320" sldId="2147484095"/>
        </pc:sldMasterMkLst>
        <pc:sldLayoutChg chg="del">
          <pc:chgData name="Bacher, Ms. Jessica Ann" userId="1ddf0563-720c-4ec0-b533-c206fba6cd90" providerId="ADAL" clId="{46ABA927-E78B-4DF1-BB10-478331CDCADE}" dt="2025-07-04T13:45:34.405" v="16" actId="47"/>
          <pc:sldLayoutMkLst>
            <pc:docMk/>
            <pc:sldMasterMk cId="3684971320" sldId="2147484095"/>
            <pc:sldLayoutMk cId="2025386389" sldId="2147484096"/>
          </pc:sldLayoutMkLst>
        </pc:sldLayoutChg>
        <pc:sldLayoutChg chg="del">
          <pc:chgData name="Bacher, Ms. Jessica Ann" userId="1ddf0563-720c-4ec0-b533-c206fba6cd90" providerId="ADAL" clId="{46ABA927-E78B-4DF1-BB10-478331CDCADE}" dt="2025-07-04T13:45:34.405" v="16" actId="47"/>
          <pc:sldLayoutMkLst>
            <pc:docMk/>
            <pc:sldMasterMk cId="3684971320" sldId="2147484095"/>
            <pc:sldLayoutMk cId="1498006115" sldId="2147484097"/>
          </pc:sldLayoutMkLst>
        </pc:sldLayoutChg>
        <pc:sldLayoutChg chg="del">
          <pc:chgData name="Bacher, Ms. Jessica Ann" userId="1ddf0563-720c-4ec0-b533-c206fba6cd90" providerId="ADAL" clId="{46ABA927-E78B-4DF1-BB10-478331CDCADE}" dt="2025-07-04T13:45:34.405" v="16" actId="47"/>
          <pc:sldLayoutMkLst>
            <pc:docMk/>
            <pc:sldMasterMk cId="3684971320" sldId="2147484095"/>
            <pc:sldLayoutMk cId="3763463627" sldId="2147484098"/>
          </pc:sldLayoutMkLst>
        </pc:sldLayoutChg>
        <pc:sldLayoutChg chg="del">
          <pc:chgData name="Bacher, Ms. Jessica Ann" userId="1ddf0563-720c-4ec0-b533-c206fba6cd90" providerId="ADAL" clId="{46ABA927-E78B-4DF1-BB10-478331CDCADE}" dt="2025-07-04T13:45:34.405" v="16" actId="47"/>
          <pc:sldLayoutMkLst>
            <pc:docMk/>
            <pc:sldMasterMk cId="3684971320" sldId="2147484095"/>
            <pc:sldLayoutMk cId="3821883103" sldId="2147484099"/>
          </pc:sldLayoutMkLst>
        </pc:sldLayoutChg>
        <pc:sldLayoutChg chg="del">
          <pc:chgData name="Bacher, Ms. Jessica Ann" userId="1ddf0563-720c-4ec0-b533-c206fba6cd90" providerId="ADAL" clId="{46ABA927-E78B-4DF1-BB10-478331CDCADE}" dt="2025-07-04T13:45:34.405" v="16" actId="47"/>
          <pc:sldLayoutMkLst>
            <pc:docMk/>
            <pc:sldMasterMk cId="3684971320" sldId="2147484095"/>
            <pc:sldLayoutMk cId="4208578128" sldId="2147484100"/>
          </pc:sldLayoutMkLst>
        </pc:sldLayoutChg>
        <pc:sldLayoutChg chg="del">
          <pc:chgData name="Bacher, Ms. Jessica Ann" userId="1ddf0563-720c-4ec0-b533-c206fba6cd90" providerId="ADAL" clId="{46ABA927-E78B-4DF1-BB10-478331CDCADE}" dt="2025-07-04T13:45:34.405" v="16" actId="47"/>
          <pc:sldLayoutMkLst>
            <pc:docMk/>
            <pc:sldMasterMk cId="3684971320" sldId="2147484095"/>
            <pc:sldLayoutMk cId="4225887362" sldId="2147484101"/>
          </pc:sldLayoutMkLst>
        </pc:sldLayoutChg>
        <pc:sldLayoutChg chg="del">
          <pc:chgData name="Bacher, Ms. Jessica Ann" userId="1ddf0563-720c-4ec0-b533-c206fba6cd90" providerId="ADAL" clId="{46ABA927-E78B-4DF1-BB10-478331CDCADE}" dt="2025-07-04T13:45:34.405" v="16" actId="47"/>
          <pc:sldLayoutMkLst>
            <pc:docMk/>
            <pc:sldMasterMk cId="3684971320" sldId="2147484095"/>
            <pc:sldLayoutMk cId="603956242" sldId="2147484102"/>
          </pc:sldLayoutMkLst>
        </pc:sldLayoutChg>
        <pc:sldLayoutChg chg="del">
          <pc:chgData name="Bacher, Ms. Jessica Ann" userId="1ddf0563-720c-4ec0-b533-c206fba6cd90" providerId="ADAL" clId="{46ABA927-E78B-4DF1-BB10-478331CDCADE}" dt="2025-07-04T13:45:34.405" v="16" actId="47"/>
          <pc:sldLayoutMkLst>
            <pc:docMk/>
            <pc:sldMasterMk cId="3684971320" sldId="2147484095"/>
            <pc:sldLayoutMk cId="3110348470" sldId="2147484103"/>
          </pc:sldLayoutMkLst>
        </pc:sldLayoutChg>
        <pc:sldLayoutChg chg="del">
          <pc:chgData name="Bacher, Ms. Jessica Ann" userId="1ddf0563-720c-4ec0-b533-c206fba6cd90" providerId="ADAL" clId="{46ABA927-E78B-4DF1-BB10-478331CDCADE}" dt="2025-07-04T13:45:34.405" v="16" actId="47"/>
          <pc:sldLayoutMkLst>
            <pc:docMk/>
            <pc:sldMasterMk cId="3684971320" sldId="2147484095"/>
            <pc:sldLayoutMk cId="4011550948" sldId="2147484104"/>
          </pc:sldLayoutMkLst>
        </pc:sldLayoutChg>
        <pc:sldLayoutChg chg="del">
          <pc:chgData name="Bacher, Ms. Jessica Ann" userId="1ddf0563-720c-4ec0-b533-c206fba6cd90" providerId="ADAL" clId="{46ABA927-E78B-4DF1-BB10-478331CDCADE}" dt="2025-07-04T13:45:34.405" v="16" actId="47"/>
          <pc:sldLayoutMkLst>
            <pc:docMk/>
            <pc:sldMasterMk cId="3684971320" sldId="2147484095"/>
            <pc:sldLayoutMk cId="1543475986" sldId="2147484105"/>
          </pc:sldLayoutMkLst>
        </pc:sldLayoutChg>
      </pc:sldMasterChg>
      <pc:sldMasterChg chg="delSldLayout">
        <pc:chgData name="Bacher, Ms. Jessica Ann" userId="1ddf0563-720c-4ec0-b533-c206fba6cd90" providerId="ADAL" clId="{46ABA927-E78B-4DF1-BB10-478331CDCADE}" dt="2025-07-08T23:30:07.675" v="391" actId="47"/>
        <pc:sldMasterMkLst>
          <pc:docMk/>
          <pc:sldMasterMk cId="1971700302" sldId="2147484106"/>
        </pc:sldMasterMkLst>
        <pc:sldLayoutChg chg="del">
          <pc:chgData name="Bacher, Ms. Jessica Ann" userId="1ddf0563-720c-4ec0-b533-c206fba6cd90" providerId="ADAL" clId="{46ABA927-E78B-4DF1-BB10-478331CDCADE}" dt="2025-07-08T23:30:07.675" v="391" actId="47"/>
          <pc:sldLayoutMkLst>
            <pc:docMk/>
            <pc:sldMasterMk cId="1971700302" sldId="2147484106"/>
            <pc:sldLayoutMk cId="656107045" sldId="2147484110"/>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119346839" sldId="2147484116"/>
        </pc:sldMasterMkLst>
        <pc:sldLayoutChg chg="del">
          <pc:chgData name="Bacher, Ms. Jessica Ann" userId="1ddf0563-720c-4ec0-b533-c206fba6cd90" providerId="ADAL" clId="{46ABA927-E78B-4DF1-BB10-478331CDCADE}" dt="2025-07-04T13:47:26.684" v="19" actId="47"/>
          <pc:sldLayoutMkLst>
            <pc:docMk/>
            <pc:sldMasterMk cId="119346839" sldId="2147484116"/>
            <pc:sldLayoutMk cId="181055124" sldId="2147484117"/>
          </pc:sldLayoutMkLst>
        </pc:sldLayoutChg>
        <pc:sldLayoutChg chg="del">
          <pc:chgData name="Bacher, Ms. Jessica Ann" userId="1ddf0563-720c-4ec0-b533-c206fba6cd90" providerId="ADAL" clId="{46ABA927-E78B-4DF1-BB10-478331CDCADE}" dt="2025-07-04T13:47:26.684" v="19" actId="47"/>
          <pc:sldLayoutMkLst>
            <pc:docMk/>
            <pc:sldMasterMk cId="119346839" sldId="2147484116"/>
            <pc:sldLayoutMk cId="1679563318" sldId="2147484118"/>
          </pc:sldLayoutMkLst>
        </pc:sldLayoutChg>
        <pc:sldLayoutChg chg="del">
          <pc:chgData name="Bacher, Ms. Jessica Ann" userId="1ddf0563-720c-4ec0-b533-c206fba6cd90" providerId="ADAL" clId="{46ABA927-E78B-4DF1-BB10-478331CDCADE}" dt="2025-07-04T13:47:26.684" v="19" actId="47"/>
          <pc:sldLayoutMkLst>
            <pc:docMk/>
            <pc:sldMasterMk cId="119346839" sldId="2147484116"/>
            <pc:sldLayoutMk cId="783166551" sldId="2147484119"/>
          </pc:sldLayoutMkLst>
        </pc:sldLayoutChg>
        <pc:sldLayoutChg chg="del">
          <pc:chgData name="Bacher, Ms. Jessica Ann" userId="1ddf0563-720c-4ec0-b533-c206fba6cd90" providerId="ADAL" clId="{46ABA927-E78B-4DF1-BB10-478331CDCADE}" dt="2025-07-04T13:47:26.684" v="19" actId="47"/>
          <pc:sldLayoutMkLst>
            <pc:docMk/>
            <pc:sldMasterMk cId="119346839" sldId="2147484116"/>
            <pc:sldLayoutMk cId="2011621670" sldId="2147484120"/>
          </pc:sldLayoutMkLst>
        </pc:sldLayoutChg>
        <pc:sldLayoutChg chg="del">
          <pc:chgData name="Bacher, Ms. Jessica Ann" userId="1ddf0563-720c-4ec0-b533-c206fba6cd90" providerId="ADAL" clId="{46ABA927-E78B-4DF1-BB10-478331CDCADE}" dt="2025-07-04T13:47:26.684" v="19" actId="47"/>
          <pc:sldLayoutMkLst>
            <pc:docMk/>
            <pc:sldMasterMk cId="119346839" sldId="2147484116"/>
            <pc:sldLayoutMk cId="1825058101" sldId="2147484121"/>
          </pc:sldLayoutMkLst>
        </pc:sldLayoutChg>
        <pc:sldLayoutChg chg="del">
          <pc:chgData name="Bacher, Ms. Jessica Ann" userId="1ddf0563-720c-4ec0-b533-c206fba6cd90" providerId="ADAL" clId="{46ABA927-E78B-4DF1-BB10-478331CDCADE}" dt="2025-07-04T13:47:26.684" v="19" actId="47"/>
          <pc:sldLayoutMkLst>
            <pc:docMk/>
            <pc:sldMasterMk cId="119346839" sldId="2147484116"/>
            <pc:sldLayoutMk cId="3416033668" sldId="2147484122"/>
          </pc:sldLayoutMkLst>
        </pc:sldLayoutChg>
        <pc:sldLayoutChg chg="del">
          <pc:chgData name="Bacher, Ms. Jessica Ann" userId="1ddf0563-720c-4ec0-b533-c206fba6cd90" providerId="ADAL" clId="{46ABA927-E78B-4DF1-BB10-478331CDCADE}" dt="2025-07-04T13:47:26.684" v="19" actId="47"/>
          <pc:sldLayoutMkLst>
            <pc:docMk/>
            <pc:sldMasterMk cId="119346839" sldId="2147484116"/>
            <pc:sldLayoutMk cId="3866665164" sldId="2147484123"/>
          </pc:sldLayoutMkLst>
        </pc:sldLayoutChg>
        <pc:sldLayoutChg chg="del">
          <pc:chgData name="Bacher, Ms. Jessica Ann" userId="1ddf0563-720c-4ec0-b533-c206fba6cd90" providerId="ADAL" clId="{46ABA927-E78B-4DF1-BB10-478331CDCADE}" dt="2025-07-04T13:47:26.684" v="19" actId="47"/>
          <pc:sldLayoutMkLst>
            <pc:docMk/>
            <pc:sldMasterMk cId="119346839" sldId="2147484116"/>
            <pc:sldLayoutMk cId="1319766130" sldId="2147484124"/>
          </pc:sldLayoutMkLst>
        </pc:sldLayoutChg>
        <pc:sldLayoutChg chg="del">
          <pc:chgData name="Bacher, Ms. Jessica Ann" userId="1ddf0563-720c-4ec0-b533-c206fba6cd90" providerId="ADAL" clId="{46ABA927-E78B-4DF1-BB10-478331CDCADE}" dt="2025-07-04T13:47:26.684" v="19" actId="47"/>
          <pc:sldLayoutMkLst>
            <pc:docMk/>
            <pc:sldMasterMk cId="119346839" sldId="2147484116"/>
            <pc:sldLayoutMk cId="1999078913" sldId="2147484125"/>
          </pc:sldLayoutMkLst>
        </pc:sldLayoutChg>
        <pc:sldLayoutChg chg="del">
          <pc:chgData name="Bacher, Ms. Jessica Ann" userId="1ddf0563-720c-4ec0-b533-c206fba6cd90" providerId="ADAL" clId="{46ABA927-E78B-4DF1-BB10-478331CDCADE}" dt="2025-07-04T13:47:26.684" v="19" actId="47"/>
          <pc:sldLayoutMkLst>
            <pc:docMk/>
            <pc:sldMasterMk cId="119346839" sldId="2147484116"/>
            <pc:sldLayoutMk cId="733194674" sldId="2147484126"/>
          </pc:sldLayoutMkLst>
        </pc:sldLayoutChg>
        <pc:sldLayoutChg chg="del">
          <pc:chgData name="Bacher, Ms. Jessica Ann" userId="1ddf0563-720c-4ec0-b533-c206fba6cd90" providerId="ADAL" clId="{46ABA927-E78B-4DF1-BB10-478331CDCADE}" dt="2025-07-04T13:47:26.684" v="19" actId="47"/>
          <pc:sldLayoutMkLst>
            <pc:docMk/>
            <pc:sldMasterMk cId="119346839" sldId="2147484116"/>
            <pc:sldLayoutMk cId="834692650" sldId="2147484127"/>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63482210" sldId="2147484128"/>
        </pc:sldMasterMkLst>
        <pc:sldLayoutChg chg="del">
          <pc:chgData name="Bacher, Ms. Jessica Ann" userId="1ddf0563-720c-4ec0-b533-c206fba6cd90" providerId="ADAL" clId="{46ABA927-E78B-4DF1-BB10-478331CDCADE}" dt="2025-07-04T13:47:26.684" v="19" actId="47"/>
          <pc:sldLayoutMkLst>
            <pc:docMk/>
            <pc:sldMasterMk cId="63482210" sldId="2147484128"/>
            <pc:sldLayoutMk cId="614923486" sldId="2147484129"/>
          </pc:sldLayoutMkLst>
        </pc:sldLayoutChg>
        <pc:sldLayoutChg chg="del">
          <pc:chgData name="Bacher, Ms. Jessica Ann" userId="1ddf0563-720c-4ec0-b533-c206fba6cd90" providerId="ADAL" clId="{46ABA927-E78B-4DF1-BB10-478331CDCADE}" dt="2025-07-04T13:47:26.684" v="19" actId="47"/>
          <pc:sldLayoutMkLst>
            <pc:docMk/>
            <pc:sldMasterMk cId="63482210" sldId="2147484128"/>
            <pc:sldLayoutMk cId="1489296950" sldId="2147484130"/>
          </pc:sldLayoutMkLst>
        </pc:sldLayoutChg>
        <pc:sldLayoutChg chg="del">
          <pc:chgData name="Bacher, Ms. Jessica Ann" userId="1ddf0563-720c-4ec0-b533-c206fba6cd90" providerId="ADAL" clId="{46ABA927-E78B-4DF1-BB10-478331CDCADE}" dt="2025-07-04T13:47:26.684" v="19" actId="47"/>
          <pc:sldLayoutMkLst>
            <pc:docMk/>
            <pc:sldMasterMk cId="63482210" sldId="2147484128"/>
            <pc:sldLayoutMk cId="223015070" sldId="2147484131"/>
          </pc:sldLayoutMkLst>
        </pc:sldLayoutChg>
        <pc:sldLayoutChg chg="del">
          <pc:chgData name="Bacher, Ms. Jessica Ann" userId="1ddf0563-720c-4ec0-b533-c206fba6cd90" providerId="ADAL" clId="{46ABA927-E78B-4DF1-BB10-478331CDCADE}" dt="2025-07-04T13:47:26.684" v="19" actId="47"/>
          <pc:sldLayoutMkLst>
            <pc:docMk/>
            <pc:sldMasterMk cId="63482210" sldId="2147484128"/>
            <pc:sldLayoutMk cId="2332184588" sldId="2147484132"/>
          </pc:sldLayoutMkLst>
        </pc:sldLayoutChg>
        <pc:sldLayoutChg chg="del">
          <pc:chgData name="Bacher, Ms. Jessica Ann" userId="1ddf0563-720c-4ec0-b533-c206fba6cd90" providerId="ADAL" clId="{46ABA927-E78B-4DF1-BB10-478331CDCADE}" dt="2025-07-04T13:47:26.684" v="19" actId="47"/>
          <pc:sldLayoutMkLst>
            <pc:docMk/>
            <pc:sldMasterMk cId="63482210" sldId="2147484128"/>
            <pc:sldLayoutMk cId="3311880406" sldId="2147484133"/>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3093309801" sldId="2147484134"/>
        </pc:sldMasterMkLst>
        <pc:sldLayoutChg chg="del">
          <pc:chgData name="Bacher, Ms. Jessica Ann" userId="1ddf0563-720c-4ec0-b533-c206fba6cd90" providerId="ADAL" clId="{46ABA927-E78B-4DF1-BB10-478331CDCADE}" dt="2025-07-04T13:47:26.684" v="19" actId="47"/>
          <pc:sldLayoutMkLst>
            <pc:docMk/>
            <pc:sldMasterMk cId="3093309801" sldId="2147484134"/>
            <pc:sldLayoutMk cId="4290221254" sldId="2147484135"/>
          </pc:sldLayoutMkLst>
        </pc:sldLayoutChg>
        <pc:sldLayoutChg chg="del">
          <pc:chgData name="Bacher, Ms. Jessica Ann" userId="1ddf0563-720c-4ec0-b533-c206fba6cd90" providerId="ADAL" clId="{46ABA927-E78B-4DF1-BB10-478331CDCADE}" dt="2025-07-04T13:47:26.684" v="19" actId="47"/>
          <pc:sldLayoutMkLst>
            <pc:docMk/>
            <pc:sldMasterMk cId="3093309801" sldId="2147484134"/>
            <pc:sldLayoutMk cId="636589695" sldId="2147484136"/>
          </pc:sldLayoutMkLst>
        </pc:sldLayoutChg>
        <pc:sldLayoutChg chg="del">
          <pc:chgData name="Bacher, Ms. Jessica Ann" userId="1ddf0563-720c-4ec0-b533-c206fba6cd90" providerId="ADAL" clId="{46ABA927-E78B-4DF1-BB10-478331CDCADE}" dt="2025-07-04T13:47:26.684" v="19" actId="47"/>
          <pc:sldLayoutMkLst>
            <pc:docMk/>
            <pc:sldMasterMk cId="3093309801" sldId="2147484134"/>
            <pc:sldLayoutMk cId="1281997998" sldId="2147484137"/>
          </pc:sldLayoutMkLst>
        </pc:sldLayoutChg>
        <pc:sldLayoutChg chg="del">
          <pc:chgData name="Bacher, Ms. Jessica Ann" userId="1ddf0563-720c-4ec0-b533-c206fba6cd90" providerId="ADAL" clId="{46ABA927-E78B-4DF1-BB10-478331CDCADE}" dt="2025-07-04T13:47:26.684" v="19" actId="47"/>
          <pc:sldLayoutMkLst>
            <pc:docMk/>
            <pc:sldMasterMk cId="3093309801" sldId="2147484134"/>
            <pc:sldLayoutMk cId="2541793956" sldId="2147484138"/>
          </pc:sldLayoutMkLst>
        </pc:sldLayoutChg>
        <pc:sldLayoutChg chg="del">
          <pc:chgData name="Bacher, Ms. Jessica Ann" userId="1ddf0563-720c-4ec0-b533-c206fba6cd90" providerId="ADAL" clId="{46ABA927-E78B-4DF1-BB10-478331CDCADE}" dt="2025-07-04T13:47:26.684" v="19" actId="47"/>
          <pc:sldLayoutMkLst>
            <pc:docMk/>
            <pc:sldMasterMk cId="3093309801" sldId="2147484134"/>
            <pc:sldLayoutMk cId="925016075" sldId="2147484139"/>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3561124575" sldId="2147484140"/>
        </pc:sldMasterMkLst>
        <pc:sldLayoutChg chg="del">
          <pc:chgData name="Bacher, Ms. Jessica Ann" userId="1ddf0563-720c-4ec0-b533-c206fba6cd90" providerId="ADAL" clId="{46ABA927-E78B-4DF1-BB10-478331CDCADE}" dt="2025-07-04T13:47:26.684" v="19" actId="47"/>
          <pc:sldLayoutMkLst>
            <pc:docMk/>
            <pc:sldMasterMk cId="3561124575" sldId="2147484140"/>
            <pc:sldLayoutMk cId="1988470682" sldId="2147484141"/>
          </pc:sldLayoutMkLst>
        </pc:sldLayoutChg>
        <pc:sldLayoutChg chg="del">
          <pc:chgData name="Bacher, Ms. Jessica Ann" userId="1ddf0563-720c-4ec0-b533-c206fba6cd90" providerId="ADAL" clId="{46ABA927-E78B-4DF1-BB10-478331CDCADE}" dt="2025-07-04T13:47:26.684" v="19" actId="47"/>
          <pc:sldLayoutMkLst>
            <pc:docMk/>
            <pc:sldMasterMk cId="3561124575" sldId="2147484140"/>
            <pc:sldLayoutMk cId="1375624757" sldId="2147484142"/>
          </pc:sldLayoutMkLst>
        </pc:sldLayoutChg>
        <pc:sldLayoutChg chg="del">
          <pc:chgData name="Bacher, Ms. Jessica Ann" userId="1ddf0563-720c-4ec0-b533-c206fba6cd90" providerId="ADAL" clId="{46ABA927-E78B-4DF1-BB10-478331CDCADE}" dt="2025-07-04T13:47:26.684" v="19" actId="47"/>
          <pc:sldLayoutMkLst>
            <pc:docMk/>
            <pc:sldMasterMk cId="3561124575" sldId="2147484140"/>
            <pc:sldLayoutMk cId="3871349471" sldId="2147484143"/>
          </pc:sldLayoutMkLst>
        </pc:sldLayoutChg>
        <pc:sldLayoutChg chg="del">
          <pc:chgData name="Bacher, Ms. Jessica Ann" userId="1ddf0563-720c-4ec0-b533-c206fba6cd90" providerId="ADAL" clId="{46ABA927-E78B-4DF1-BB10-478331CDCADE}" dt="2025-07-04T13:47:26.684" v="19" actId="47"/>
          <pc:sldLayoutMkLst>
            <pc:docMk/>
            <pc:sldMasterMk cId="3561124575" sldId="2147484140"/>
            <pc:sldLayoutMk cId="883538727" sldId="2147484144"/>
          </pc:sldLayoutMkLst>
        </pc:sldLayoutChg>
        <pc:sldLayoutChg chg="del">
          <pc:chgData name="Bacher, Ms. Jessica Ann" userId="1ddf0563-720c-4ec0-b533-c206fba6cd90" providerId="ADAL" clId="{46ABA927-E78B-4DF1-BB10-478331CDCADE}" dt="2025-07-04T13:47:26.684" v="19" actId="47"/>
          <pc:sldLayoutMkLst>
            <pc:docMk/>
            <pc:sldMasterMk cId="3561124575" sldId="2147484140"/>
            <pc:sldLayoutMk cId="498933756" sldId="2147484145"/>
          </pc:sldLayoutMkLst>
        </pc:sldLayoutChg>
      </pc:sldMasterChg>
      <pc:sldMasterChg chg="del delSldLayout">
        <pc:chgData name="Bacher, Ms. Jessica Ann" userId="1ddf0563-720c-4ec0-b533-c206fba6cd90" providerId="ADAL" clId="{46ABA927-E78B-4DF1-BB10-478331CDCADE}" dt="2025-07-04T13:47:56.077" v="21" actId="47"/>
        <pc:sldMasterMkLst>
          <pc:docMk/>
          <pc:sldMasterMk cId="3920556645" sldId="2147484146"/>
        </pc:sldMasterMkLst>
        <pc:sldLayoutChg chg="del">
          <pc:chgData name="Bacher, Ms. Jessica Ann" userId="1ddf0563-720c-4ec0-b533-c206fba6cd90" providerId="ADAL" clId="{46ABA927-E78B-4DF1-BB10-478331CDCADE}" dt="2025-07-04T13:47:56.077" v="21" actId="47"/>
          <pc:sldLayoutMkLst>
            <pc:docMk/>
            <pc:sldMasterMk cId="3920556645" sldId="2147484146"/>
            <pc:sldLayoutMk cId="2889066266" sldId="2147484147"/>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1384986333" sldId="2147484148"/>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2593877855" sldId="2147484149"/>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1996852663" sldId="2147484150"/>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2374653022" sldId="2147484151"/>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649595494" sldId="2147484152"/>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2202903082" sldId="2147484153"/>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2560214395" sldId="2147484154"/>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3390603010" sldId="2147484155"/>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942794977" sldId="2147484156"/>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3995197807" sldId="2147484157"/>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924293416" sldId="2147484158"/>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1552204131" sldId="2147484159"/>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522093999" sldId="2147484160"/>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158528748" sldId="2147484161"/>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1503394675" sldId="2147484162"/>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1551921589" sldId="2147484163"/>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1768327752" sldId="2147484164"/>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3632034797" sldId="2147484165"/>
          </pc:sldLayoutMkLst>
        </pc:sldLayoutChg>
        <pc:sldLayoutChg chg="del">
          <pc:chgData name="Bacher, Ms. Jessica Ann" userId="1ddf0563-720c-4ec0-b533-c206fba6cd90" providerId="ADAL" clId="{46ABA927-E78B-4DF1-BB10-478331CDCADE}" dt="2025-07-04T13:47:56.077" v="21" actId="47"/>
          <pc:sldLayoutMkLst>
            <pc:docMk/>
            <pc:sldMasterMk cId="3920556645" sldId="2147484146"/>
            <pc:sldLayoutMk cId="3132667512" sldId="2147484166"/>
          </pc:sldLayoutMkLst>
        </pc:sldLayoutChg>
      </pc:sldMasterChg>
      <pc:sldMasterChg chg="del delSldLayout">
        <pc:chgData name="Bacher, Ms. Jessica Ann" userId="1ddf0563-720c-4ec0-b533-c206fba6cd90" providerId="ADAL" clId="{46ABA927-E78B-4DF1-BB10-478331CDCADE}" dt="2025-07-04T13:47:56.077" v="21" actId="47"/>
        <pc:sldMasterMkLst>
          <pc:docMk/>
          <pc:sldMasterMk cId="3190590316" sldId="2147484167"/>
        </pc:sldMasterMkLst>
        <pc:sldLayoutChg chg="del">
          <pc:chgData name="Bacher, Ms. Jessica Ann" userId="1ddf0563-720c-4ec0-b533-c206fba6cd90" providerId="ADAL" clId="{46ABA927-E78B-4DF1-BB10-478331CDCADE}" dt="2025-07-04T13:47:56.077" v="21" actId="47"/>
          <pc:sldLayoutMkLst>
            <pc:docMk/>
            <pc:sldMasterMk cId="3190590316" sldId="2147484167"/>
            <pc:sldLayoutMk cId="1221828117" sldId="2147484168"/>
          </pc:sldLayoutMkLst>
        </pc:sldLayoutChg>
        <pc:sldLayoutChg chg="del">
          <pc:chgData name="Bacher, Ms. Jessica Ann" userId="1ddf0563-720c-4ec0-b533-c206fba6cd90" providerId="ADAL" clId="{46ABA927-E78B-4DF1-BB10-478331CDCADE}" dt="2025-07-04T13:47:56.077" v="21" actId="47"/>
          <pc:sldLayoutMkLst>
            <pc:docMk/>
            <pc:sldMasterMk cId="3190590316" sldId="2147484167"/>
            <pc:sldLayoutMk cId="1472346637" sldId="2147484169"/>
          </pc:sldLayoutMkLst>
        </pc:sldLayoutChg>
      </pc:sldMasterChg>
      <pc:sldMasterChg chg="del delSldLayout">
        <pc:chgData name="Bacher, Ms. Jessica Ann" userId="1ddf0563-720c-4ec0-b533-c206fba6cd90" providerId="ADAL" clId="{46ABA927-E78B-4DF1-BB10-478331CDCADE}" dt="2025-07-04T13:47:56.077" v="21" actId="47"/>
        <pc:sldMasterMkLst>
          <pc:docMk/>
          <pc:sldMasterMk cId="4216917252" sldId="2147484170"/>
        </pc:sldMasterMkLst>
        <pc:sldLayoutChg chg="del">
          <pc:chgData name="Bacher, Ms. Jessica Ann" userId="1ddf0563-720c-4ec0-b533-c206fba6cd90" providerId="ADAL" clId="{46ABA927-E78B-4DF1-BB10-478331CDCADE}" dt="2025-07-04T13:47:56.077" v="21" actId="47"/>
          <pc:sldLayoutMkLst>
            <pc:docMk/>
            <pc:sldMasterMk cId="4216917252" sldId="2147484170"/>
            <pc:sldLayoutMk cId="1023873480" sldId="2147484171"/>
          </pc:sldLayoutMkLst>
        </pc:sldLayoutChg>
      </pc:sldMasterChg>
      <pc:sldMasterChg chg="del delSldLayout">
        <pc:chgData name="Bacher, Ms. Jessica Ann" userId="1ddf0563-720c-4ec0-b533-c206fba6cd90" providerId="ADAL" clId="{46ABA927-E78B-4DF1-BB10-478331CDCADE}" dt="2025-07-08T18:20:48.244" v="101"/>
        <pc:sldMasterMkLst>
          <pc:docMk/>
          <pc:sldMasterMk cId="895442727" sldId="2147484172"/>
        </pc:sldMasterMkLst>
        <pc:sldLayoutChg chg="del">
          <pc:chgData name="Bacher, Ms. Jessica Ann" userId="1ddf0563-720c-4ec0-b533-c206fba6cd90" providerId="ADAL" clId="{46ABA927-E78B-4DF1-BB10-478331CDCADE}" dt="2025-07-08T18:20:48.244" v="101"/>
          <pc:sldLayoutMkLst>
            <pc:docMk/>
            <pc:sldMasterMk cId="895442727" sldId="2147484172"/>
            <pc:sldLayoutMk cId="1744919358" sldId="2147484173"/>
          </pc:sldLayoutMkLst>
        </pc:sldLayoutChg>
        <pc:sldLayoutChg chg="del">
          <pc:chgData name="Bacher, Ms. Jessica Ann" userId="1ddf0563-720c-4ec0-b533-c206fba6cd90" providerId="ADAL" clId="{46ABA927-E78B-4DF1-BB10-478331CDCADE}" dt="2025-07-08T18:20:48.244" v="101"/>
          <pc:sldLayoutMkLst>
            <pc:docMk/>
            <pc:sldMasterMk cId="895442727" sldId="2147484172"/>
            <pc:sldLayoutMk cId="3854858264" sldId="2147484174"/>
          </pc:sldLayoutMkLst>
        </pc:sldLayoutChg>
        <pc:sldLayoutChg chg="del">
          <pc:chgData name="Bacher, Ms. Jessica Ann" userId="1ddf0563-720c-4ec0-b533-c206fba6cd90" providerId="ADAL" clId="{46ABA927-E78B-4DF1-BB10-478331CDCADE}" dt="2025-07-08T18:20:48.244" v="101"/>
          <pc:sldLayoutMkLst>
            <pc:docMk/>
            <pc:sldMasterMk cId="895442727" sldId="2147484172"/>
            <pc:sldLayoutMk cId="545997961" sldId="2147484175"/>
          </pc:sldLayoutMkLst>
        </pc:sldLayoutChg>
        <pc:sldLayoutChg chg="del">
          <pc:chgData name="Bacher, Ms. Jessica Ann" userId="1ddf0563-720c-4ec0-b533-c206fba6cd90" providerId="ADAL" clId="{46ABA927-E78B-4DF1-BB10-478331CDCADE}" dt="2025-07-08T18:20:48.244" v="101"/>
          <pc:sldLayoutMkLst>
            <pc:docMk/>
            <pc:sldMasterMk cId="895442727" sldId="2147484172"/>
            <pc:sldLayoutMk cId="1178156687" sldId="2147484176"/>
          </pc:sldLayoutMkLst>
        </pc:sldLayoutChg>
        <pc:sldLayoutChg chg="del">
          <pc:chgData name="Bacher, Ms. Jessica Ann" userId="1ddf0563-720c-4ec0-b533-c206fba6cd90" providerId="ADAL" clId="{46ABA927-E78B-4DF1-BB10-478331CDCADE}" dt="2025-07-08T18:20:48.244" v="101"/>
          <pc:sldLayoutMkLst>
            <pc:docMk/>
            <pc:sldMasterMk cId="895442727" sldId="2147484172"/>
            <pc:sldLayoutMk cId="1102427359" sldId="2147484177"/>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1128803883" sldId="2147484178"/>
        </pc:sldMasterMkLst>
        <pc:sldLayoutChg chg="del">
          <pc:chgData name="Bacher, Ms. Jessica Ann" userId="1ddf0563-720c-4ec0-b533-c206fba6cd90" providerId="ADAL" clId="{46ABA927-E78B-4DF1-BB10-478331CDCADE}" dt="2025-07-04T13:47:26.684" v="19" actId="47"/>
          <pc:sldLayoutMkLst>
            <pc:docMk/>
            <pc:sldMasterMk cId="1128803883" sldId="2147484178"/>
            <pc:sldLayoutMk cId="5021268" sldId="2147484179"/>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2406266508" sldId="2147484180"/>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1210999394" sldId="2147484181"/>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581145591" sldId="2147484182"/>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1378553769" sldId="2147484183"/>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1103475815" sldId="2147484184"/>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1799639699" sldId="2147484185"/>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2274726477" sldId="2147484186"/>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1802025940" sldId="2147484187"/>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3310833044" sldId="2147484188"/>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387605246" sldId="2147484189"/>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1338747810" sldId="2147484190"/>
          </pc:sldLayoutMkLst>
        </pc:sldLayoutChg>
        <pc:sldLayoutChg chg="del">
          <pc:chgData name="Bacher, Ms. Jessica Ann" userId="1ddf0563-720c-4ec0-b533-c206fba6cd90" providerId="ADAL" clId="{46ABA927-E78B-4DF1-BB10-478331CDCADE}" dt="2025-07-04T13:47:26.684" v="19" actId="47"/>
          <pc:sldLayoutMkLst>
            <pc:docMk/>
            <pc:sldMasterMk cId="1128803883" sldId="2147484178"/>
            <pc:sldLayoutMk cId="316652127" sldId="2147484191"/>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2425957638" sldId="2147484233"/>
        </pc:sldMasterMkLst>
        <pc:sldLayoutChg chg="del">
          <pc:chgData name="Bacher, Ms. Jessica Ann" userId="1ddf0563-720c-4ec0-b533-c206fba6cd90" providerId="ADAL" clId="{46ABA927-E78B-4DF1-BB10-478331CDCADE}" dt="2025-07-04T13:47:26.684" v="19" actId="47"/>
          <pc:sldLayoutMkLst>
            <pc:docMk/>
            <pc:sldMasterMk cId="2425957638" sldId="2147484233"/>
            <pc:sldLayoutMk cId="3287985038" sldId="2147484234"/>
          </pc:sldLayoutMkLst>
        </pc:sldLayoutChg>
        <pc:sldLayoutChg chg="del">
          <pc:chgData name="Bacher, Ms. Jessica Ann" userId="1ddf0563-720c-4ec0-b533-c206fba6cd90" providerId="ADAL" clId="{46ABA927-E78B-4DF1-BB10-478331CDCADE}" dt="2025-07-04T13:47:26.684" v="19" actId="47"/>
          <pc:sldLayoutMkLst>
            <pc:docMk/>
            <pc:sldMasterMk cId="2425957638" sldId="2147484233"/>
            <pc:sldLayoutMk cId="1362241953" sldId="2147484235"/>
          </pc:sldLayoutMkLst>
        </pc:sldLayoutChg>
        <pc:sldLayoutChg chg="del">
          <pc:chgData name="Bacher, Ms. Jessica Ann" userId="1ddf0563-720c-4ec0-b533-c206fba6cd90" providerId="ADAL" clId="{46ABA927-E78B-4DF1-BB10-478331CDCADE}" dt="2025-07-04T13:47:26.684" v="19" actId="47"/>
          <pc:sldLayoutMkLst>
            <pc:docMk/>
            <pc:sldMasterMk cId="2425957638" sldId="2147484233"/>
            <pc:sldLayoutMk cId="1206490497" sldId="2147484236"/>
          </pc:sldLayoutMkLst>
        </pc:sldLayoutChg>
        <pc:sldLayoutChg chg="del">
          <pc:chgData name="Bacher, Ms. Jessica Ann" userId="1ddf0563-720c-4ec0-b533-c206fba6cd90" providerId="ADAL" clId="{46ABA927-E78B-4DF1-BB10-478331CDCADE}" dt="2025-07-04T13:47:26.684" v="19" actId="47"/>
          <pc:sldLayoutMkLst>
            <pc:docMk/>
            <pc:sldMasterMk cId="2425957638" sldId="2147484233"/>
            <pc:sldLayoutMk cId="1392779057" sldId="2147484237"/>
          </pc:sldLayoutMkLst>
        </pc:sldLayoutChg>
      </pc:sldMasterChg>
      <pc:sldMasterChg chg="del delSldLayout">
        <pc:chgData name="Bacher, Ms. Jessica Ann" userId="1ddf0563-720c-4ec0-b533-c206fba6cd90" providerId="ADAL" clId="{46ABA927-E78B-4DF1-BB10-478331CDCADE}" dt="2025-07-04T13:47:26.684" v="19" actId="47"/>
        <pc:sldMasterMkLst>
          <pc:docMk/>
          <pc:sldMasterMk cId="3465530004" sldId="2147484238"/>
        </pc:sldMasterMkLst>
        <pc:sldLayoutChg chg="del">
          <pc:chgData name="Bacher, Ms. Jessica Ann" userId="1ddf0563-720c-4ec0-b533-c206fba6cd90" providerId="ADAL" clId="{46ABA927-E78B-4DF1-BB10-478331CDCADE}" dt="2025-07-04T13:47:26.684" v="19" actId="47"/>
          <pc:sldLayoutMkLst>
            <pc:docMk/>
            <pc:sldMasterMk cId="3465530004" sldId="2147484238"/>
            <pc:sldLayoutMk cId="819994868" sldId="2147484239"/>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2332840350" sldId="2147484240"/>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578766361" sldId="2147484241"/>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2564806589" sldId="2147484242"/>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427969039" sldId="2147484243"/>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467545361" sldId="2147484244"/>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4141158011" sldId="2147484245"/>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3675950493" sldId="2147484246"/>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742110113" sldId="2147484247"/>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2421266786" sldId="2147484248"/>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1908451560" sldId="2147484249"/>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3662573052" sldId="2147484250"/>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3641008211" sldId="2147484251"/>
          </pc:sldLayoutMkLst>
        </pc:sldLayoutChg>
        <pc:sldLayoutChg chg="del">
          <pc:chgData name="Bacher, Ms. Jessica Ann" userId="1ddf0563-720c-4ec0-b533-c206fba6cd90" providerId="ADAL" clId="{46ABA927-E78B-4DF1-BB10-478331CDCADE}" dt="2025-07-04T13:47:26.684" v="19" actId="47"/>
          <pc:sldLayoutMkLst>
            <pc:docMk/>
            <pc:sldMasterMk cId="3465530004" sldId="2147484238"/>
            <pc:sldLayoutMk cId="1197576822" sldId="2147484252"/>
          </pc:sldLayoutMkLst>
        </pc:sldLayoutChg>
      </pc:sldMasterChg>
      <pc:sldMasterChg chg="del delSldLayout">
        <pc:chgData name="Bacher, Ms. Jessica Ann" userId="1ddf0563-720c-4ec0-b533-c206fba6cd90" providerId="ADAL" clId="{46ABA927-E78B-4DF1-BB10-478331CDCADE}" dt="2025-07-08T22:48:55.730" v="223" actId="2696"/>
        <pc:sldMasterMkLst>
          <pc:docMk/>
          <pc:sldMasterMk cId="1624286502" sldId="2147484253"/>
        </pc:sldMasterMkLst>
        <pc:sldLayoutChg chg="del">
          <pc:chgData name="Bacher, Ms. Jessica Ann" userId="1ddf0563-720c-4ec0-b533-c206fba6cd90" providerId="ADAL" clId="{46ABA927-E78B-4DF1-BB10-478331CDCADE}" dt="2025-07-08T22:48:55.730" v="223" actId="2696"/>
          <pc:sldLayoutMkLst>
            <pc:docMk/>
            <pc:sldMasterMk cId="1624286502" sldId="2147484253"/>
            <pc:sldLayoutMk cId="2157145719" sldId="2147484254"/>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1309746584" sldId="2147484255"/>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014596566" sldId="2147484256"/>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033352609" sldId="2147484257"/>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3726133122" sldId="2147484258"/>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462717372" sldId="2147484259"/>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1168975269" sldId="2147484260"/>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4172480640" sldId="2147484261"/>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1997615184" sldId="2147484262"/>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675918045" sldId="2147484263"/>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3585883277" sldId="2147484264"/>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1523789045" sldId="2147484265"/>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3980276467" sldId="2147484266"/>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3649205190" sldId="2147484267"/>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132449635" sldId="2147484268"/>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481049546" sldId="2147484269"/>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5282826" sldId="2147484270"/>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3034233753" sldId="2147484271"/>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543620447" sldId="2147484272"/>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1017314531" sldId="2147484273"/>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3453529032" sldId="2147484274"/>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602506776" sldId="2147484275"/>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1278657882" sldId="2147484276"/>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003232707" sldId="2147484277"/>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429413289" sldId="2147484278"/>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3631374544" sldId="2147484279"/>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489243224" sldId="2147484280"/>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82377035" sldId="2147484281"/>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982207648" sldId="2147484282"/>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1237346691" sldId="2147484283"/>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1162807014" sldId="2147484284"/>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1687083398" sldId="2147484285"/>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3572710458" sldId="2147484286"/>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885064888" sldId="2147484287"/>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336839622" sldId="2147484288"/>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3491679463" sldId="2147484289"/>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2586135211" sldId="2147484290"/>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161525198" sldId="2147484291"/>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4095997729" sldId="2147484292"/>
          </pc:sldLayoutMkLst>
        </pc:sldLayoutChg>
        <pc:sldLayoutChg chg="del">
          <pc:chgData name="Bacher, Ms. Jessica Ann" userId="1ddf0563-720c-4ec0-b533-c206fba6cd90" providerId="ADAL" clId="{46ABA927-E78B-4DF1-BB10-478331CDCADE}" dt="2025-07-08T22:48:55.730" v="223" actId="2696"/>
          <pc:sldLayoutMkLst>
            <pc:docMk/>
            <pc:sldMasterMk cId="1624286502" sldId="2147484253"/>
            <pc:sldLayoutMk cId="1578409007" sldId="2147484293"/>
          </pc:sldLayoutMkLst>
        </pc:sldLayoutChg>
      </pc:sldMasterChg>
      <pc:sldMasterChg chg="delSldLayout">
        <pc:chgData name="Bacher, Ms. Jessica Ann" userId="1ddf0563-720c-4ec0-b533-c206fba6cd90" providerId="ADAL" clId="{46ABA927-E78B-4DF1-BB10-478331CDCADE}" dt="2025-07-08T22:10:16.099" v="213" actId="47"/>
        <pc:sldMasterMkLst>
          <pc:docMk/>
          <pc:sldMasterMk cId="1548381480" sldId="2147484294"/>
        </pc:sldMasterMkLst>
        <pc:sldLayoutChg chg="del">
          <pc:chgData name="Bacher, Ms. Jessica Ann" userId="1ddf0563-720c-4ec0-b533-c206fba6cd90" providerId="ADAL" clId="{46ABA927-E78B-4DF1-BB10-478331CDCADE}" dt="2025-07-08T22:10:16.099" v="213" actId="47"/>
          <pc:sldLayoutMkLst>
            <pc:docMk/>
            <pc:sldMasterMk cId="1548381480" sldId="2147484294"/>
            <pc:sldLayoutMk cId="859030210" sldId="2147484314"/>
          </pc:sldLayoutMkLst>
        </pc:sldLayoutChg>
      </pc:sldMasterChg>
      <pc:sldMasterChg chg="del delSldLayout">
        <pc:chgData name="Bacher, Ms. Jessica Ann" userId="1ddf0563-720c-4ec0-b533-c206fba6cd90" providerId="ADAL" clId="{46ABA927-E78B-4DF1-BB10-478331CDCADE}" dt="2025-07-08T22:51:02.096" v="231" actId="47"/>
        <pc:sldMasterMkLst>
          <pc:docMk/>
          <pc:sldMasterMk cId="4206217001" sldId="2147484324"/>
        </pc:sldMasterMkLst>
        <pc:sldLayoutChg chg="del">
          <pc:chgData name="Bacher, Ms. Jessica Ann" userId="1ddf0563-720c-4ec0-b533-c206fba6cd90" providerId="ADAL" clId="{46ABA927-E78B-4DF1-BB10-478331CDCADE}" dt="2025-07-08T22:51:02.096" v="231" actId="47"/>
          <pc:sldLayoutMkLst>
            <pc:docMk/>
            <pc:sldMasterMk cId="4206217001" sldId="2147484324"/>
            <pc:sldLayoutMk cId="2357414422" sldId="2147484325"/>
          </pc:sldLayoutMkLst>
        </pc:sldLayout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ata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ata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1.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01CCD0-C145-49DE-983E-D188BDCF8CD3}"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B60AB84-2AE2-48E0-B0F8-7698CF1C09CF}">
      <dgm:prSet custT="1"/>
      <dgm:spPr/>
      <dgm:t>
        <a:bodyPr/>
        <a:lstStyle/>
        <a:p>
          <a:r>
            <a:rPr lang="en-US" sz="2400" i="1" dirty="0"/>
            <a:t>“Most individuals evaluate an innovation, not on the basis of scientific research by experts, but through the subjective evaluations of near-peers who have adopted the innovation.  These near-peers thus serve as social models, whose innovation behavior tends to be imitated by others in their system.”</a:t>
          </a:r>
          <a:endParaRPr lang="en-US" sz="2400" dirty="0"/>
        </a:p>
      </dgm:t>
    </dgm:pt>
    <dgm:pt modelId="{AAB74DE2-FB31-4F25-A52C-F7BF90475448}" type="parTrans" cxnId="{DD556F16-94DF-46B8-951A-33E373F1C94D}">
      <dgm:prSet/>
      <dgm:spPr/>
      <dgm:t>
        <a:bodyPr/>
        <a:lstStyle/>
        <a:p>
          <a:endParaRPr lang="en-US"/>
        </a:p>
      </dgm:t>
    </dgm:pt>
    <dgm:pt modelId="{4E7EE0DB-EAF0-4C41-A45C-D6CF537D2121}" type="sibTrans" cxnId="{DD556F16-94DF-46B8-951A-33E373F1C94D}">
      <dgm:prSet/>
      <dgm:spPr/>
      <dgm:t>
        <a:bodyPr/>
        <a:lstStyle/>
        <a:p>
          <a:endParaRPr lang="en-US"/>
        </a:p>
      </dgm:t>
    </dgm:pt>
    <dgm:pt modelId="{9C66637F-98C7-4DA8-AA59-7081C598D332}">
      <dgm:prSet/>
      <dgm:spPr/>
      <dgm:t>
        <a:bodyPr/>
        <a:lstStyle/>
        <a:p>
          <a:endParaRPr lang="en-US"/>
        </a:p>
      </dgm:t>
    </dgm:pt>
    <dgm:pt modelId="{E5FFAA6A-A392-435B-836E-F1623B3E63FC}" type="parTrans" cxnId="{BEAA72E4-DB69-482E-8DE7-63FCBFFBE5C5}">
      <dgm:prSet/>
      <dgm:spPr/>
      <dgm:t>
        <a:bodyPr/>
        <a:lstStyle/>
        <a:p>
          <a:endParaRPr lang="en-US"/>
        </a:p>
      </dgm:t>
    </dgm:pt>
    <dgm:pt modelId="{3F9F661C-D138-4EEE-8B7C-04393A515E16}" type="sibTrans" cxnId="{BEAA72E4-DB69-482E-8DE7-63FCBFFBE5C5}">
      <dgm:prSet/>
      <dgm:spPr/>
      <dgm:t>
        <a:bodyPr/>
        <a:lstStyle/>
        <a:p>
          <a:endParaRPr lang="en-US"/>
        </a:p>
      </dgm:t>
    </dgm:pt>
    <dgm:pt modelId="{B33A6564-3AF6-47F1-B407-2318AFDB034F}" type="pres">
      <dgm:prSet presAssocID="{B801CCD0-C145-49DE-983E-D188BDCF8CD3}" presName="root" presStyleCnt="0">
        <dgm:presLayoutVars>
          <dgm:dir/>
          <dgm:resizeHandles val="exact"/>
        </dgm:presLayoutVars>
      </dgm:prSet>
      <dgm:spPr/>
    </dgm:pt>
    <dgm:pt modelId="{186CD01B-9591-4EDF-9491-0B1EAB8B30E0}" type="pres">
      <dgm:prSet presAssocID="{B801CCD0-C145-49DE-983E-D188BDCF8CD3}" presName="container" presStyleCnt="0">
        <dgm:presLayoutVars>
          <dgm:dir/>
          <dgm:resizeHandles val="exact"/>
        </dgm:presLayoutVars>
      </dgm:prSet>
      <dgm:spPr/>
    </dgm:pt>
    <dgm:pt modelId="{94D33464-213E-4EF2-85DA-508462BB33C9}" type="pres">
      <dgm:prSet presAssocID="{3B60AB84-2AE2-48E0-B0F8-7698CF1C09CF}" presName="compNode" presStyleCnt="0"/>
      <dgm:spPr/>
    </dgm:pt>
    <dgm:pt modelId="{FA512428-052B-414E-93A7-78D1DBCF9EC0}" type="pres">
      <dgm:prSet presAssocID="{3B60AB84-2AE2-48E0-B0F8-7698CF1C09CF}" presName="iconBgRect" presStyleLbl="bgShp" presStyleIdx="0" presStyleCnt="1" custLinFactNeighborX="-61707" custLinFactNeighborY="-4372"/>
      <dgm:spPr/>
    </dgm:pt>
    <dgm:pt modelId="{E09A1CBA-F2EA-41AE-891E-8EAD133896BB}" type="pres">
      <dgm:prSet presAssocID="{3B60AB84-2AE2-48E0-B0F8-7698CF1C09CF}" presName="iconRect" presStyleLbl="node1" presStyleIdx="0" presStyleCnt="1" custLinFactX="-7489" custLinFactNeighborX="-100000" custLinFactNeighborY="-1096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D5455FD-568C-4986-8567-A233D1CEF8C2}" type="pres">
      <dgm:prSet presAssocID="{3B60AB84-2AE2-48E0-B0F8-7698CF1C09CF}" presName="spaceRect" presStyleCnt="0"/>
      <dgm:spPr/>
    </dgm:pt>
    <dgm:pt modelId="{BDFDFA73-B50C-43B2-BFA6-65FD6A09ACA3}" type="pres">
      <dgm:prSet presAssocID="{3B60AB84-2AE2-48E0-B0F8-7698CF1C09CF}" presName="textRect" presStyleLbl="revTx" presStyleIdx="0" presStyleCnt="1" custScaleX="158465" custLinFactNeighborX="27258" custLinFactNeighborY="-4372">
        <dgm:presLayoutVars>
          <dgm:chMax val="1"/>
          <dgm:chPref val="1"/>
        </dgm:presLayoutVars>
      </dgm:prSet>
      <dgm:spPr/>
    </dgm:pt>
  </dgm:ptLst>
  <dgm:cxnLst>
    <dgm:cxn modelId="{DD556F16-94DF-46B8-951A-33E373F1C94D}" srcId="{B801CCD0-C145-49DE-983E-D188BDCF8CD3}" destId="{3B60AB84-2AE2-48E0-B0F8-7698CF1C09CF}" srcOrd="0" destOrd="0" parTransId="{AAB74DE2-FB31-4F25-A52C-F7BF90475448}" sibTransId="{4E7EE0DB-EAF0-4C41-A45C-D6CF537D2121}"/>
    <dgm:cxn modelId="{9AD9943F-D973-4441-9834-65CCA0517E5C}" type="presOf" srcId="{3B60AB84-2AE2-48E0-B0F8-7698CF1C09CF}" destId="{BDFDFA73-B50C-43B2-BFA6-65FD6A09ACA3}" srcOrd="0" destOrd="0" presId="urn:microsoft.com/office/officeart/2018/2/layout/IconCircleList"/>
    <dgm:cxn modelId="{F080E7AB-0C99-4395-9210-A592C52EDC30}" type="presOf" srcId="{B801CCD0-C145-49DE-983E-D188BDCF8CD3}" destId="{B33A6564-3AF6-47F1-B407-2318AFDB034F}" srcOrd="0" destOrd="0" presId="urn:microsoft.com/office/officeart/2018/2/layout/IconCircleList"/>
    <dgm:cxn modelId="{BEAA72E4-DB69-482E-8DE7-63FCBFFBE5C5}" srcId="{3B60AB84-2AE2-48E0-B0F8-7698CF1C09CF}" destId="{9C66637F-98C7-4DA8-AA59-7081C598D332}" srcOrd="0" destOrd="0" parTransId="{E5FFAA6A-A392-435B-836E-F1623B3E63FC}" sibTransId="{3F9F661C-D138-4EEE-8B7C-04393A515E16}"/>
    <dgm:cxn modelId="{104475D0-78F4-4B73-9EB2-C717FA0AE161}" type="presParOf" srcId="{B33A6564-3AF6-47F1-B407-2318AFDB034F}" destId="{186CD01B-9591-4EDF-9491-0B1EAB8B30E0}" srcOrd="0" destOrd="0" presId="urn:microsoft.com/office/officeart/2018/2/layout/IconCircleList"/>
    <dgm:cxn modelId="{BF8C2264-ED06-47F2-A2D8-9A5D80525C5B}" type="presParOf" srcId="{186CD01B-9591-4EDF-9491-0B1EAB8B30E0}" destId="{94D33464-213E-4EF2-85DA-508462BB33C9}" srcOrd="0" destOrd="0" presId="urn:microsoft.com/office/officeart/2018/2/layout/IconCircleList"/>
    <dgm:cxn modelId="{38E7B658-6A3C-4216-8EFD-390CA376367A}" type="presParOf" srcId="{94D33464-213E-4EF2-85DA-508462BB33C9}" destId="{FA512428-052B-414E-93A7-78D1DBCF9EC0}" srcOrd="0" destOrd="0" presId="urn:microsoft.com/office/officeart/2018/2/layout/IconCircleList"/>
    <dgm:cxn modelId="{9053F522-8BD6-45AD-A687-D89693EE9115}" type="presParOf" srcId="{94D33464-213E-4EF2-85DA-508462BB33C9}" destId="{E09A1CBA-F2EA-41AE-891E-8EAD133896BB}" srcOrd="1" destOrd="0" presId="urn:microsoft.com/office/officeart/2018/2/layout/IconCircleList"/>
    <dgm:cxn modelId="{00AB9808-D911-4499-9C0B-700A9EFCEF73}" type="presParOf" srcId="{94D33464-213E-4EF2-85DA-508462BB33C9}" destId="{3D5455FD-568C-4986-8567-A233D1CEF8C2}" srcOrd="2" destOrd="0" presId="urn:microsoft.com/office/officeart/2018/2/layout/IconCircleList"/>
    <dgm:cxn modelId="{F78FDC93-A174-435E-95DE-E8E3A569E7BF}" type="presParOf" srcId="{94D33464-213E-4EF2-85DA-508462BB33C9}" destId="{BDFDFA73-B50C-43B2-BFA6-65FD6A09ACA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09B15C-49DC-4C36-9868-B0C1319ECB3B}"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C9AC6FAF-5A70-4D27-B707-853155CCFA33}">
      <dgm:prSet phldrT="[Text]" custT="1"/>
      <dgm:spPr>
        <a:solidFill>
          <a:schemeClr val="tx2"/>
        </a:solidFill>
        <a:ln>
          <a:solidFill>
            <a:schemeClr val="tx2"/>
          </a:solidFill>
        </a:ln>
      </dgm:spPr>
      <dgm:t>
        <a:bodyPr anchor="t"/>
        <a:lstStyle/>
        <a:p>
          <a:pPr algn="l"/>
          <a:r>
            <a:rPr lang="en-US" sz="1800" b="1" dirty="0">
              <a:latin typeface="Arial" panose="020B0604020202020204" pitchFamily="34" charset="0"/>
              <a:cs typeface="Arial" panose="020B0604020202020204" pitchFamily="34" charset="0"/>
            </a:rPr>
            <a:t>Legislature</a:t>
          </a:r>
        </a:p>
      </dgm:t>
    </dgm:pt>
    <dgm:pt modelId="{6AD64AD4-B97F-4188-8275-28BBE7C1D0C7}" type="parTrans" cxnId="{84180F55-5AA2-42AE-AE93-17D239CD5946}">
      <dgm:prSet/>
      <dgm:spPr/>
      <dgm:t>
        <a:bodyPr/>
        <a:lstStyle/>
        <a:p>
          <a:endParaRPr lang="en-US"/>
        </a:p>
      </dgm:t>
    </dgm:pt>
    <dgm:pt modelId="{D02105E6-2650-4806-B1F0-97F79DCAAC00}" type="sibTrans" cxnId="{84180F55-5AA2-42AE-AE93-17D239CD5946}">
      <dgm:prSet custT="1"/>
      <dgm:spPr>
        <a:ln>
          <a:solidFill>
            <a:srgbClr val="202153"/>
          </a:solidFill>
        </a:ln>
      </dgm:spPr>
      <dgm:t>
        <a:bodyPr anchor="t"/>
        <a:lstStyle/>
        <a:p>
          <a:pPr algn="l"/>
          <a:r>
            <a:rPr lang="en-US" sz="1400" dirty="0">
              <a:latin typeface="Arial" panose="020B0604020202020204" pitchFamily="34" charset="0"/>
              <a:cs typeface="Arial" panose="020B0604020202020204" pitchFamily="34" charset="0"/>
            </a:rPr>
            <a:t>Adopt Land Use Laws and Plans</a:t>
          </a:r>
        </a:p>
        <a:p>
          <a:pPr algn="l"/>
          <a:r>
            <a:rPr lang="en-US" sz="1400" dirty="0">
              <a:latin typeface="Arial" panose="020B0604020202020204" pitchFamily="34" charset="0"/>
              <a:cs typeface="Arial" panose="020B0604020202020204" pitchFamily="34" charset="0"/>
            </a:rPr>
            <a:t>Site Plan  Approval</a:t>
          </a:r>
        </a:p>
        <a:p>
          <a:pPr algn="l"/>
          <a:r>
            <a:rPr lang="en-US" sz="1400" dirty="0">
              <a:latin typeface="Arial" panose="020B0604020202020204" pitchFamily="34" charset="0"/>
              <a:cs typeface="Arial" panose="020B0604020202020204" pitchFamily="34" charset="0"/>
            </a:rPr>
            <a:t>Subdivision  Approvals</a:t>
          </a:r>
        </a:p>
        <a:p>
          <a:pPr algn="l"/>
          <a:r>
            <a:rPr lang="en-US" sz="1400" dirty="0">
              <a:latin typeface="Arial" panose="020B0604020202020204" pitchFamily="34" charset="0"/>
              <a:cs typeface="Arial" panose="020B0604020202020204" pitchFamily="34" charset="0"/>
            </a:rPr>
            <a:t>Special Permits</a:t>
          </a:r>
        </a:p>
      </dgm:t>
    </dgm:pt>
    <dgm:pt modelId="{5E81E306-B862-45E1-83F7-F751AB1BB0B6}" type="asst">
      <dgm:prSet phldrT="[Text]" custT="1"/>
      <dgm:spPr>
        <a:solidFill>
          <a:schemeClr val="tx2"/>
        </a:solidFill>
        <a:ln>
          <a:solidFill>
            <a:schemeClr val="tx2"/>
          </a:solidFill>
        </a:ln>
      </dgm:spPr>
      <dgm:t>
        <a:bodyPr anchor="t"/>
        <a:lstStyle/>
        <a:p>
          <a:pPr algn="l"/>
          <a:r>
            <a:rPr lang="en-US" sz="1800" b="1" dirty="0">
              <a:latin typeface="Arial" panose="020B0604020202020204" pitchFamily="34" charset="0"/>
              <a:cs typeface="Arial" panose="020B0604020202020204" pitchFamily="34" charset="0"/>
            </a:rPr>
            <a:t>Building Inspector/Zoning Enforcement Office</a:t>
          </a:r>
        </a:p>
      </dgm:t>
    </dgm:pt>
    <dgm:pt modelId="{E0F5CF08-7FFE-4A75-B112-8EA42C2783F1}" type="parTrans" cxnId="{7AF0E1EE-13CA-4962-861B-E46156D00676}">
      <dgm:prSet/>
      <dgm:spPr>
        <a:ln>
          <a:solidFill>
            <a:srgbClr val="202153"/>
          </a:solidFill>
        </a:ln>
      </dgm:spPr>
      <dgm:t>
        <a:bodyPr/>
        <a:lstStyle/>
        <a:p>
          <a:endParaRPr lang="en-US"/>
        </a:p>
      </dgm:t>
    </dgm:pt>
    <dgm:pt modelId="{8DEF3EB5-CFA6-4D78-8B9E-40699766BCDD}" type="sibTrans" cxnId="{7AF0E1EE-13CA-4962-861B-E46156D00676}">
      <dgm:prSet custT="1"/>
      <dgm:spPr>
        <a:ln>
          <a:solidFill>
            <a:srgbClr val="202153"/>
          </a:solidFill>
        </a:ln>
      </dgm:spPr>
      <dgm:t>
        <a:bodyPr anchor="t"/>
        <a:lstStyle/>
        <a:p>
          <a:pPr algn="l"/>
          <a:r>
            <a:rPr lang="en-US" sz="1400" dirty="0">
              <a:latin typeface="Arial" panose="020B0604020202020204" pitchFamily="34" charset="0"/>
              <a:cs typeface="Arial" panose="020B0604020202020204" pitchFamily="34" charset="0"/>
            </a:rPr>
            <a:t>Building permits </a:t>
          </a:r>
        </a:p>
        <a:p>
          <a:pPr algn="l"/>
          <a:r>
            <a:rPr lang="en-US" sz="1400" dirty="0">
              <a:latin typeface="Arial" panose="020B0604020202020204" pitchFamily="34" charset="0"/>
              <a:cs typeface="Arial" panose="020B0604020202020204" pitchFamily="34" charset="0"/>
            </a:rPr>
            <a:t>Zoning Determination</a:t>
          </a:r>
        </a:p>
      </dgm:t>
    </dgm:pt>
    <dgm:pt modelId="{B19D17D6-A18C-4BCD-8D1D-91982024AAA6}">
      <dgm:prSet phldrT="[Text]" custT="1"/>
      <dgm:spPr>
        <a:solidFill>
          <a:schemeClr val="tx2"/>
        </a:solidFill>
        <a:ln>
          <a:solidFill>
            <a:schemeClr val="tx2"/>
          </a:solidFill>
        </a:ln>
      </dgm:spPr>
      <dgm:t>
        <a:bodyPr anchor="t"/>
        <a:lstStyle/>
        <a:p>
          <a:pPr algn="l"/>
          <a:r>
            <a:rPr lang="en-US" sz="1800" b="1" dirty="0">
              <a:latin typeface="Arial" panose="020B0604020202020204" pitchFamily="34" charset="0"/>
              <a:cs typeface="Arial" panose="020B0604020202020204" pitchFamily="34" charset="0"/>
            </a:rPr>
            <a:t>Zoning Board of Appeals</a:t>
          </a:r>
        </a:p>
      </dgm:t>
    </dgm:pt>
    <dgm:pt modelId="{B5E61C24-CF15-489C-AC90-089488CCE786}" type="parTrans" cxnId="{0CC894AE-A9A4-4C0C-9AE9-C336D031A704}">
      <dgm:prSet/>
      <dgm:spPr>
        <a:solidFill>
          <a:srgbClr val="202153"/>
        </a:solidFill>
        <a:ln>
          <a:solidFill>
            <a:srgbClr val="202153"/>
          </a:solidFill>
        </a:ln>
      </dgm:spPr>
      <dgm:t>
        <a:bodyPr/>
        <a:lstStyle/>
        <a:p>
          <a:endParaRPr lang="en-US"/>
        </a:p>
      </dgm:t>
    </dgm:pt>
    <dgm:pt modelId="{C983D350-9EBA-42A1-9118-1D9E2F8E7987}" type="sibTrans" cxnId="{0CC894AE-A9A4-4C0C-9AE9-C336D031A704}">
      <dgm:prSet custT="1"/>
      <dgm:spPr>
        <a:ln>
          <a:solidFill>
            <a:srgbClr val="202153"/>
          </a:solidFill>
        </a:ln>
      </dgm:spPr>
      <dgm:t>
        <a:bodyPr anchor="t"/>
        <a:lstStyle/>
        <a:p>
          <a:pPr algn="l"/>
          <a:r>
            <a:rPr lang="en-US" sz="1400" dirty="0">
              <a:latin typeface="Arial" panose="020B0604020202020204" pitchFamily="34" charset="0"/>
              <a:cs typeface="Arial" panose="020B0604020202020204" pitchFamily="34" charset="0"/>
            </a:rPr>
            <a:t>Variances</a:t>
          </a:r>
        </a:p>
        <a:p>
          <a:pPr algn="l"/>
          <a:r>
            <a:rPr lang="en-US" sz="1400" dirty="0">
              <a:latin typeface="Arial" panose="020B0604020202020204" pitchFamily="34" charset="0"/>
              <a:cs typeface="Arial" panose="020B0604020202020204" pitchFamily="34" charset="0"/>
            </a:rPr>
            <a:t>Interpretation</a:t>
          </a:r>
        </a:p>
        <a:p>
          <a:pPr algn="l"/>
          <a:r>
            <a:rPr lang="en-US" sz="1400" dirty="0">
              <a:latin typeface="Arial" panose="020B0604020202020204" pitchFamily="34" charset="0"/>
              <a:cs typeface="Arial" panose="020B0604020202020204" pitchFamily="34" charset="0"/>
            </a:rPr>
            <a:t>Special Permits</a:t>
          </a:r>
        </a:p>
      </dgm:t>
    </dgm:pt>
    <dgm:pt modelId="{42A627D9-9B3F-4C57-8AA5-087DCBDB355C}">
      <dgm:prSet phldrT="[Text]" custT="1"/>
      <dgm:spPr>
        <a:solidFill>
          <a:schemeClr val="tx2"/>
        </a:solidFill>
        <a:ln>
          <a:solidFill>
            <a:schemeClr val="tx2"/>
          </a:solidFill>
        </a:ln>
      </dgm:spPr>
      <dgm:t>
        <a:bodyPr anchor="t"/>
        <a:lstStyle/>
        <a:p>
          <a:pPr algn="l"/>
          <a:r>
            <a:rPr lang="en-US" sz="1800" b="1" dirty="0">
              <a:latin typeface="Arial" panose="020B0604020202020204" pitchFamily="34" charset="0"/>
              <a:cs typeface="Arial" panose="020B0604020202020204" pitchFamily="34" charset="0"/>
            </a:rPr>
            <a:t>Planning Board</a:t>
          </a:r>
        </a:p>
      </dgm:t>
    </dgm:pt>
    <dgm:pt modelId="{23B62512-516D-44E8-9D04-8AF629FDC275}" type="parTrans" cxnId="{1274B0E5-886B-4723-90F0-55D109E5185A}">
      <dgm:prSet/>
      <dgm:spPr>
        <a:solidFill>
          <a:srgbClr val="202153"/>
        </a:solidFill>
        <a:ln>
          <a:solidFill>
            <a:srgbClr val="202153"/>
          </a:solidFill>
        </a:ln>
      </dgm:spPr>
      <dgm:t>
        <a:bodyPr/>
        <a:lstStyle/>
        <a:p>
          <a:endParaRPr lang="en-US"/>
        </a:p>
      </dgm:t>
    </dgm:pt>
    <dgm:pt modelId="{A2F8AC4C-21BD-4F5B-8D4C-855AA0EBF257}" type="sibTrans" cxnId="{1274B0E5-886B-4723-90F0-55D109E5185A}">
      <dgm:prSet custT="1"/>
      <dgm:spPr>
        <a:ln>
          <a:solidFill>
            <a:srgbClr val="202153"/>
          </a:solidFill>
        </a:ln>
      </dgm:spPr>
      <dgm:t>
        <a:bodyPr anchor="t"/>
        <a:lstStyle/>
        <a:p>
          <a:pPr algn="l"/>
          <a:r>
            <a:rPr lang="en-US" sz="1400" dirty="0">
              <a:latin typeface="Arial" panose="020B0604020202020204" pitchFamily="34" charset="0"/>
              <a:cs typeface="Arial" panose="020B0604020202020204" pitchFamily="34" charset="0"/>
            </a:rPr>
            <a:t>Advises on Zoning Adoption</a:t>
          </a:r>
        </a:p>
        <a:p>
          <a:pPr algn="l"/>
          <a:r>
            <a:rPr lang="en-US" sz="1400" dirty="0">
              <a:latin typeface="Arial" panose="020B0604020202020204" pitchFamily="34" charset="0"/>
              <a:cs typeface="Arial" panose="020B0604020202020204" pitchFamily="34" charset="0"/>
            </a:rPr>
            <a:t>Site Plan  Approval</a:t>
          </a:r>
        </a:p>
        <a:p>
          <a:pPr algn="l"/>
          <a:r>
            <a:rPr lang="en-US" sz="1400" dirty="0">
              <a:latin typeface="Arial" panose="020B0604020202020204" pitchFamily="34" charset="0"/>
              <a:cs typeface="Arial" panose="020B0604020202020204" pitchFamily="34" charset="0"/>
            </a:rPr>
            <a:t>Subdivision  Approvals</a:t>
          </a:r>
        </a:p>
        <a:p>
          <a:pPr algn="l"/>
          <a:r>
            <a:rPr lang="en-US" sz="1400" dirty="0">
              <a:latin typeface="Arial" panose="020B0604020202020204" pitchFamily="34" charset="0"/>
              <a:cs typeface="Arial" panose="020B0604020202020204" pitchFamily="34" charset="0"/>
            </a:rPr>
            <a:t>Special Permits</a:t>
          </a:r>
        </a:p>
      </dgm:t>
    </dgm:pt>
    <dgm:pt modelId="{6DCFE104-149E-4359-87AC-FAE991567CA4}" type="pres">
      <dgm:prSet presAssocID="{AE09B15C-49DC-4C36-9868-B0C1319ECB3B}" presName="hierChild1" presStyleCnt="0">
        <dgm:presLayoutVars>
          <dgm:orgChart val="1"/>
          <dgm:chPref val="1"/>
          <dgm:dir/>
          <dgm:animOne val="branch"/>
          <dgm:animLvl val="lvl"/>
          <dgm:resizeHandles/>
        </dgm:presLayoutVars>
      </dgm:prSet>
      <dgm:spPr/>
    </dgm:pt>
    <dgm:pt modelId="{CAC40625-5DED-41AC-8172-25F5579B03B2}" type="pres">
      <dgm:prSet presAssocID="{C9AC6FAF-5A70-4D27-B707-853155CCFA33}" presName="hierRoot1" presStyleCnt="0">
        <dgm:presLayoutVars>
          <dgm:hierBranch val="init"/>
        </dgm:presLayoutVars>
      </dgm:prSet>
      <dgm:spPr/>
    </dgm:pt>
    <dgm:pt modelId="{9D36E267-8468-4610-8521-B1F1D4EB5E40}" type="pres">
      <dgm:prSet presAssocID="{C9AC6FAF-5A70-4D27-B707-853155CCFA33}" presName="rootComposite1" presStyleCnt="0"/>
      <dgm:spPr/>
    </dgm:pt>
    <dgm:pt modelId="{0F1C1649-DC80-4E94-B908-E583EC33ADA1}" type="pres">
      <dgm:prSet presAssocID="{C9AC6FAF-5A70-4D27-B707-853155CCFA33}" presName="rootText1" presStyleLbl="node0" presStyleIdx="0" presStyleCnt="1">
        <dgm:presLayoutVars>
          <dgm:chMax/>
          <dgm:chPref val="3"/>
        </dgm:presLayoutVars>
      </dgm:prSet>
      <dgm:spPr/>
    </dgm:pt>
    <dgm:pt modelId="{BBE5B941-C8AE-477B-B7A1-803831C4EB62}" type="pres">
      <dgm:prSet presAssocID="{C9AC6FAF-5A70-4D27-B707-853155CCFA33}" presName="titleText1" presStyleLbl="fgAcc0" presStyleIdx="0" presStyleCnt="1" custScaleX="131756" custScaleY="311994" custLinFactNeighborX="17372" custLinFactNeighborY="-33486">
        <dgm:presLayoutVars>
          <dgm:chMax val="0"/>
          <dgm:chPref val="0"/>
        </dgm:presLayoutVars>
      </dgm:prSet>
      <dgm:spPr/>
    </dgm:pt>
    <dgm:pt modelId="{6BA80341-428F-422D-82FE-5672F9BBB262}" type="pres">
      <dgm:prSet presAssocID="{C9AC6FAF-5A70-4D27-B707-853155CCFA33}" presName="rootConnector1" presStyleLbl="node1" presStyleIdx="0" presStyleCnt="2"/>
      <dgm:spPr/>
    </dgm:pt>
    <dgm:pt modelId="{61C94CDB-EEDD-4D1B-A5AA-4BDFE6A9AF94}" type="pres">
      <dgm:prSet presAssocID="{C9AC6FAF-5A70-4D27-B707-853155CCFA33}" presName="hierChild2" presStyleCnt="0"/>
      <dgm:spPr/>
    </dgm:pt>
    <dgm:pt modelId="{3227A542-9E69-497A-80A1-F695F41B900D}" type="pres">
      <dgm:prSet presAssocID="{B5E61C24-CF15-489C-AC90-089488CCE786}" presName="Name37" presStyleLbl="parChTrans1D2" presStyleIdx="0" presStyleCnt="3"/>
      <dgm:spPr/>
    </dgm:pt>
    <dgm:pt modelId="{4E634478-647B-41B1-818F-6D5C9E6A196C}" type="pres">
      <dgm:prSet presAssocID="{B19D17D6-A18C-4BCD-8D1D-91982024AAA6}" presName="hierRoot2" presStyleCnt="0">
        <dgm:presLayoutVars>
          <dgm:hierBranch val="init"/>
        </dgm:presLayoutVars>
      </dgm:prSet>
      <dgm:spPr/>
    </dgm:pt>
    <dgm:pt modelId="{0F1CCBB0-9F22-4578-B3A1-15CB6A538E6F}" type="pres">
      <dgm:prSet presAssocID="{B19D17D6-A18C-4BCD-8D1D-91982024AAA6}" presName="rootComposite" presStyleCnt="0"/>
      <dgm:spPr/>
    </dgm:pt>
    <dgm:pt modelId="{F22F02AD-30C5-4412-9634-0842DE8F0011}" type="pres">
      <dgm:prSet presAssocID="{B19D17D6-A18C-4BCD-8D1D-91982024AAA6}" presName="rootText" presStyleLbl="node1" presStyleIdx="0" presStyleCnt="2" custScaleX="129148" custScaleY="92099" custLinFactNeighborX="4706" custLinFactNeighborY="-57586">
        <dgm:presLayoutVars>
          <dgm:chMax/>
          <dgm:chPref val="3"/>
        </dgm:presLayoutVars>
      </dgm:prSet>
      <dgm:spPr/>
    </dgm:pt>
    <dgm:pt modelId="{F9A4CC56-762A-4670-BF17-3249EE574360}" type="pres">
      <dgm:prSet presAssocID="{B19D17D6-A18C-4BCD-8D1D-91982024AAA6}" presName="titleText2" presStyleLbl="fgAcc1" presStyleIdx="0" presStyleCnt="2" custScaleX="172303" custScaleY="328957" custLinFactY="-100000" custLinFactNeighborX="17857" custLinFactNeighborY="-100024">
        <dgm:presLayoutVars>
          <dgm:chMax val="0"/>
          <dgm:chPref val="0"/>
        </dgm:presLayoutVars>
      </dgm:prSet>
      <dgm:spPr/>
    </dgm:pt>
    <dgm:pt modelId="{270D0914-93A0-43A2-9B66-67EEE8776CD3}" type="pres">
      <dgm:prSet presAssocID="{B19D17D6-A18C-4BCD-8D1D-91982024AAA6}" presName="rootConnector" presStyleLbl="node2" presStyleIdx="0" presStyleCnt="0"/>
      <dgm:spPr/>
    </dgm:pt>
    <dgm:pt modelId="{8E7DBC3C-BD7D-44D3-83EC-CFB284215C5D}" type="pres">
      <dgm:prSet presAssocID="{B19D17D6-A18C-4BCD-8D1D-91982024AAA6}" presName="hierChild4" presStyleCnt="0"/>
      <dgm:spPr/>
    </dgm:pt>
    <dgm:pt modelId="{1E1D1B3E-6A5F-49B7-88A1-B1912CD70681}" type="pres">
      <dgm:prSet presAssocID="{B19D17D6-A18C-4BCD-8D1D-91982024AAA6}" presName="hierChild5" presStyleCnt="0"/>
      <dgm:spPr/>
    </dgm:pt>
    <dgm:pt modelId="{761DFAC9-67B1-4056-A525-C10056408CE8}" type="pres">
      <dgm:prSet presAssocID="{23B62512-516D-44E8-9D04-8AF629FDC275}" presName="Name37" presStyleLbl="parChTrans1D2" presStyleIdx="1" presStyleCnt="3"/>
      <dgm:spPr/>
    </dgm:pt>
    <dgm:pt modelId="{DFB07F43-3510-4E5A-A07F-C24575ECEC87}" type="pres">
      <dgm:prSet presAssocID="{42A627D9-9B3F-4C57-8AA5-087DCBDB355C}" presName="hierRoot2" presStyleCnt="0">
        <dgm:presLayoutVars>
          <dgm:hierBranch val="init"/>
        </dgm:presLayoutVars>
      </dgm:prSet>
      <dgm:spPr/>
    </dgm:pt>
    <dgm:pt modelId="{019BF502-5D2B-43F7-8412-B5D2BF34C7D8}" type="pres">
      <dgm:prSet presAssocID="{42A627D9-9B3F-4C57-8AA5-087DCBDB355C}" presName="rootComposite" presStyleCnt="0"/>
      <dgm:spPr/>
    </dgm:pt>
    <dgm:pt modelId="{BCA86768-D4F3-4617-BDB5-DE8F2DF79701}" type="pres">
      <dgm:prSet presAssocID="{42A627D9-9B3F-4C57-8AA5-087DCBDB355C}" presName="rootText" presStyleLbl="node1" presStyleIdx="1" presStyleCnt="2" custScaleX="131983" custLinFactNeighborX="4706" custLinFactNeighborY="-57586">
        <dgm:presLayoutVars>
          <dgm:chMax/>
          <dgm:chPref val="3"/>
        </dgm:presLayoutVars>
      </dgm:prSet>
      <dgm:spPr/>
    </dgm:pt>
    <dgm:pt modelId="{F67729A5-2CFD-4F20-ADB0-7588193A5C2B}" type="pres">
      <dgm:prSet presAssocID="{42A627D9-9B3F-4C57-8AA5-087DCBDB355C}" presName="titleText2" presStyleLbl="fgAcc1" presStyleIdx="1" presStyleCnt="2" custScaleX="151606" custScaleY="332223" custLinFactY="-100000" custLinFactNeighborX="5158" custLinFactNeighborY="-113079">
        <dgm:presLayoutVars>
          <dgm:chMax val="0"/>
          <dgm:chPref val="0"/>
        </dgm:presLayoutVars>
      </dgm:prSet>
      <dgm:spPr/>
    </dgm:pt>
    <dgm:pt modelId="{EDE72DAC-A2A0-4AA0-827D-16F45DF5E5F1}" type="pres">
      <dgm:prSet presAssocID="{42A627D9-9B3F-4C57-8AA5-087DCBDB355C}" presName="rootConnector" presStyleLbl="node2" presStyleIdx="0" presStyleCnt="0"/>
      <dgm:spPr/>
    </dgm:pt>
    <dgm:pt modelId="{F0CBC14E-AA19-459E-9293-0D504EDC9A56}" type="pres">
      <dgm:prSet presAssocID="{42A627D9-9B3F-4C57-8AA5-087DCBDB355C}" presName="hierChild4" presStyleCnt="0"/>
      <dgm:spPr/>
    </dgm:pt>
    <dgm:pt modelId="{FF42E365-BD4F-4600-A65B-64B4A3293BE8}" type="pres">
      <dgm:prSet presAssocID="{42A627D9-9B3F-4C57-8AA5-087DCBDB355C}" presName="hierChild5" presStyleCnt="0"/>
      <dgm:spPr/>
    </dgm:pt>
    <dgm:pt modelId="{D0245FEA-3CB7-4E01-8630-93373797F669}" type="pres">
      <dgm:prSet presAssocID="{C9AC6FAF-5A70-4D27-B707-853155CCFA33}" presName="hierChild3" presStyleCnt="0"/>
      <dgm:spPr/>
    </dgm:pt>
    <dgm:pt modelId="{FF8AD6A4-980E-4E07-8585-806FF16F02ED}" type="pres">
      <dgm:prSet presAssocID="{E0F5CF08-7FFE-4A75-B112-8EA42C2783F1}" presName="Name96" presStyleLbl="parChTrans1D2" presStyleIdx="2" presStyleCnt="3"/>
      <dgm:spPr/>
    </dgm:pt>
    <dgm:pt modelId="{4BC7FF9C-F715-44FB-9920-2DEA8B31C454}" type="pres">
      <dgm:prSet presAssocID="{5E81E306-B862-45E1-83F7-F751AB1BB0B6}" presName="hierRoot3" presStyleCnt="0">
        <dgm:presLayoutVars>
          <dgm:hierBranch val="init"/>
        </dgm:presLayoutVars>
      </dgm:prSet>
      <dgm:spPr/>
    </dgm:pt>
    <dgm:pt modelId="{A7734239-39E7-4236-A849-2FE0333F614D}" type="pres">
      <dgm:prSet presAssocID="{5E81E306-B862-45E1-83F7-F751AB1BB0B6}" presName="rootComposite3" presStyleCnt="0"/>
      <dgm:spPr/>
    </dgm:pt>
    <dgm:pt modelId="{04CFA8FE-5D38-4556-A2F1-27582B13FDF8}" type="pres">
      <dgm:prSet presAssocID="{5E81E306-B862-45E1-83F7-F751AB1BB0B6}" presName="rootText3" presStyleLbl="asst1" presStyleIdx="0" presStyleCnt="1" custLinFactNeighborX="-5579" custLinFactNeighborY="-51039">
        <dgm:presLayoutVars>
          <dgm:chPref val="3"/>
        </dgm:presLayoutVars>
      </dgm:prSet>
      <dgm:spPr/>
    </dgm:pt>
    <dgm:pt modelId="{479BAD82-C42F-48E5-9E1E-DB0CAF70B8DE}" type="pres">
      <dgm:prSet presAssocID="{5E81E306-B862-45E1-83F7-F751AB1BB0B6}" presName="titleText3" presStyleLbl="fgAcc2" presStyleIdx="0" presStyleCnt="1" custScaleX="79655" custScaleY="191834" custLinFactY="-24965" custLinFactNeighborX="-4727" custLinFactNeighborY="-100000">
        <dgm:presLayoutVars>
          <dgm:chMax val="0"/>
          <dgm:chPref val="0"/>
        </dgm:presLayoutVars>
      </dgm:prSet>
      <dgm:spPr/>
    </dgm:pt>
    <dgm:pt modelId="{39DB0025-B358-450E-9323-1A5163522ACD}" type="pres">
      <dgm:prSet presAssocID="{5E81E306-B862-45E1-83F7-F751AB1BB0B6}" presName="rootConnector3" presStyleLbl="asst1" presStyleIdx="0" presStyleCnt="1"/>
      <dgm:spPr/>
    </dgm:pt>
    <dgm:pt modelId="{5A64A5CA-2A57-40AB-BABC-D30AFA29CBE2}" type="pres">
      <dgm:prSet presAssocID="{5E81E306-B862-45E1-83F7-F751AB1BB0B6}" presName="hierChild6" presStyleCnt="0"/>
      <dgm:spPr/>
    </dgm:pt>
    <dgm:pt modelId="{4193ED34-33EA-4E6B-94C9-92F80C374333}" type="pres">
      <dgm:prSet presAssocID="{5E81E306-B862-45E1-83F7-F751AB1BB0B6}" presName="hierChild7" presStyleCnt="0"/>
      <dgm:spPr/>
    </dgm:pt>
  </dgm:ptLst>
  <dgm:cxnLst>
    <dgm:cxn modelId="{61768A03-BA37-442D-8446-11BE47951911}" type="presOf" srcId="{8DEF3EB5-CFA6-4D78-8B9E-40699766BCDD}" destId="{479BAD82-C42F-48E5-9E1E-DB0CAF70B8DE}" srcOrd="0" destOrd="0" presId="urn:microsoft.com/office/officeart/2008/layout/NameandTitleOrganizationalChart"/>
    <dgm:cxn modelId="{ACC29504-AE9A-46A2-B455-C100540B8481}" type="presOf" srcId="{B5E61C24-CF15-489C-AC90-089488CCE786}" destId="{3227A542-9E69-497A-80A1-F695F41B900D}" srcOrd="0" destOrd="0" presId="urn:microsoft.com/office/officeart/2008/layout/NameandTitleOrganizationalChart"/>
    <dgm:cxn modelId="{70C16F1D-B936-4A13-8AED-ABF15C54D971}" type="presOf" srcId="{AE09B15C-49DC-4C36-9868-B0C1319ECB3B}" destId="{6DCFE104-149E-4359-87AC-FAE991567CA4}" srcOrd="0" destOrd="0" presId="urn:microsoft.com/office/officeart/2008/layout/NameandTitleOrganizationalChart"/>
    <dgm:cxn modelId="{D8A9751E-1EFF-41E7-8A09-428A78E2C591}" type="presOf" srcId="{C9AC6FAF-5A70-4D27-B707-853155CCFA33}" destId="{0F1C1649-DC80-4E94-B908-E583EC33ADA1}" srcOrd="0" destOrd="0" presId="urn:microsoft.com/office/officeart/2008/layout/NameandTitleOrganizationalChart"/>
    <dgm:cxn modelId="{D7571D23-D00A-4A71-B27D-735D9015E0B6}" type="presOf" srcId="{B19D17D6-A18C-4BCD-8D1D-91982024AAA6}" destId="{F22F02AD-30C5-4412-9634-0842DE8F0011}" srcOrd="0" destOrd="0" presId="urn:microsoft.com/office/officeart/2008/layout/NameandTitleOrganizationalChart"/>
    <dgm:cxn modelId="{5469E251-3EED-406A-9CE4-B4306770DCD4}" type="presOf" srcId="{5E81E306-B862-45E1-83F7-F751AB1BB0B6}" destId="{04CFA8FE-5D38-4556-A2F1-27582B13FDF8}" srcOrd="0" destOrd="0" presId="urn:microsoft.com/office/officeart/2008/layout/NameandTitleOrganizationalChart"/>
    <dgm:cxn modelId="{84180F55-5AA2-42AE-AE93-17D239CD5946}" srcId="{AE09B15C-49DC-4C36-9868-B0C1319ECB3B}" destId="{C9AC6FAF-5A70-4D27-B707-853155CCFA33}" srcOrd="0" destOrd="0" parTransId="{6AD64AD4-B97F-4188-8275-28BBE7C1D0C7}" sibTransId="{D02105E6-2650-4806-B1F0-97F79DCAAC00}"/>
    <dgm:cxn modelId="{5486BF55-76B9-47A6-9363-44B6BD31F884}" type="presOf" srcId="{B19D17D6-A18C-4BCD-8D1D-91982024AAA6}" destId="{270D0914-93A0-43A2-9B66-67EEE8776CD3}" srcOrd="1" destOrd="0" presId="urn:microsoft.com/office/officeart/2008/layout/NameandTitleOrganizationalChart"/>
    <dgm:cxn modelId="{48A72F79-F0EC-4E4D-BCDF-81D59F002104}" type="presOf" srcId="{5E81E306-B862-45E1-83F7-F751AB1BB0B6}" destId="{39DB0025-B358-450E-9323-1A5163522ACD}" srcOrd="1" destOrd="0" presId="urn:microsoft.com/office/officeart/2008/layout/NameandTitleOrganizationalChart"/>
    <dgm:cxn modelId="{B962827A-694D-4CD5-86D3-9D7F021D4B85}" type="presOf" srcId="{42A627D9-9B3F-4C57-8AA5-087DCBDB355C}" destId="{BCA86768-D4F3-4617-BDB5-DE8F2DF79701}" srcOrd="0" destOrd="0" presId="urn:microsoft.com/office/officeart/2008/layout/NameandTitleOrganizationalChart"/>
    <dgm:cxn modelId="{B788AD5A-6A53-4499-8C32-6191A2ABC799}" type="presOf" srcId="{42A627D9-9B3F-4C57-8AA5-087DCBDB355C}" destId="{EDE72DAC-A2A0-4AA0-827D-16F45DF5E5F1}" srcOrd="1" destOrd="0" presId="urn:microsoft.com/office/officeart/2008/layout/NameandTitleOrganizationalChart"/>
    <dgm:cxn modelId="{8930C99B-C4FE-4387-BD75-AE5F60943E4C}" type="presOf" srcId="{23B62512-516D-44E8-9D04-8AF629FDC275}" destId="{761DFAC9-67B1-4056-A525-C10056408CE8}" srcOrd="0" destOrd="0" presId="urn:microsoft.com/office/officeart/2008/layout/NameandTitleOrganizationalChart"/>
    <dgm:cxn modelId="{BD5A0FA8-7532-4CB5-8EF7-6F56C9DE5A7E}" type="presOf" srcId="{D02105E6-2650-4806-B1F0-97F79DCAAC00}" destId="{BBE5B941-C8AE-477B-B7A1-803831C4EB62}" srcOrd="0" destOrd="0" presId="urn:microsoft.com/office/officeart/2008/layout/NameandTitleOrganizationalChart"/>
    <dgm:cxn modelId="{0CC894AE-A9A4-4C0C-9AE9-C336D031A704}" srcId="{C9AC6FAF-5A70-4D27-B707-853155CCFA33}" destId="{B19D17D6-A18C-4BCD-8D1D-91982024AAA6}" srcOrd="1" destOrd="0" parTransId="{B5E61C24-CF15-489C-AC90-089488CCE786}" sibTransId="{C983D350-9EBA-42A1-9118-1D9E2F8E7987}"/>
    <dgm:cxn modelId="{5002FAB9-40EB-419C-A0C8-7D194AE80C85}" type="presOf" srcId="{C983D350-9EBA-42A1-9118-1D9E2F8E7987}" destId="{F9A4CC56-762A-4670-BF17-3249EE574360}" srcOrd="0" destOrd="0" presId="urn:microsoft.com/office/officeart/2008/layout/NameandTitleOrganizationalChart"/>
    <dgm:cxn modelId="{819D26DE-2106-457B-ABA9-802C3D643534}" type="presOf" srcId="{A2F8AC4C-21BD-4F5B-8D4C-855AA0EBF257}" destId="{F67729A5-2CFD-4F20-ADB0-7588193A5C2B}" srcOrd="0" destOrd="0" presId="urn:microsoft.com/office/officeart/2008/layout/NameandTitleOrganizationalChart"/>
    <dgm:cxn modelId="{1274B0E5-886B-4723-90F0-55D109E5185A}" srcId="{C9AC6FAF-5A70-4D27-B707-853155CCFA33}" destId="{42A627D9-9B3F-4C57-8AA5-087DCBDB355C}" srcOrd="2" destOrd="0" parTransId="{23B62512-516D-44E8-9D04-8AF629FDC275}" sibTransId="{A2F8AC4C-21BD-4F5B-8D4C-855AA0EBF257}"/>
    <dgm:cxn modelId="{7AF0E1EE-13CA-4962-861B-E46156D00676}" srcId="{C9AC6FAF-5A70-4D27-B707-853155CCFA33}" destId="{5E81E306-B862-45E1-83F7-F751AB1BB0B6}" srcOrd="0" destOrd="0" parTransId="{E0F5CF08-7FFE-4A75-B112-8EA42C2783F1}" sibTransId="{8DEF3EB5-CFA6-4D78-8B9E-40699766BCDD}"/>
    <dgm:cxn modelId="{654D64F8-C7B1-4566-A658-984944969D65}" type="presOf" srcId="{C9AC6FAF-5A70-4D27-B707-853155CCFA33}" destId="{6BA80341-428F-422D-82FE-5672F9BBB262}" srcOrd="1" destOrd="0" presId="urn:microsoft.com/office/officeart/2008/layout/NameandTitleOrganizationalChart"/>
    <dgm:cxn modelId="{717AC0FD-8C94-4B0F-BBEE-EFBC66FA880B}" type="presOf" srcId="{E0F5CF08-7FFE-4A75-B112-8EA42C2783F1}" destId="{FF8AD6A4-980E-4E07-8585-806FF16F02ED}" srcOrd="0" destOrd="0" presId="urn:microsoft.com/office/officeart/2008/layout/NameandTitleOrganizationalChart"/>
    <dgm:cxn modelId="{13676D98-D571-4559-8AAB-C1E86981E585}" type="presParOf" srcId="{6DCFE104-149E-4359-87AC-FAE991567CA4}" destId="{CAC40625-5DED-41AC-8172-25F5579B03B2}" srcOrd="0" destOrd="0" presId="urn:microsoft.com/office/officeart/2008/layout/NameandTitleOrganizationalChart"/>
    <dgm:cxn modelId="{62372907-687A-4A4E-BF24-4A31EDC4518F}" type="presParOf" srcId="{CAC40625-5DED-41AC-8172-25F5579B03B2}" destId="{9D36E267-8468-4610-8521-B1F1D4EB5E40}" srcOrd="0" destOrd="0" presId="urn:microsoft.com/office/officeart/2008/layout/NameandTitleOrganizationalChart"/>
    <dgm:cxn modelId="{A269EDF7-D71B-4718-9504-207D97F620BF}" type="presParOf" srcId="{9D36E267-8468-4610-8521-B1F1D4EB5E40}" destId="{0F1C1649-DC80-4E94-B908-E583EC33ADA1}" srcOrd="0" destOrd="0" presId="urn:microsoft.com/office/officeart/2008/layout/NameandTitleOrganizationalChart"/>
    <dgm:cxn modelId="{24F19AE9-9968-4B6B-BF40-CF151E38D23B}" type="presParOf" srcId="{9D36E267-8468-4610-8521-B1F1D4EB5E40}" destId="{BBE5B941-C8AE-477B-B7A1-803831C4EB62}" srcOrd="1" destOrd="0" presId="urn:microsoft.com/office/officeart/2008/layout/NameandTitleOrganizationalChart"/>
    <dgm:cxn modelId="{A538A52B-1484-4615-90AD-4026E2540078}" type="presParOf" srcId="{9D36E267-8468-4610-8521-B1F1D4EB5E40}" destId="{6BA80341-428F-422D-82FE-5672F9BBB262}" srcOrd="2" destOrd="0" presId="urn:microsoft.com/office/officeart/2008/layout/NameandTitleOrganizationalChart"/>
    <dgm:cxn modelId="{452C4F4E-0CC2-44B1-9150-9893320A71EE}" type="presParOf" srcId="{CAC40625-5DED-41AC-8172-25F5579B03B2}" destId="{61C94CDB-EEDD-4D1B-A5AA-4BDFE6A9AF94}" srcOrd="1" destOrd="0" presId="urn:microsoft.com/office/officeart/2008/layout/NameandTitleOrganizationalChart"/>
    <dgm:cxn modelId="{F876D6AA-7FF4-42AF-B8FA-9B8F8D6531A5}" type="presParOf" srcId="{61C94CDB-EEDD-4D1B-A5AA-4BDFE6A9AF94}" destId="{3227A542-9E69-497A-80A1-F695F41B900D}" srcOrd="0" destOrd="0" presId="urn:microsoft.com/office/officeart/2008/layout/NameandTitleOrganizationalChart"/>
    <dgm:cxn modelId="{9F70FF5C-9711-4AD3-9AA8-0C3227304063}" type="presParOf" srcId="{61C94CDB-EEDD-4D1B-A5AA-4BDFE6A9AF94}" destId="{4E634478-647B-41B1-818F-6D5C9E6A196C}" srcOrd="1" destOrd="0" presId="urn:microsoft.com/office/officeart/2008/layout/NameandTitleOrganizationalChart"/>
    <dgm:cxn modelId="{9BAECBAE-BB09-4348-85E7-9CCBA0AD174E}" type="presParOf" srcId="{4E634478-647B-41B1-818F-6D5C9E6A196C}" destId="{0F1CCBB0-9F22-4578-B3A1-15CB6A538E6F}" srcOrd="0" destOrd="0" presId="urn:microsoft.com/office/officeart/2008/layout/NameandTitleOrganizationalChart"/>
    <dgm:cxn modelId="{CCE78219-BB5B-4D77-AEB1-29EE2E91AB58}" type="presParOf" srcId="{0F1CCBB0-9F22-4578-B3A1-15CB6A538E6F}" destId="{F22F02AD-30C5-4412-9634-0842DE8F0011}" srcOrd="0" destOrd="0" presId="urn:microsoft.com/office/officeart/2008/layout/NameandTitleOrganizationalChart"/>
    <dgm:cxn modelId="{53D723CF-AAB5-4DDE-AB0B-6788A79B504B}" type="presParOf" srcId="{0F1CCBB0-9F22-4578-B3A1-15CB6A538E6F}" destId="{F9A4CC56-762A-4670-BF17-3249EE574360}" srcOrd="1" destOrd="0" presId="urn:microsoft.com/office/officeart/2008/layout/NameandTitleOrganizationalChart"/>
    <dgm:cxn modelId="{E60BC569-550D-438A-A2D4-7256EF40DCC8}" type="presParOf" srcId="{0F1CCBB0-9F22-4578-B3A1-15CB6A538E6F}" destId="{270D0914-93A0-43A2-9B66-67EEE8776CD3}" srcOrd="2" destOrd="0" presId="urn:microsoft.com/office/officeart/2008/layout/NameandTitleOrganizationalChart"/>
    <dgm:cxn modelId="{1DA5B4D0-CE30-4996-A1E9-6FD1D97270C4}" type="presParOf" srcId="{4E634478-647B-41B1-818F-6D5C9E6A196C}" destId="{8E7DBC3C-BD7D-44D3-83EC-CFB284215C5D}" srcOrd="1" destOrd="0" presId="urn:microsoft.com/office/officeart/2008/layout/NameandTitleOrganizationalChart"/>
    <dgm:cxn modelId="{C4EE5D5C-9B46-4899-85A4-E36C2A55B9B6}" type="presParOf" srcId="{4E634478-647B-41B1-818F-6D5C9E6A196C}" destId="{1E1D1B3E-6A5F-49B7-88A1-B1912CD70681}" srcOrd="2" destOrd="0" presId="urn:microsoft.com/office/officeart/2008/layout/NameandTitleOrganizationalChart"/>
    <dgm:cxn modelId="{86F47312-C39D-4CB9-B4E7-82C2A1619E2A}" type="presParOf" srcId="{61C94CDB-EEDD-4D1B-A5AA-4BDFE6A9AF94}" destId="{761DFAC9-67B1-4056-A525-C10056408CE8}" srcOrd="2" destOrd="0" presId="urn:microsoft.com/office/officeart/2008/layout/NameandTitleOrganizationalChart"/>
    <dgm:cxn modelId="{B7A4D7E2-DD9E-4094-AD52-562E8412DAAA}" type="presParOf" srcId="{61C94CDB-EEDD-4D1B-A5AA-4BDFE6A9AF94}" destId="{DFB07F43-3510-4E5A-A07F-C24575ECEC87}" srcOrd="3" destOrd="0" presId="urn:microsoft.com/office/officeart/2008/layout/NameandTitleOrganizationalChart"/>
    <dgm:cxn modelId="{2704140B-DC72-487B-8EC6-A1A2C85C10A6}" type="presParOf" srcId="{DFB07F43-3510-4E5A-A07F-C24575ECEC87}" destId="{019BF502-5D2B-43F7-8412-B5D2BF34C7D8}" srcOrd="0" destOrd="0" presId="urn:microsoft.com/office/officeart/2008/layout/NameandTitleOrganizationalChart"/>
    <dgm:cxn modelId="{0E807A06-1225-443F-8A4E-7719B72C6D67}" type="presParOf" srcId="{019BF502-5D2B-43F7-8412-B5D2BF34C7D8}" destId="{BCA86768-D4F3-4617-BDB5-DE8F2DF79701}" srcOrd="0" destOrd="0" presId="urn:microsoft.com/office/officeart/2008/layout/NameandTitleOrganizationalChart"/>
    <dgm:cxn modelId="{7C0E2A80-0A88-415C-8881-E24AB6B72AE2}" type="presParOf" srcId="{019BF502-5D2B-43F7-8412-B5D2BF34C7D8}" destId="{F67729A5-2CFD-4F20-ADB0-7588193A5C2B}" srcOrd="1" destOrd="0" presId="urn:microsoft.com/office/officeart/2008/layout/NameandTitleOrganizationalChart"/>
    <dgm:cxn modelId="{8EC4822D-6148-44E9-911F-A89902B7A69C}" type="presParOf" srcId="{019BF502-5D2B-43F7-8412-B5D2BF34C7D8}" destId="{EDE72DAC-A2A0-4AA0-827D-16F45DF5E5F1}" srcOrd="2" destOrd="0" presId="urn:microsoft.com/office/officeart/2008/layout/NameandTitleOrganizationalChart"/>
    <dgm:cxn modelId="{407FCA86-AE32-4F7E-9DE4-83BBAF0BC2E9}" type="presParOf" srcId="{DFB07F43-3510-4E5A-A07F-C24575ECEC87}" destId="{F0CBC14E-AA19-459E-9293-0D504EDC9A56}" srcOrd="1" destOrd="0" presId="urn:microsoft.com/office/officeart/2008/layout/NameandTitleOrganizationalChart"/>
    <dgm:cxn modelId="{4E247E54-E8D0-4899-9962-D7EAB4748626}" type="presParOf" srcId="{DFB07F43-3510-4E5A-A07F-C24575ECEC87}" destId="{FF42E365-BD4F-4600-A65B-64B4A3293BE8}" srcOrd="2" destOrd="0" presId="urn:microsoft.com/office/officeart/2008/layout/NameandTitleOrganizationalChart"/>
    <dgm:cxn modelId="{9BFB445E-5E18-4CB4-BD25-DC3AD8B76B1F}" type="presParOf" srcId="{CAC40625-5DED-41AC-8172-25F5579B03B2}" destId="{D0245FEA-3CB7-4E01-8630-93373797F669}" srcOrd="2" destOrd="0" presId="urn:microsoft.com/office/officeart/2008/layout/NameandTitleOrganizationalChart"/>
    <dgm:cxn modelId="{A8A12892-A3EB-464A-BB9C-E844B2294744}" type="presParOf" srcId="{D0245FEA-3CB7-4E01-8630-93373797F669}" destId="{FF8AD6A4-980E-4E07-8585-806FF16F02ED}" srcOrd="0" destOrd="0" presId="urn:microsoft.com/office/officeart/2008/layout/NameandTitleOrganizationalChart"/>
    <dgm:cxn modelId="{39D165CD-A877-4EB3-9471-B4C3141722D4}" type="presParOf" srcId="{D0245FEA-3CB7-4E01-8630-93373797F669}" destId="{4BC7FF9C-F715-44FB-9920-2DEA8B31C454}" srcOrd="1" destOrd="0" presId="urn:microsoft.com/office/officeart/2008/layout/NameandTitleOrganizationalChart"/>
    <dgm:cxn modelId="{85CB168B-80DD-4B80-9496-E88F13D7ECA4}" type="presParOf" srcId="{4BC7FF9C-F715-44FB-9920-2DEA8B31C454}" destId="{A7734239-39E7-4236-A849-2FE0333F614D}" srcOrd="0" destOrd="0" presId="urn:microsoft.com/office/officeart/2008/layout/NameandTitleOrganizationalChart"/>
    <dgm:cxn modelId="{1A64E2CE-B115-4651-83D1-E2F0FFB67F54}" type="presParOf" srcId="{A7734239-39E7-4236-A849-2FE0333F614D}" destId="{04CFA8FE-5D38-4556-A2F1-27582B13FDF8}" srcOrd="0" destOrd="0" presId="urn:microsoft.com/office/officeart/2008/layout/NameandTitleOrganizationalChart"/>
    <dgm:cxn modelId="{DBAD123F-119C-4795-AE08-159FE1BA1399}" type="presParOf" srcId="{A7734239-39E7-4236-A849-2FE0333F614D}" destId="{479BAD82-C42F-48E5-9E1E-DB0CAF70B8DE}" srcOrd="1" destOrd="0" presId="urn:microsoft.com/office/officeart/2008/layout/NameandTitleOrganizationalChart"/>
    <dgm:cxn modelId="{608B2440-397F-4D8A-9BA9-BBA6BD7D4008}" type="presParOf" srcId="{A7734239-39E7-4236-A849-2FE0333F614D}" destId="{39DB0025-B358-450E-9323-1A5163522ACD}" srcOrd="2" destOrd="0" presId="urn:microsoft.com/office/officeart/2008/layout/NameandTitleOrganizationalChart"/>
    <dgm:cxn modelId="{04DF0870-23CD-4F41-A8DD-3F14ADCCB9D5}" type="presParOf" srcId="{4BC7FF9C-F715-44FB-9920-2DEA8B31C454}" destId="{5A64A5CA-2A57-40AB-BABC-D30AFA29CBE2}" srcOrd="1" destOrd="0" presId="urn:microsoft.com/office/officeart/2008/layout/NameandTitleOrganizationalChart"/>
    <dgm:cxn modelId="{9697466C-9791-4565-8910-E1B36E9578E4}" type="presParOf" srcId="{4BC7FF9C-F715-44FB-9920-2DEA8B31C454}" destId="{4193ED34-33EA-4E6B-94C9-92F80C374333}"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EF798C-519C-429B-B027-009F506DE3B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8D4DD44-5B75-4B42-AD17-93938D0BDB97}">
      <dgm:prSet/>
      <dgm:spPr/>
      <dgm:t>
        <a:bodyPr/>
        <a:lstStyle/>
        <a:p>
          <a:r>
            <a:rPr lang="en-US"/>
            <a:t>Serves as a guide to decision-making</a:t>
          </a:r>
        </a:p>
      </dgm:t>
    </dgm:pt>
    <dgm:pt modelId="{F2F82ACF-C534-46A7-8500-3142E8CDB880}" type="parTrans" cxnId="{8E8017A0-C8AB-4CDD-9D57-B095D9840F03}">
      <dgm:prSet/>
      <dgm:spPr/>
      <dgm:t>
        <a:bodyPr/>
        <a:lstStyle/>
        <a:p>
          <a:endParaRPr lang="en-US"/>
        </a:p>
      </dgm:t>
    </dgm:pt>
    <dgm:pt modelId="{A8EE050D-1FB9-48B3-A261-472D056010B6}" type="sibTrans" cxnId="{8E8017A0-C8AB-4CDD-9D57-B095D9840F03}">
      <dgm:prSet/>
      <dgm:spPr/>
      <dgm:t>
        <a:bodyPr/>
        <a:lstStyle/>
        <a:p>
          <a:endParaRPr lang="en-US"/>
        </a:p>
      </dgm:t>
    </dgm:pt>
    <dgm:pt modelId="{31243A9C-B027-4438-8820-2BF5485567B0}">
      <dgm:prSet/>
      <dgm:spPr/>
      <dgm:t>
        <a:bodyPr/>
        <a:lstStyle/>
        <a:p>
          <a:r>
            <a:rPr lang="en-US"/>
            <a:t>Opportunity to identify community needs in the years ahead</a:t>
          </a:r>
        </a:p>
      </dgm:t>
    </dgm:pt>
    <dgm:pt modelId="{500567A3-471F-4595-BC68-6C8DEBC131D0}" type="parTrans" cxnId="{425260B8-D60B-49C4-9DE1-75F1477E8813}">
      <dgm:prSet/>
      <dgm:spPr/>
      <dgm:t>
        <a:bodyPr/>
        <a:lstStyle/>
        <a:p>
          <a:endParaRPr lang="en-US"/>
        </a:p>
      </dgm:t>
    </dgm:pt>
    <dgm:pt modelId="{7C3A2F76-468A-4CBD-BC3F-3227F68D4607}" type="sibTrans" cxnId="{425260B8-D60B-49C4-9DE1-75F1477E8813}">
      <dgm:prSet/>
      <dgm:spPr/>
      <dgm:t>
        <a:bodyPr/>
        <a:lstStyle/>
        <a:p>
          <a:endParaRPr lang="en-US"/>
        </a:p>
      </dgm:t>
    </dgm:pt>
    <dgm:pt modelId="{6FE73B9B-7642-4552-B210-6A540C0817A3}">
      <dgm:prSet/>
      <dgm:spPr/>
      <dgm:t>
        <a:bodyPr/>
        <a:lstStyle/>
        <a:p>
          <a:r>
            <a:rPr lang="en-US"/>
            <a:t>Create an organized pathway to changes needed within the community</a:t>
          </a:r>
        </a:p>
      </dgm:t>
    </dgm:pt>
    <dgm:pt modelId="{3E03B292-8100-458D-861E-D47087C9D9D6}" type="parTrans" cxnId="{F45F82B1-FDB0-4A4C-B5E1-FE05D9F64DF5}">
      <dgm:prSet/>
      <dgm:spPr/>
      <dgm:t>
        <a:bodyPr/>
        <a:lstStyle/>
        <a:p>
          <a:endParaRPr lang="en-US"/>
        </a:p>
      </dgm:t>
    </dgm:pt>
    <dgm:pt modelId="{D0C61A42-BE73-421A-ABF2-93D1E2E1C1FF}" type="sibTrans" cxnId="{F45F82B1-FDB0-4A4C-B5E1-FE05D9F64DF5}">
      <dgm:prSet/>
      <dgm:spPr/>
      <dgm:t>
        <a:bodyPr/>
        <a:lstStyle/>
        <a:p>
          <a:endParaRPr lang="en-US"/>
        </a:p>
      </dgm:t>
    </dgm:pt>
    <dgm:pt modelId="{9BF768AC-102F-4616-9312-4E9AC6E1FBF6}">
      <dgm:prSet/>
      <dgm:spPr/>
      <dgm:t>
        <a:bodyPr/>
        <a:lstStyle/>
        <a:p>
          <a:r>
            <a:rPr lang="en-US"/>
            <a:t>Opportunity for public input instead of ad hoc conversations</a:t>
          </a:r>
        </a:p>
      </dgm:t>
    </dgm:pt>
    <dgm:pt modelId="{574E2968-819D-495A-AFAC-3774BBFDA4CF}" type="parTrans" cxnId="{0210C36B-1F50-481D-B760-B5208FAD72B5}">
      <dgm:prSet/>
      <dgm:spPr/>
      <dgm:t>
        <a:bodyPr/>
        <a:lstStyle/>
        <a:p>
          <a:endParaRPr lang="en-US"/>
        </a:p>
      </dgm:t>
    </dgm:pt>
    <dgm:pt modelId="{AA73AF93-EB5D-4188-AF6C-F9249AA76BE9}" type="sibTrans" cxnId="{0210C36B-1F50-481D-B760-B5208FAD72B5}">
      <dgm:prSet/>
      <dgm:spPr/>
      <dgm:t>
        <a:bodyPr/>
        <a:lstStyle/>
        <a:p>
          <a:endParaRPr lang="en-US"/>
        </a:p>
      </dgm:t>
    </dgm:pt>
    <dgm:pt modelId="{B021021D-EB3F-40AD-8D74-50FB80D17248}" type="pres">
      <dgm:prSet presAssocID="{13EF798C-519C-429B-B027-009F506DE3BF}" presName="linear" presStyleCnt="0">
        <dgm:presLayoutVars>
          <dgm:animLvl val="lvl"/>
          <dgm:resizeHandles val="exact"/>
        </dgm:presLayoutVars>
      </dgm:prSet>
      <dgm:spPr/>
    </dgm:pt>
    <dgm:pt modelId="{B89FAF85-EE0B-4439-ACC7-55B4309BC8DB}" type="pres">
      <dgm:prSet presAssocID="{68D4DD44-5B75-4B42-AD17-93938D0BDB97}" presName="parentText" presStyleLbl="node1" presStyleIdx="0" presStyleCnt="4">
        <dgm:presLayoutVars>
          <dgm:chMax val="0"/>
          <dgm:bulletEnabled val="1"/>
        </dgm:presLayoutVars>
      </dgm:prSet>
      <dgm:spPr/>
    </dgm:pt>
    <dgm:pt modelId="{B85DC5CA-7F8E-4825-8546-C62B7E2C7EEA}" type="pres">
      <dgm:prSet presAssocID="{A8EE050D-1FB9-48B3-A261-472D056010B6}" presName="spacer" presStyleCnt="0"/>
      <dgm:spPr/>
    </dgm:pt>
    <dgm:pt modelId="{E4115426-C0FC-4A80-B23B-59A23B4FCCA2}" type="pres">
      <dgm:prSet presAssocID="{31243A9C-B027-4438-8820-2BF5485567B0}" presName="parentText" presStyleLbl="node1" presStyleIdx="1" presStyleCnt="4">
        <dgm:presLayoutVars>
          <dgm:chMax val="0"/>
          <dgm:bulletEnabled val="1"/>
        </dgm:presLayoutVars>
      </dgm:prSet>
      <dgm:spPr/>
    </dgm:pt>
    <dgm:pt modelId="{5B713041-266E-4747-AD21-E9552EC5E83B}" type="pres">
      <dgm:prSet presAssocID="{7C3A2F76-468A-4CBD-BC3F-3227F68D4607}" presName="spacer" presStyleCnt="0"/>
      <dgm:spPr/>
    </dgm:pt>
    <dgm:pt modelId="{410A110D-777A-43CF-B59A-1432AC2E63AA}" type="pres">
      <dgm:prSet presAssocID="{6FE73B9B-7642-4552-B210-6A540C0817A3}" presName="parentText" presStyleLbl="node1" presStyleIdx="2" presStyleCnt="4">
        <dgm:presLayoutVars>
          <dgm:chMax val="0"/>
          <dgm:bulletEnabled val="1"/>
        </dgm:presLayoutVars>
      </dgm:prSet>
      <dgm:spPr/>
    </dgm:pt>
    <dgm:pt modelId="{803AA90D-50E7-481C-B93C-2FFE5CCDDB27}" type="pres">
      <dgm:prSet presAssocID="{D0C61A42-BE73-421A-ABF2-93D1E2E1C1FF}" presName="spacer" presStyleCnt="0"/>
      <dgm:spPr/>
    </dgm:pt>
    <dgm:pt modelId="{5F4060B3-2F3A-41CF-8FA2-A5B9EEE8F0B2}" type="pres">
      <dgm:prSet presAssocID="{9BF768AC-102F-4616-9312-4E9AC6E1FBF6}" presName="parentText" presStyleLbl="node1" presStyleIdx="3" presStyleCnt="4">
        <dgm:presLayoutVars>
          <dgm:chMax val="0"/>
          <dgm:bulletEnabled val="1"/>
        </dgm:presLayoutVars>
      </dgm:prSet>
      <dgm:spPr/>
    </dgm:pt>
  </dgm:ptLst>
  <dgm:cxnLst>
    <dgm:cxn modelId="{8062811E-FA01-425F-8BEA-B7F9516E70C9}" type="presOf" srcId="{68D4DD44-5B75-4B42-AD17-93938D0BDB97}" destId="{B89FAF85-EE0B-4439-ACC7-55B4309BC8DB}" srcOrd="0" destOrd="0" presId="urn:microsoft.com/office/officeart/2005/8/layout/vList2"/>
    <dgm:cxn modelId="{7D210D22-4ED3-4307-AE48-4472EB2C0648}" type="presOf" srcId="{31243A9C-B027-4438-8820-2BF5485567B0}" destId="{E4115426-C0FC-4A80-B23B-59A23B4FCCA2}" srcOrd="0" destOrd="0" presId="urn:microsoft.com/office/officeart/2005/8/layout/vList2"/>
    <dgm:cxn modelId="{0210C36B-1F50-481D-B760-B5208FAD72B5}" srcId="{13EF798C-519C-429B-B027-009F506DE3BF}" destId="{9BF768AC-102F-4616-9312-4E9AC6E1FBF6}" srcOrd="3" destOrd="0" parTransId="{574E2968-819D-495A-AFAC-3774BBFDA4CF}" sibTransId="{AA73AF93-EB5D-4188-AF6C-F9249AA76BE9}"/>
    <dgm:cxn modelId="{3B45468F-5D4B-4AA6-9564-A2BECAD2C1C1}" type="presOf" srcId="{13EF798C-519C-429B-B027-009F506DE3BF}" destId="{B021021D-EB3F-40AD-8D74-50FB80D17248}" srcOrd="0" destOrd="0" presId="urn:microsoft.com/office/officeart/2005/8/layout/vList2"/>
    <dgm:cxn modelId="{8E8017A0-C8AB-4CDD-9D57-B095D9840F03}" srcId="{13EF798C-519C-429B-B027-009F506DE3BF}" destId="{68D4DD44-5B75-4B42-AD17-93938D0BDB97}" srcOrd="0" destOrd="0" parTransId="{F2F82ACF-C534-46A7-8500-3142E8CDB880}" sibTransId="{A8EE050D-1FB9-48B3-A261-472D056010B6}"/>
    <dgm:cxn modelId="{4E339CAB-B3E7-46B5-930D-3F95237FB54B}" type="presOf" srcId="{9BF768AC-102F-4616-9312-4E9AC6E1FBF6}" destId="{5F4060B3-2F3A-41CF-8FA2-A5B9EEE8F0B2}" srcOrd="0" destOrd="0" presId="urn:microsoft.com/office/officeart/2005/8/layout/vList2"/>
    <dgm:cxn modelId="{F45F82B1-FDB0-4A4C-B5E1-FE05D9F64DF5}" srcId="{13EF798C-519C-429B-B027-009F506DE3BF}" destId="{6FE73B9B-7642-4552-B210-6A540C0817A3}" srcOrd="2" destOrd="0" parTransId="{3E03B292-8100-458D-861E-D47087C9D9D6}" sibTransId="{D0C61A42-BE73-421A-ABF2-93D1E2E1C1FF}"/>
    <dgm:cxn modelId="{425260B8-D60B-49C4-9DE1-75F1477E8813}" srcId="{13EF798C-519C-429B-B027-009F506DE3BF}" destId="{31243A9C-B027-4438-8820-2BF5485567B0}" srcOrd="1" destOrd="0" parTransId="{500567A3-471F-4595-BC68-6C8DEBC131D0}" sibTransId="{7C3A2F76-468A-4CBD-BC3F-3227F68D4607}"/>
    <dgm:cxn modelId="{49CAE0CB-04D9-4E8B-A6B8-41672CD092A8}" type="presOf" srcId="{6FE73B9B-7642-4552-B210-6A540C0817A3}" destId="{410A110D-777A-43CF-B59A-1432AC2E63AA}" srcOrd="0" destOrd="0" presId="urn:microsoft.com/office/officeart/2005/8/layout/vList2"/>
    <dgm:cxn modelId="{39E06356-1555-4B84-A32D-088BA66E34D7}" type="presParOf" srcId="{B021021D-EB3F-40AD-8D74-50FB80D17248}" destId="{B89FAF85-EE0B-4439-ACC7-55B4309BC8DB}" srcOrd="0" destOrd="0" presId="urn:microsoft.com/office/officeart/2005/8/layout/vList2"/>
    <dgm:cxn modelId="{CB59C28B-0397-4037-9093-9299DD809CFA}" type="presParOf" srcId="{B021021D-EB3F-40AD-8D74-50FB80D17248}" destId="{B85DC5CA-7F8E-4825-8546-C62B7E2C7EEA}" srcOrd="1" destOrd="0" presId="urn:microsoft.com/office/officeart/2005/8/layout/vList2"/>
    <dgm:cxn modelId="{04923128-BD8B-4DF8-A730-ADBC848BB825}" type="presParOf" srcId="{B021021D-EB3F-40AD-8D74-50FB80D17248}" destId="{E4115426-C0FC-4A80-B23B-59A23B4FCCA2}" srcOrd="2" destOrd="0" presId="urn:microsoft.com/office/officeart/2005/8/layout/vList2"/>
    <dgm:cxn modelId="{2ACD0EA5-052E-426E-A5F4-A9C6489FE255}" type="presParOf" srcId="{B021021D-EB3F-40AD-8D74-50FB80D17248}" destId="{5B713041-266E-4747-AD21-E9552EC5E83B}" srcOrd="3" destOrd="0" presId="urn:microsoft.com/office/officeart/2005/8/layout/vList2"/>
    <dgm:cxn modelId="{4A04CE14-F3BE-4679-8A57-07C65483715D}" type="presParOf" srcId="{B021021D-EB3F-40AD-8D74-50FB80D17248}" destId="{410A110D-777A-43CF-B59A-1432AC2E63AA}" srcOrd="4" destOrd="0" presId="urn:microsoft.com/office/officeart/2005/8/layout/vList2"/>
    <dgm:cxn modelId="{46B5DADA-0909-46E4-8450-FB92378303E7}" type="presParOf" srcId="{B021021D-EB3F-40AD-8D74-50FB80D17248}" destId="{803AA90D-50E7-481C-B93C-2FFE5CCDDB27}" srcOrd="5" destOrd="0" presId="urn:microsoft.com/office/officeart/2005/8/layout/vList2"/>
    <dgm:cxn modelId="{0BE587C7-EBA0-43DD-9EFE-CDE96D9914E0}" type="presParOf" srcId="{B021021D-EB3F-40AD-8D74-50FB80D17248}" destId="{5F4060B3-2F3A-41CF-8FA2-A5B9EEE8F0B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575C27-7CCE-48D6-8B75-46A63705246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3362098-DFAE-49B2-BC78-EC91C7A5C3EC}">
      <dgm:prSet/>
      <dgm:spPr/>
      <dgm:t>
        <a:bodyPr/>
        <a:lstStyle/>
        <a:p>
          <a:pPr>
            <a:lnSpc>
              <a:spcPct val="100000"/>
            </a:lnSpc>
          </a:pPr>
          <a:r>
            <a:rPr lang="en-US"/>
            <a:t>Update Comprehensive Plan</a:t>
          </a:r>
        </a:p>
      </dgm:t>
    </dgm:pt>
    <dgm:pt modelId="{47564741-42A7-45F6-869A-B1E5FE4015DA}" type="parTrans" cxnId="{C91FCD5F-B3A6-4DFA-AE72-CCE048EA6E8A}">
      <dgm:prSet/>
      <dgm:spPr/>
      <dgm:t>
        <a:bodyPr/>
        <a:lstStyle/>
        <a:p>
          <a:endParaRPr lang="en-US"/>
        </a:p>
      </dgm:t>
    </dgm:pt>
    <dgm:pt modelId="{F78444FD-8841-4283-8453-85624D8645CB}" type="sibTrans" cxnId="{C91FCD5F-B3A6-4DFA-AE72-CCE048EA6E8A}">
      <dgm:prSet/>
      <dgm:spPr/>
      <dgm:t>
        <a:bodyPr/>
        <a:lstStyle/>
        <a:p>
          <a:endParaRPr lang="en-US"/>
        </a:p>
      </dgm:t>
    </dgm:pt>
    <dgm:pt modelId="{C77CACCB-E994-40D5-BC73-856DE3E98D1B}">
      <dgm:prSet/>
      <dgm:spPr/>
      <dgm:t>
        <a:bodyPr/>
        <a:lstStyle/>
        <a:p>
          <a:pPr>
            <a:lnSpc>
              <a:spcPct val="100000"/>
            </a:lnSpc>
          </a:pPr>
          <a:r>
            <a:rPr lang="en-US"/>
            <a:t>Inventory areas of cultural significant, natural and agricultural resources.</a:t>
          </a:r>
        </a:p>
      </dgm:t>
    </dgm:pt>
    <dgm:pt modelId="{9D244199-FF2A-4CED-B045-EFD9F3645A30}" type="parTrans" cxnId="{B610318A-0CE6-4912-8DF3-C9060F31C9C6}">
      <dgm:prSet/>
      <dgm:spPr/>
      <dgm:t>
        <a:bodyPr/>
        <a:lstStyle/>
        <a:p>
          <a:endParaRPr lang="en-US"/>
        </a:p>
      </dgm:t>
    </dgm:pt>
    <dgm:pt modelId="{FBA87718-C952-40F0-8FF9-FE6C43778442}" type="sibTrans" cxnId="{B610318A-0CE6-4912-8DF3-C9060F31C9C6}">
      <dgm:prSet/>
      <dgm:spPr/>
      <dgm:t>
        <a:bodyPr/>
        <a:lstStyle/>
        <a:p>
          <a:endParaRPr lang="en-US"/>
        </a:p>
      </dgm:t>
    </dgm:pt>
    <dgm:pt modelId="{78C24E60-181B-418B-9A49-D2CEDA2D4DBB}">
      <dgm:prSet/>
      <dgm:spPr/>
      <dgm:t>
        <a:bodyPr/>
        <a:lstStyle/>
        <a:p>
          <a:pPr>
            <a:lnSpc>
              <a:spcPct val="100000"/>
            </a:lnSpc>
          </a:pPr>
          <a:r>
            <a:rPr lang="en-US"/>
            <a:t>Adopt Specific Zoning Laws</a:t>
          </a:r>
        </a:p>
      </dgm:t>
    </dgm:pt>
    <dgm:pt modelId="{748967FD-29A0-4E79-B304-95402400EE8B}" type="parTrans" cxnId="{F2CBB6C2-657C-4699-91AD-72FD47E5A79D}">
      <dgm:prSet/>
      <dgm:spPr/>
      <dgm:t>
        <a:bodyPr/>
        <a:lstStyle/>
        <a:p>
          <a:endParaRPr lang="en-US"/>
        </a:p>
      </dgm:t>
    </dgm:pt>
    <dgm:pt modelId="{041D07F8-6511-43DC-AF91-CC7B833CCB17}" type="sibTrans" cxnId="{F2CBB6C2-657C-4699-91AD-72FD47E5A79D}">
      <dgm:prSet/>
      <dgm:spPr/>
      <dgm:t>
        <a:bodyPr/>
        <a:lstStyle/>
        <a:p>
          <a:endParaRPr lang="en-US"/>
        </a:p>
      </dgm:t>
    </dgm:pt>
    <dgm:pt modelId="{3BD2FCCF-8FFB-4D89-9083-21864D8BA3C1}">
      <dgm:prSet/>
      <dgm:spPr/>
      <dgm:t>
        <a:bodyPr/>
        <a:lstStyle/>
        <a:p>
          <a:pPr>
            <a:lnSpc>
              <a:spcPct val="100000"/>
            </a:lnSpc>
          </a:pPr>
          <a:r>
            <a:rPr lang="en-US"/>
            <a:t>Utilize NYSERDA Resources like Comprehensive Plan Guide and Model Solar Energy and Battery Energy Storage Systems Local Laws</a:t>
          </a:r>
        </a:p>
      </dgm:t>
    </dgm:pt>
    <dgm:pt modelId="{4E14EAF8-95FA-4B46-B87F-FA1CCAA234D8}" type="parTrans" cxnId="{E94B44C5-7118-471F-8666-EE252155C75B}">
      <dgm:prSet/>
      <dgm:spPr/>
      <dgm:t>
        <a:bodyPr/>
        <a:lstStyle/>
        <a:p>
          <a:endParaRPr lang="en-US"/>
        </a:p>
      </dgm:t>
    </dgm:pt>
    <dgm:pt modelId="{711A29DB-E10D-49D4-872E-51F35B586C16}" type="sibTrans" cxnId="{E94B44C5-7118-471F-8666-EE252155C75B}">
      <dgm:prSet/>
      <dgm:spPr/>
      <dgm:t>
        <a:bodyPr/>
        <a:lstStyle/>
        <a:p>
          <a:endParaRPr lang="en-US"/>
        </a:p>
      </dgm:t>
    </dgm:pt>
    <dgm:pt modelId="{A6A371BD-8F99-4D78-A295-8B45A165731D}">
      <dgm:prSet/>
      <dgm:spPr/>
      <dgm:t>
        <a:bodyPr/>
        <a:lstStyle/>
        <a:p>
          <a:pPr>
            <a:lnSpc>
              <a:spcPct val="100000"/>
            </a:lnSpc>
          </a:pPr>
          <a:r>
            <a:rPr lang="en-US"/>
            <a:t>Meet with Developer Early and Often</a:t>
          </a:r>
        </a:p>
      </dgm:t>
    </dgm:pt>
    <dgm:pt modelId="{BCB66E17-B725-4567-AA2F-6DAE0B48CCFE}" type="parTrans" cxnId="{31DE6C73-503E-4427-A600-599090704093}">
      <dgm:prSet/>
      <dgm:spPr/>
      <dgm:t>
        <a:bodyPr/>
        <a:lstStyle/>
        <a:p>
          <a:endParaRPr lang="en-US"/>
        </a:p>
      </dgm:t>
    </dgm:pt>
    <dgm:pt modelId="{48075D9A-89DC-4B86-B84F-B1C991FE97FF}" type="sibTrans" cxnId="{31DE6C73-503E-4427-A600-599090704093}">
      <dgm:prSet/>
      <dgm:spPr/>
      <dgm:t>
        <a:bodyPr/>
        <a:lstStyle/>
        <a:p>
          <a:endParaRPr lang="en-US"/>
        </a:p>
      </dgm:t>
    </dgm:pt>
    <dgm:pt modelId="{93ED5EDD-4183-46ED-98BC-D3D9CB8AE7A7}">
      <dgm:prSet/>
      <dgm:spPr/>
      <dgm:t>
        <a:bodyPr/>
        <a:lstStyle/>
        <a:p>
          <a:pPr>
            <a:lnSpc>
              <a:spcPct val="100000"/>
            </a:lnSpc>
          </a:pPr>
          <a:r>
            <a:rPr lang="en-US"/>
            <a:t>Statute requires only one meeting at least 60 days prior to application.</a:t>
          </a:r>
        </a:p>
      </dgm:t>
    </dgm:pt>
    <dgm:pt modelId="{0F7E0CD3-8F39-4C51-9D71-4E246E23D804}" type="parTrans" cxnId="{770E8B6E-75C0-4D29-9E3C-1F524FB0826F}">
      <dgm:prSet/>
      <dgm:spPr/>
      <dgm:t>
        <a:bodyPr/>
        <a:lstStyle/>
        <a:p>
          <a:endParaRPr lang="en-US"/>
        </a:p>
      </dgm:t>
    </dgm:pt>
    <dgm:pt modelId="{DEB8BCCA-56EB-4261-BE55-2A7B508A309D}" type="sibTrans" cxnId="{770E8B6E-75C0-4D29-9E3C-1F524FB0826F}">
      <dgm:prSet/>
      <dgm:spPr/>
      <dgm:t>
        <a:bodyPr/>
        <a:lstStyle/>
        <a:p>
          <a:endParaRPr lang="en-US"/>
        </a:p>
      </dgm:t>
    </dgm:pt>
    <dgm:pt modelId="{67216E52-852C-4A54-89C6-8972428CF8C3}">
      <dgm:prSet/>
      <dgm:spPr/>
      <dgm:t>
        <a:bodyPr/>
        <a:lstStyle/>
        <a:p>
          <a:pPr>
            <a:lnSpc>
              <a:spcPct val="100000"/>
            </a:lnSpc>
          </a:pPr>
          <a:r>
            <a:rPr lang="en-US" dirty="0"/>
            <a:t>Engage Community and All Relevant Local Officials</a:t>
          </a:r>
        </a:p>
      </dgm:t>
    </dgm:pt>
    <dgm:pt modelId="{81EE8275-D295-4C85-8D66-6D7CE90075D4}" type="parTrans" cxnId="{4E2CB4E2-6FCD-4953-98ED-A9D10893C873}">
      <dgm:prSet/>
      <dgm:spPr/>
      <dgm:t>
        <a:bodyPr/>
        <a:lstStyle/>
        <a:p>
          <a:endParaRPr lang="en-US"/>
        </a:p>
      </dgm:t>
    </dgm:pt>
    <dgm:pt modelId="{C4B479F1-E215-4B22-8933-01A85C6F2978}" type="sibTrans" cxnId="{4E2CB4E2-6FCD-4953-98ED-A9D10893C873}">
      <dgm:prSet/>
      <dgm:spPr/>
      <dgm:t>
        <a:bodyPr/>
        <a:lstStyle/>
        <a:p>
          <a:endParaRPr lang="en-US"/>
        </a:p>
      </dgm:t>
    </dgm:pt>
    <dgm:pt modelId="{2A1E0E76-0435-441D-ABB0-ABD6232ABEAC}">
      <dgm:prSet/>
      <dgm:spPr/>
      <dgm:t>
        <a:bodyPr/>
        <a:lstStyle/>
        <a:p>
          <a:pPr>
            <a:lnSpc>
              <a:spcPct val="100000"/>
            </a:lnSpc>
          </a:pPr>
          <a:r>
            <a:rPr lang="en-US" dirty="0"/>
            <a:t>Statute requires one meeting with neighbors. Help to identify community concerns early and potential community benefits for negotiating a Host Community Agreement.</a:t>
          </a:r>
        </a:p>
      </dgm:t>
    </dgm:pt>
    <dgm:pt modelId="{07DCDA10-9F14-41B9-B5E1-6809A3720DBE}" type="parTrans" cxnId="{7F3F62AB-6EF4-4C48-8A4B-D883EB8EC967}">
      <dgm:prSet/>
      <dgm:spPr/>
      <dgm:t>
        <a:bodyPr/>
        <a:lstStyle/>
        <a:p>
          <a:endParaRPr lang="en-US"/>
        </a:p>
      </dgm:t>
    </dgm:pt>
    <dgm:pt modelId="{626E9678-25CD-4681-A6BE-0E433959BFCE}" type="sibTrans" cxnId="{7F3F62AB-6EF4-4C48-8A4B-D883EB8EC967}">
      <dgm:prSet/>
      <dgm:spPr/>
      <dgm:t>
        <a:bodyPr/>
        <a:lstStyle/>
        <a:p>
          <a:endParaRPr lang="en-US"/>
        </a:p>
      </dgm:t>
    </dgm:pt>
    <dgm:pt modelId="{64240EED-AF9A-4DF3-B0AF-A2619BE23911}" type="pres">
      <dgm:prSet presAssocID="{98575C27-7CCE-48D6-8B75-46A637052462}" presName="root" presStyleCnt="0">
        <dgm:presLayoutVars>
          <dgm:dir/>
          <dgm:resizeHandles val="exact"/>
        </dgm:presLayoutVars>
      </dgm:prSet>
      <dgm:spPr/>
    </dgm:pt>
    <dgm:pt modelId="{B69E88DE-8E3C-4437-8DFD-058C9F594ABE}" type="pres">
      <dgm:prSet presAssocID="{93362098-DFAE-49B2-BC78-EC91C7A5C3EC}" presName="compNode" presStyleCnt="0"/>
      <dgm:spPr/>
    </dgm:pt>
    <dgm:pt modelId="{67A3F272-659D-415B-8878-81D280334CDE}" type="pres">
      <dgm:prSet presAssocID="{93362098-DFAE-49B2-BC78-EC91C7A5C3EC}" presName="bgRect" presStyleLbl="bgShp" presStyleIdx="0" presStyleCnt="4"/>
      <dgm:spPr/>
    </dgm:pt>
    <dgm:pt modelId="{20F5361E-A909-4AEC-ACDB-DB2BDDCF7687}" type="pres">
      <dgm:prSet presAssocID="{93362098-DFAE-49B2-BC78-EC91C7A5C3E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n"/>
        </a:ext>
      </dgm:extLst>
    </dgm:pt>
    <dgm:pt modelId="{CF3346DA-74C5-462A-BB58-743FB1AD1ED5}" type="pres">
      <dgm:prSet presAssocID="{93362098-DFAE-49B2-BC78-EC91C7A5C3EC}" presName="spaceRect" presStyleCnt="0"/>
      <dgm:spPr/>
    </dgm:pt>
    <dgm:pt modelId="{B73803B0-2BF5-48EB-A574-582E68BE113F}" type="pres">
      <dgm:prSet presAssocID="{93362098-DFAE-49B2-BC78-EC91C7A5C3EC}" presName="parTx" presStyleLbl="revTx" presStyleIdx="0" presStyleCnt="8">
        <dgm:presLayoutVars>
          <dgm:chMax val="0"/>
          <dgm:chPref val="0"/>
        </dgm:presLayoutVars>
      </dgm:prSet>
      <dgm:spPr/>
    </dgm:pt>
    <dgm:pt modelId="{578A6798-3BF2-48FB-892C-8A552136FC35}" type="pres">
      <dgm:prSet presAssocID="{93362098-DFAE-49B2-BC78-EC91C7A5C3EC}" presName="desTx" presStyleLbl="revTx" presStyleIdx="1" presStyleCnt="8">
        <dgm:presLayoutVars/>
      </dgm:prSet>
      <dgm:spPr/>
    </dgm:pt>
    <dgm:pt modelId="{B48D668A-E56A-4673-B2C4-9763C23C1386}" type="pres">
      <dgm:prSet presAssocID="{F78444FD-8841-4283-8453-85624D8645CB}" presName="sibTrans" presStyleCnt="0"/>
      <dgm:spPr/>
    </dgm:pt>
    <dgm:pt modelId="{53AFFD97-74CC-4B51-A660-4E93C7479BE2}" type="pres">
      <dgm:prSet presAssocID="{78C24E60-181B-418B-9A49-D2CEDA2D4DBB}" presName="compNode" presStyleCnt="0"/>
      <dgm:spPr/>
    </dgm:pt>
    <dgm:pt modelId="{C053A332-3FD2-4DC8-B456-BB2D8AC17C89}" type="pres">
      <dgm:prSet presAssocID="{78C24E60-181B-418B-9A49-D2CEDA2D4DBB}" presName="bgRect" presStyleLbl="bgShp" presStyleIdx="1" presStyleCnt="4"/>
      <dgm:spPr/>
    </dgm:pt>
    <dgm:pt modelId="{8FE4B918-C28E-46B2-AAE6-B4FF5250C63F}" type="pres">
      <dgm:prSet presAssocID="{78C24E60-181B-418B-9A49-D2CEDA2D4DB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bulb"/>
        </a:ext>
      </dgm:extLst>
    </dgm:pt>
    <dgm:pt modelId="{B9A886DC-AC80-4F3F-800B-80A0CBF61113}" type="pres">
      <dgm:prSet presAssocID="{78C24E60-181B-418B-9A49-D2CEDA2D4DBB}" presName="spaceRect" presStyleCnt="0"/>
      <dgm:spPr/>
    </dgm:pt>
    <dgm:pt modelId="{6A43A603-D0A1-4A1B-BFFF-5EBF2BCB42A8}" type="pres">
      <dgm:prSet presAssocID="{78C24E60-181B-418B-9A49-D2CEDA2D4DBB}" presName="parTx" presStyleLbl="revTx" presStyleIdx="2" presStyleCnt="8">
        <dgm:presLayoutVars>
          <dgm:chMax val="0"/>
          <dgm:chPref val="0"/>
        </dgm:presLayoutVars>
      </dgm:prSet>
      <dgm:spPr/>
    </dgm:pt>
    <dgm:pt modelId="{BE5399D6-6A8F-4536-8729-893C4A290C2A}" type="pres">
      <dgm:prSet presAssocID="{78C24E60-181B-418B-9A49-D2CEDA2D4DBB}" presName="desTx" presStyleLbl="revTx" presStyleIdx="3" presStyleCnt="8">
        <dgm:presLayoutVars/>
      </dgm:prSet>
      <dgm:spPr/>
    </dgm:pt>
    <dgm:pt modelId="{F288E483-6D09-44FC-AA64-C789547700F9}" type="pres">
      <dgm:prSet presAssocID="{041D07F8-6511-43DC-AF91-CC7B833CCB17}" presName="sibTrans" presStyleCnt="0"/>
      <dgm:spPr/>
    </dgm:pt>
    <dgm:pt modelId="{ACD6BAD2-5757-458B-A080-2E158E49CA38}" type="pres">
      <dgm:prSet presAssocID="{A6A371BD-8F99-4D78-A295-8B45A165731D}" presName="compNode" presStyleCnt="0"/>
      <dgm:spPr/>
    </dgm:pt>
    <dgm:pt modelId="{EECE6918-F587-43C5-897F-3092D0FE2B02}" type="pres">
      <dgm:prSet presAssocID="{A6A371BD-8F99-4D78-A295-8B45A165731D}" presName="bgRect" presStyleLbl="bgShp" presStyleIdx="2" presStyleCnt="4"/>
      <dgm:spPr/>
    </dgm:pt>
    <dgm:pt modelId="{0D2B6803-84C7-4D1E-9AC5-89D612315695}" type="pres">
      <dgm:prSet presAssocID="{A6A371BD-8F99-4D78-A295-8B45A165731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opwatch"/>
        </a:ext>
      </dgm:extLst>
    </dgm:pt>
    <dgm:pt modelId="{6EC8DF18-3A6C-40A7-B29F-81AD72C4E726}" type="pres">
      <dgm:prSet presAssocID="{A6A371BD-8F99-4D78-A295-8B45A165731D}" presName="spaceRect" presStyleCnt="0"/>
      <dgm:spPr/>
    </dgm:pt>
    <dgm:pt modelId="{2F858D6D-3A0F-4195-8443-B776F4A076C1}" type="pres">
      <dgm:prSet presAssocID="{A6A371BD-8F99-4D78-A295-8B45A165731D}" presName="parTx" presStyleLbl="revTx" presStyleIdx="4" presStyleCnt="8">
        <dgm:presLayoutVars>
          <dgm:chMax val="0"/>
          <dgm:chPref val="0"/>
        </dgm:presLayoutVars>
      </dgm:prSet>
      <dgm:spPr/>
    </dgm:pt>
    <dgm:pt modelId="{028D4D83-EDE5-4114-A963-18B68503C2CC}" type="pres">
      <dgm:prSet presAssocID="{A6A371BD-8F99-4D78-A295-8B45A165731D}" presName="desTx" presStyleLbl="revTx" presStyleIdx="5" presStyleCnt="8">
        <dgm:presLayoutVars/>
      </dgm:prSet>
      <dgm:spPr/>
    </dgm:pt>
    <dgm:pt modelId="{35D98DD4-C8C3-493A-8F58-DFC56DFAB866}" type="pres">
      <dgm:prSet presAssocID="{48075D9A-89DC-4B86-B84F-B1C991FE97FF}" presName="sibTrans" presStyleCnt="0"/>
      <dgm:spPr/>
    </dgm:pt>
    <dgm:pt modelId="{377711AD-DFDD-418D-845C-B02AEA44D440}" type="pres">
      <dgm:prSet presAssocID="{67216E52-852C-4A54-89C6-8972428CF8C3}" presName="compNode" presStyleCnt="0"/>
      <dgm:spPr/>
    </dgm:pt>
    <dgm:pt modelId="{BD487807-6B41-47A2-AC64-3F8233CA1976}" type="pres">
      <dgm:prSet presAssocID="{67216E52-852C-4A54-89C6-8972428CF8C3}" presName="bgRect" presStyleLbl="bgShp" presStyleIdx="3" presStyleCnt="4"/>
      <dgm:spPr/>
    </dgm:pt>
    <dgm:pt modelId="{DE338DD0-9D11-4637-A702-D7EBF92E9E8A}" type="pres">
      <dgm:prSet presAssocID="{67216E52-852C-4A54-89C6-8972428CF8C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07BD2BB8-D1F2-4CDD-BB4C-EA4506D0A297}" type="pres">
      <dgm:prSet presAssocID="{67216E52-852C-4A54-89C6-8972428CF8C3}" presName="spaceRect" presStyleCnt="0"/>
      <dgm:spPr/>
    </dgm:pt>
    <dgm:pt modelId="{86ABB974-EDC0-4D83-B678-80A0DEA54002}" type="pres">
      <dgm:prSet presAssocID="{67216E52-852C-4A54-89C6-8972428CF8C3}" presName="parTx" presStyleLbl="revTx" presStyleIdx="6" presStyleCnt="8">
        <dgm:presLayoutVars>
          <dgm:chMax val="0"/>
          <dgm:chPref val="0"/>
        </dgm:presLayoutVars>
      </dgm:prSet>
      <dgm:spPr/>
    </dgm:pt>
    <dgm:pt modelId="{19F6C140-7730-4BD3-9D52-74D9B5BF88AF}" type="pres">
      <dgm:prSet presAssocID="{67216E52-852C-4A54-89C6-8972428CF8C3}" presName="desTx" presStyleLbl="revTx" presStyleIdx="7" presStyleCnt="8">
        <dgm:presLayoutVars/>
      </dgm:prSet>
      <dgm:spPr/>
    </dgm:pt>
  </dgm:ptLst>
  <dgm:cxnLst>
    <dgm:cxn modelId="{7C51DF34-A51F-46D0-BC86-173F93EF9EC3}" type="presOf" srcId="{93362098-DFAE-49B2-BC78-EC91C7A5C3EC}" destId="{B73803B0-2BF5-48EB-A574-582E68BE113F}" srcOrd="0" destOrd="0" presId="urn:microsoft.com/office/officeart/2018/2/layout/IconVerticalSolidList"/>
    <dgm:cxn modelId="{1A2DBC36-4F33-4DAD-9237-8C6717367EF5}" type="presOf" srcId="{C77CACCB-E994-40D5-BC73-856DE3E98D1B}" destId="{578A6798-3BF2-48FB-892C-8A552136FC35}" srcOrd="0" destOrd="0" presId="urn:microsoft.com/office/officeart/2018/2/layout/IconVerticalSolidList"/>
    <dgm:cxn modelId="{D762935C-DDEB-4B0E-B5A8-01FB48B99107}" type="presOf" srcId="{78C24E60-181B-418B-9A49-D2CEDA2D4DBB}" destId="{6A43A603-D0A1-4A1B-BFFF-5EBF2BCB42A8}" srcOrd="0" destOrd="0" presId="urn:microsoft.com/office/officeart/2018/2/layout/IconVerticalSolidList"/>
    <dgm:cxn modelId="{C91FCD5F-B3A6-4DFA-AE72-CCE048EA6E8A}" srcId="{98575C27-7CCE-48D6-8B75-46A637052462}" destId="{93362098-DFAE-49B2-BC78-EC91C7A5C3EC}" srcOrd="0" destOrd="0" parTransId="{47564741-42A7-45F6-869A-B1E5FE4015DA}" sibTransId="{F78444FD-8841-4283-8453-85624D8645CB}"/>
    <dgm:cxn modelId="{770E8B6E-75C0-4D29-9E3C-1F524FB0826F}" srcId="{A6A371BD-8F99-4D78-A295-8B45A165731D}" destId="{93ED5EDD-4183-46ED-98BC-D3D9CB8AE7A7}" srcOrd="0" destOrd="0" parTransId="{0F7E0CD3-8F39-4C51-9D71-4E246E23D804}" sibTransId="{DEB8BCCA-56EB-4261-BE55-2A7B508A309D}"/>
    <dgm:cxn modelId="{31DE6C73-503E-4427-A600-599090704093}" srcId="{98575C27-7CCE-48D6-8B75-46A637052462}" destId="{A6A371BD-8F99-4D78-A295-8B45A165731D}" srcOrd="2" destOrd="0" parTransId="{BCB66E17-B725-4567-AA2F-6DAE0B48CCFE}" sibTransId="{48075D9A-89DC-4B86-B84F-B1C991FE97FF}"/>
    <dgm:cxn modelId="{117C6076-12E4-49F2-BFB1-9DB56E33E032}" type="presOf" srcId="{2A1E0E76-0435-441D-ABB0-ABD6232ABEAC}" destId="{19F6C140-7730-4BD3-9D52-74D9B5BF88AF}" srcOrd="0" destOrd="0" presId="urn:microsoft.com/office/officeart/2018/2/layout/IconVerticalSolidList"/>
    <dgm:cxn modelId="{5960AA7C-CF4B-46A3-90AE-4A40D00E3D72}" type="presOf" srcId="{3BD2FCCF-8FFB-4D89-9083-21864D8BA3C1}" destId="{BE5399D6-6A8F-4536-8729-893C4A290C2A}" srcOrd="0" destOrd="0" presId="urn:microsoft.com/office/officeart/2018/2/layout/IconVerticalSolidList"/>
    <dgm:cxn modelId="{B610318A-0CE6-4912-8DF3-C9060F31C9C6}" srcId="{93362098-DFAE-49B2-BC78-EC91C7A5C3EC}" destId="{C77CACCB-E994-40D5-BC73-856DE3E98D1B}" srcOrd="0" destOrd="0" parTransId="{9D244199-FF2A-4CED-B045-EFD9F3645A30}" sibTransId="{FBA87718-C952-40F0-8FF9-FE6C43778442}"/>
    <dgm:cxn modelId="{6A7B878A-6197-49B2-99CD-334028639168}" type="presOf" srcId="{98575C27-7CCE-48D6-8B75-46A637052462}" destId="{64240EED-AF9A-4DF3-B0AF-A2619BE23911}" srcOrd="0" destOrd="0" presId="urn:microsoft.com/office/officeart/2018/2/layout/IconVerticalSolidList"/>
    <dgm:cxn modelId="{7F3F62AB-6EF4-4C48-8A4B-D883EB8EC967}" srcId="{67216E52-852C-4A54-89C6-8972428CF8C3}" destId="{2A1E0E76-0435-441D-ABB0-ABD6232ABEAC}" srcOrd="0" destOrd="0" parTransId="{07DCDA10-9F14-41B9-B5E1-6809A3720DBE}" sibTransId="{626E9678-25CD-4681-A6BE-0E433959BFCE}"/>
    <dgm:cxn modelId="{1977AEB9-7D01-4FBF-BC02-5ED5B3990772}" type="presOf" srcId="{A6A371BD-8F99-4D78-A295-8B45A165731D}" destId="{2F858D6D-3A0F-4195-8443-B776F4A076C1}" srcOrd="0" destOrd="0" presId="urn:microsoft.com/office/officeart/2018/2/layout/IconVerticalSolidList"/>
    <dgm:cxn modelId="{F2CBB6C2-657C-4699-91AD-72FD47E5A79D}" srcId="{98575C27-7CCE-48D6-8B75-46A637052462}" destId="{78C24E60-181B-418B-9A49-D2CEDA2D4DBB}" srcOrd="1" destOrd="0" parTransId="{748967FD-29A0-4E79-B304-95402400EE8B}" sibTransId="{041D07F8-6511-43DC-AF91-CC7B833CCB17}"/>
    <dgm:cxn modelId="{E94B44C5-7118-471F-8666-EE252155C75B}" srcId="{78C24E60-181B-418B-9A49-D2CEDA2D4DBB}" destId="{3BD2FCCF-8FFB-4D89-9083-21864D8BA3C1}" srcOrd="0" destOrd="0" parTransId="{4E14EAF8-95FA-4B46-B87F-FA1CCAA234D8}" sibTransId="{711A29DB-E10D-49D4-872E-51F35B586C16}"/>
    <dgm:cxn modelId="{4E2CB4E2-6FCD-4953-98ED-A9D10893C873}" srcId="{98575C27-7CCE-48D6-8B75-46A637052462}" destId="{67216E52-852C-4A54-89C6-8972428CF8C3}" srcOrd="3" destOrd="0" parTransId="{81EE8275-D295-4C85-8D66-6D7CE90075D4}" sibTransId="{C4B479F1-E215-4B22-8933-01A85C6F2978}"/>
    <dgm:cxn modelId="{A4B009E5-6B5C-44FB-B7B4-8D3E09E4F5B2}" type="presOf" srcId="{67216E52-852C-4A54-89C6-8972428CF8C3}" destId="{86ABB974-EDC0-4D83-B678-80A0DEA54002}" srcOrd="0" destOrd="0" presId="urn:microsoft.com/office/officeart/2018/2/layout/IconVerticalSolidList"/>
    <dgm:cxn modelId="{B87970FB-DAC3-4259-BD6D-C5574A17367E}" type="presOf" srcId="{93ED5EDD-4183-46ED-98BC-D3D9CB8AE7A7}" destId="{028D4D83-EDE5-4114-A963-18B68503C2CC}" srcOrd="0" destOrd="0" presId="urn:microsoft.com/office/officeart/2018/2/layout/IconVerticalSolidList"/>
    <dgm:cxn modelId="{2BDF7E7A-3AA0-48B9-9EA4-8AD08B53E7CC}" type="presParOf" srcId="{64240EED-AF9A-4DF3-B0AF-A2619BE23911}" destId="{B69E88DE-8E3C-4437-8DFD-058C9F594ABE}" srcOrd="0" destOrd="0" presId="urn:microsoft.com/office/officeart/2018/2/layout/IconVerticalSolidList"/>
    <dgm:cxn modelId="{6E5AED82-BE66-472A-A724-61DC0E672CF3}" type="presParOf" srcId="{B69E88DE-8E3C-4437-8DFD-058C9F594ABE}" destId="{67A3F272-659D-415B-8878-81D280334CDE}" srcOrd="0" destOrd="0" presId="urn:microsoft.com/office/officeart/2018/2/layout/IconVerticalSolidList"/>
    <dgm:cxn modelId="{737B1E1E-679F-4D8C-BED1-F322BE7F60BB}" type="presParOf" srcId="{B69E88DE-8E3C-4437-8DFD-058C9F594ABE}" destId="{20F5361E-A909-4AEC-ACDB-DB2BDDCF7687}" srcOrd="1" destOrd="0" presId="urn:microsoft.com/office/officeart/2018/2/layout/IconVerticalSolidList"/>
    <dgm:cxn modelId="{1942313E-AC2D-45C7-90C4-DBD5B7A455EC}" type="presParOf" srcId="{B69E88DE-8E3C-4437-8DFD-058C9F594ABE}" destId="{CF3346DA-74C5-462A-BB58-743FB1AD1ED5}" srcOrd="2" destOrd="0" presId="urn:microsoft.com/office/officeart/2018/2/layout/IconVerticalSolidList"/>
    <dgm:cxn modelId="{F46E6CA7-9ADB-4038-94B8-D236F664793F}" type="presParOf" srcId="{B69E88DE-8E3C-4437-8DFD-058C9F594ABE}" destId="{B73803B0-2BF5-48EB-A574-582E68BE113F}" srcOrd="3" destOrd="0" presId="urn:microsoft.com/office/officeart/2018/2/layout/IconVerticalSolidList"/>
    <dgm:cxn modelId="{94AB83F7-80E1-46B5-B264-2CDE49249603}" type="presParOf" srcId="{B69E88DE-8E3C-4437-8DFD-058C9F594ABE}" destId="{578A6798-3BF2-48FB-892C-8A552136FC35}" srcOrd="4" destOrd="0" presId="urn:microsoft.com/office/officeart/2018/2/layout/IconVerticalSolidList"/>
    <dgm:cxn modelId="{1160486F-5BBA-449B-BE0A-31E63C5AFE44}" type="presParOf" srcId="{64240EED-AF9A-4DF3-B0AF-A2619BE23911}" destId="{B48D668A-E56A-4673-B2C4-9763C23C1386}" srcOrd="1" destOrd="0" presId="urn:microsoft.com/office/officeart/2018/2/layout/IconVerticalSolidList"/>
    <dgm:cxn modelId="{4D25973F-5942-431A-A82D-D5DE22F5AFF0}" type="presParOf" srcId="{64240EED-AF9A-4DF3-B0AF-A2619BE23911}" destId="{53AFFD97-74CC-4B51-A660-4E93C7479BE2}" srcOrd="2" destOrd="0" presId="urn:microsoft.com/office/officeart/2018/2/layout/IconVerticalSolidList"/>
    <dgm:cxn modelId="{64026615-01AD-4CB7-B52E-BCFFD4E9BB38}" type="presParOf" srcId="{53AFFD97-74CC-4B51-A660-4E93C7479BE2}" destId="{C053A332-3FD2-4DC8-B456-BB2D8AC17C89}" srcOrd="0" destOrd="0" presId="urn:microsoft.com/office/officeart/2018/2/layout/IconVerticalSolidList"/>
    <dgm:cxn modelId="{5D77E05C-4954-42D7-999A-259255A1A34F}" type="presParOf" srcId="{53AFFD97-74CC-4B51-A660-4E93C7479BE2}" destId="{8FE4B918-C28E-46B2-AAE6-B4FF5250C63F}" srcOrd="1" destOrd="0" presId="urn:microsoft.com/office/officeart/2018/2/layout/IconVerticalSolidList"/>
    <dgm:cxn modelId="{25031D72-ABEE-4110-BB10-9A3E3F9EF45B}" type="presParOf" srcId="{53AFFD97-74CC-4B51-A660-4E93C7479BE2}" destId="{B9A886DC-AC80-4F3F-800B-80A0CBF61113}" srcOrd="2" destOrd="0" presId="urn:microsoft.com/office/officeart/2018/2/layout/IconVerticalSolidList"/>
    <dgm:cxn modelId="{E5812E00-7F31-4A6A-8B8A-06FA192AEC2D}" type="presParOf" srcId="{53AFFD97-74CC-4B51-A660-4E93C7479BE2}" destId="{6A43A603-D0A1-4A1B-BFFF-5EBF2BCB42A8}" srcOrd="3" destOrd="0" presId="urn:microsoft.com/office/officeart/2018/2/layout/IconVerticalSolidList"/>
    <dgm:cxn modelId="{B9113651-FB94-4526-AB2C-50DB94559DE6}" type="presParOf" srcId="{53AFFD97-74CC-4B51-A660-4E93C7479BE2}" destId="{BE5399D6-6A8F-4536-8729-893C4A290C2A}" srcOrd="4" destOrd="0" presId="urn:microsoft.com/office/officeart/2018/2/layout/IconVerticalSolidList"/>
    <dgm:cxn modelId="{A2D16DB9-EA89-4B45-8F2E-1BDB8684CFB4}" type="presParOf" srcId="{64240EED-AF9A-4DF3-B0AF-A2619BE23911}" destId="{F288E483-6D09-44FC-AA64-C789547700F9}" srcOrd="3" destOrd="0" presId="urn:microsoft.com/office/officeart/2018/2/layout/IconVerticalSolidList"/>
    <dgm:cxn modelId="{70E58C9E-7694-437B-97B9-630FB34D60C8}" type="presParOf" srcId="{64240EED-AF9A-4DF3-B0AF-A2619BE23911}" destId="{ACD6BAD2-5757-458B-A080-2E158E49CA38}" srcOrd="4" destOrd="0" presId="urn:microsoft.com/office/officeart/2018/2/layout/IconVerticalSolidList"/>
    <dgm:cxn modelId="{0B76D7C9-D5F7-44E9-B4E7-D45D9D586387}" type="presParOf" srcId="{ACD6BAD2-5757-458B-A080-2E158E49CA38}" destId="{EECE6918-F587-43C5-897F-3092D0FE2B02}" srcOrd="0" destOrd="0" presId="urn:microsoft.com/office/officeart/2018/2/layout/IconVerticalSolidList"/>
    <dgm:cxn modelId="{19945282-AC15-46AD-B623-6E0A35EC931C}" type="presParOf" srcId="{ACD6BAD2-5757-458B-A080-2E158E49CA38}" destId="{0D2B6803-84C7-4D1E-9AC5-89D612315695}" srcOrd="1" destOrd="0" presId="urn:microsoft.com/office/officeart/2018/2/layout/IconVerticalSolidList"/>
    <dgm:cxn modelId="{F4D550EA-DF77-4D99-9A16-5F1525AA101C}" type="presParOf" srcId="{ACD6BAD2-5757-458B-A080-2E158E49CA38}" destId="{6EC8DF18-3A6C-40A7-B29F-81AD72C4E726}" srcOrd="2" destOrd="0" presId="urn:microsoft.com/office/officeart/2018/2/layout/IconVerticalSolidList"/>
    <dgm:cxn modelId="{10B0C654-902C-4CFF-8A04-D1C9AA9E4236}" type="presParOf" srcId="{ACD6BAD2-5757-458B-A080-2E158E49CA38}" destId="{2F858D6D-3A0F-4195-8443-B776F4A076C1}" srcOrd="3" destOrd="0" presId="urn:microsoft.com/office/officeart/2018/2/layout/IconVerticalSolidList"/>
    <dgm:cxn modelId="{F6AB4613-F5D0-43D9-B552-C7CDB9B25F2A}" type="presParOf" srcId="{ACD6BAD2-5757-458B-A080-2E158E49CA38}" destId="{028D4D83-EDE5-4114-A963-18B68503C2CC}" srcOrd="4" destOrd="0" presId="urn:microsoft.com/office/officeart/2018/2/layout/IconVerticalSolidList"/>
    <dgm:cxn modelId="{79E04F7B-0EDB-4333-864A-ECB86C571DA6}" type="presParOf" srcId="{64240EED-AF9A-4DF3-B0AF-A2619BE23911}" destId="{35D98DD4-C8C3-493A-8F58-DFC56DFAB866}" srcOrd="5" destOrd="0" presId="urn:microsoft.com/office/officeart/2018/2/layout/IconVerticalSolidList"/>
    <dgm:cxn modelId="{D7933176-DD6F-4466-9198-3C59D583EF0D}" type="presParOf" srcId="{64240EED-AF9A-4DF3-B0AF-A2619BE23911}" destId="{377711AD-DFDD-418D-845C-B02AEA44D440}" srcOrd="6" destOrd="0" presId="urn:microsoft.com/office/officeart/2018/2/layout/IconVerticalSolidList"/>
    <dgm:cxn modelId="{CA01B11C-9874-4496-B11E-601525465917}" type="presParOf" srcId="{377711AD-DFDD-418D-845C-B02AEA44D440}" destId="{BD487807-6B41-47A2-AC64-3F8233CA1976}" srcOrd="0" destOrd="0" presId="urn:microsoft.com/office/officeart/2018/2/layout/IconVerticalSolidList"/>
    <dgm:cxn modelId="{9759DFE9-C353-458B-A0D8-A357AEF14A81}" type="presParOf" srcId="{377711AD-DFDD-418D-845C-B02AEA44D440}" destId="{DE338DD0-9D11-4637-A702-D7EBF92E9E8A}" srcOrd="1" destOrd="0" presId="urn:microsoft.com/office/officeart/2018/2/layout/IconVerticalSolidList"/>
    <dgm:cxn modelId="{428F15D6-A3F9-4D17-B555-D9677CA60A5B}" type="presParOf" srcId="{377711AD-DFDD-418D-845C-B02AEA44D440}" destId="{07BD2BB8-D1F2-4CDD-BB4C-EA4506D0A297}" srcOrd="2" destOrd="0" presId="urn:microsoft.com/office/officeart/2018/2/layout/IconVerticalSolidList"/>
    <dgm:cxn modelId="{7911DFE7-7708-4436-B9CD-5B61E3F9CF7C}" type="presParOf" srcId="{377711AD-DFDD-418D-845C-B02AEA44D440}" destId="{86ABB974-EDC0-4D83-B678-80A0DEA54002}" srcOrd="3" destOrd="0" presId="urn:microsoft.com/office/officeart/2018/2/layout/IconVerticalSolidList"/>
    <dgm:cxn modelId="{5460F6EB-CA9E-41F4-9E3F-C6D8EA303475}" type="presParOf" srcId="{377711AD-DFDD-418D-845C-B02AEA44D440}" destId="{19F6C140-7730-4BD3-9D52-74D9B5BF88A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1FADE7-4591-482A-B632-4F896C63A64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8596AD6-9BB2-4A90-BB83-BC4F6B991639}">
      <dgm:prSet/>
      <dgm:spPr/>
      <dgm:t>
        <a:bodyPr/>
        <a:lstStyle/>
        <a:p>
          <a:pPr>
            <a:lnSpc>
              <a:spcPct val="100000"/>
            </a:lnSpc>
          </a:pPr>
          <a:r>
            <a:rPr lang="en-US" dirty="0"/>
            <a:t>Negotiate Host Community Agreement</a:t>
          </a:r>
        </a:p>
      </dgm:t>
    </dgm:pt>
    <dgm:pt modelId="{B0DAFF1E-F4B4-4B69-8503-107F705483EF}" type="parTrans" cxnId="{72919951-29E1-4885-AFE6-974288FBEAA0}">
      <dgm:prSet/>
      <dgm:spPr/>
      <dgm:t>
        <a:bodyPr/>
        <a:lstStyle/>
        <a:p>
          <a:endParaRPr lang="en-US"/>
        </a:p>
      </dgm:t>
    </dgm:pt>
    <dgm:pt modelId="{BD7A8776-ADED-45CC-8AD9-D2BAE85A339B}" type="sibTrans" cxnId="{72919951-29E1-4885-AFE6-974288FBEAA0}">
      <dgm:prSet/>
      <dgm:spPr/>
      <dgm:t>
        <a:bodyPr/>
        <a:lstStyle/>
        <a:p>
          <a:endParaRPr lang="en-US"/>
        </a:p>
      </dgm:t>
    </dgm:pt>
    <dgm:pt modelId="{6B71E501-FFC9-4D82-A0CB-6FCEF122D31C}">
      <dgm:prSet/>
      <dgm:spPr/>
      <dgm:t>
        <a:bodyPr/>
        <a:lstStyle/>
        <a:p>
          <a:pPr>
            <a:lnSpc>
              <a:spcPct val="100000"/>
            </a:lnSpc>
          </a:pPr>
          <a:r>
            <a:rPr lang="en-US"/>
            <a:t>Residential customer from host municipalities are entitled to receive ten years of utility bill credits ($500/MW for solar &amp; $1,000/MW for wind).</a:t>
          </a:r>
        </a:p>
      </dgm:t>
    </dgm:pt>
    <dgm:pt modelId="{55572804-1A44-4DE1-90FB-99DBF266DF01}" type="parTrans" cxnId="{4BAD22DF-B690-4D5B-8A80-23E2807A7EC7}">
      <dgm:prSet/>
      <dgm:spPr/>
      <dgm:t>
        <a:bodyPr/>
        <a:lstStyle/>
        <a:p>
          <a:endParaRPr lang="en-US"/>
        </a:p>
      </dgm:t>
    </dgm:pt>
    <dgm:pt modelId="{4CDA7FE1-70A1-4D46-BDD7-792A385C4EA3}" type="sibTrans" cxnId="{4BAD22DF-B690-4D5B-8A80-23E2807A7EC7}">
      <dgm:prSet/>
      <dgm:spPr/>
      <dgm:t>
        <a:bodyPr/>
        <a:lstStyle/>
        <a:p>
          <a:endParaRPr lang="en-US"/>
        </a:p>
      </dgm:t>
    </dgm:pt>
    <dgm:pt modelId="{98BAA35E-29E6-477A-AE3F-A9CB8ADA19F6}">
      <dgm:prSet/>
      <dgm:spPr/>
      <dgm:t>
        <a:bodyPr/>
        <a:lstStyle/>
        <a:p>
          <a:pPr>
            <a:lnSpc>
              <a:spcPct val="100000"/>
            </a:lnSpc>
          </a:pPr>
          <a:r>
            <a:rPr lang="en-US" dirty="0"/>
            <a:t>Agreement may include direct investment in municipal services, such as workforce development,  and infrastructure improvements.</a:t>
          </a:r>
        </a:p>
      </dgm:t>
    </dgm:pt>
    <dgm:pt modelId="{5CEBF470-6DF1-410A-8D65-6B1E809992F1}" type="parTrans" cxnId="{AE314008-EE53-4721-B651-1B293C4DD951}">
      <dgm:prSet/>
      <dgm:spPr/>
      <dgm:t>
        <a:bodyPr/>
        <a:lstStyle/>
        <a:p>
          <a:endParaRPr lang="en-US"/>
        </a:p>
      </dgm:t>
    </dgm:pt>
    <dgm:pt modelId="{17CC5809-2E2C-4217-9290-C026A5C87AD3}" type="sibTrans" cxnId="{AE314008-EE53-4721-B651-1B293C4DD951}">
      <dgm:prSet/>
      <dgm:spPr/>
      <dgm:t>
        <a:bodyPr/>
        <a:lstStyle/>
        <a:p>
          <a:endParaRPr lang="en-US"/>
        </a:p>
      </dgm:t>
    </dgm:pt>
    <dgm:pt modelId="{464CD50E-566F-4051-93EB-18257B1C985E}">
      <dgm:prSet/>
      <dgm:spPr/>
      <dgm:t>
        <a:bodyPr/>
        <a:lstStyle/>
        <a:p>
          <a:pPr>
            <a:lnSpc>
              <a:spcPct val="100000"/>
            </a:lnSpc>
          </a:pPr>
          <a:r>
            <a:rPr lang="en-US"/>
            <a:t>Negotiate PILOT Agreement</a:t>
          </a:r>
        </a:p>
      </dgm:t>
    </dgm:pt>
    <dgm:pt modelId="{43627597-BF62-475D-A33C-1B9DA6D235EA}" type="parTrans" cxnId="{6628399C-2FB5-498D-8BF9-3F33BE239BA5}">
      <dgm:prSet/>
      <dgm:spPr/>
      <dgm:t>
        <a:bodyPr/>
        <a:lstStyle/>
        <a:p>
          <a:endParaRPr lang="en-US"/>
        </a:p>
      </dgm:t>
    </dgm:pt>
    <dgm:pt modelId="{4B453C00-0D07-43F1-82BA-E687D0C4690D}" type="sibTrans" cxnId="{6628399C-2FB5-498D-8BF9-3F33BE239BA5}">
      <dgm:prSet/>
      <dgm:spPr/>
      <dgm:t>
        <a:bodyPr/>
        <a:lstStyle/>
        <a:p>
          <a:endParaRPr lang="en-US"/>
        </a:p>
      </dgm:t>
    </dgm:pt>
    <dgm:pt modelId="{E19F9867-A4A1-46AF-885B-A12019727CDC}">
      <dgm:prSet/>
      <dgm:spPr/>
      <dgm:t>
        <a:bodyPr/>
        <a:lstStyle/>
        <a:p>
          <a:pPr>
            <a:lnSpc>
              <a:spcPct val="100000"/>
            </a:lnSpc>
          </a:pPr>
          <a:r>
            <a:rPr lang="en-US" dirty="0"/>
            <a:t>Payment in Lieu of Taxes - Predictable revenue stream, often structured over a 15–30-year term.</a:t>
          </a:r>
        </a:p>
      </dgm:t>
    </dgm:pt>
    <dgm:pt modelId="{2C01600B-673C-4AF5-B5FD-59BD89070BB8}" type="parTrans" cxnId="{67A8900C-7E1E-434E-8E9A-AD5544D964A4}">
      <dgm:prSet/>
      <dgm:spPr/>
      <dgm:t>
        <a:bodyPr/>
        <a:lstStyle/>
        <a:p>
          <a:endParaRPr lang="en-US"/>
        </a:p>
      </dgm:t>
    </dgm:pt>
    <dgm:pt modelId="{ADF89CF0-BE59-4A4E-B2E5-B52918F6B86B}" type="sibTrans" cxnId="{67A8900C-7E1E-434E-8E9A-AD5544D964A4}">
      <dgm:prSet/>
      <dgm:spPr/>
      <dgm:t>
        <a:bodyPr/>
        <a:lstStyle/>
        <a:p>
          <a:endParaRPr lang="en-US"/>
        </a:p>
      </dgm:t>
    </dgm:pt>
    <dgm:pt modelId="{B081265D-3492-4CB4-991B-2F2E18CF91D4}">
      <dgm:prSet/>
      <dgm:spPr/>
      <dgm:t>
        <a:bodyPr/>
        <a:lstStyle/>
        <a:p>
          <a:pPr>
            <a:lnSpc>
              <a:spcPct val="100000"/>
            </a:lnSpc>
          </a:pPr>
          <a:r>
            <a:rPr lang="en-US"/>
            <a:t>Establish a Comprehensive Public Engagement Process</a:t>
          </a:r>
        </a:p>
      </dgm:t>
    </dgm:pt>
    <dgm:pt modelId="{602DB13B-DC94-4E7D-8310-C7E00FE2D533}" type="parTrans" cxnId="{C301B011-4E6A-430E-A532-4002AB23940D}">
      <dgm:prSet/>
      <dgm:spPr/>
      <dgm:t>
        <a:bodyPr/>
        <a:lstStyle/>
        <a:p>
          <a:endParaRPr lang="en-US"/>
        </a:p>
      </dgm:t>
    </dgm:pt>
    <dgm:pt modelId="{98DD611F-F6ED-408D-821D-005AD7ED82E5}" type="sibTrans" cxnId="{C301B011-4E6A-430E-A532-4002AB23940D}">
      <dgm:prSet/>
      <dgm:spPr/>
      <dgm:t>
        <a:bodyPr/>
        <a:lstStyle/>
        <a:p>
          <a:endParaRPr lang="en-US"/>
        </a:p>
      </dgm:t>
    </dgm:pt>
    <dgm:pt modelId="{F01A75DA-B55C-4FE0-8FF5-3C66482E5103}">
      <dgm:prSet/>
      <dgm:spPr/>
      <dgm:t>
        <a:bodyPr/>
        <a:lstStyle/>
        <a:p>
          <a:pPr>
            <a:lnSpc>
              <a:spcPct val="100000"/>
            </a:lnSpc>
          </a:pPr>
          <a:r>
            <a:rPr lang="en-US" dirty="0"/>
            <a:t>Publicly accessible website and phone number.</a:t>
          </a:r>
        </a:p>
        <a:p>
          <a:pPr>
            <a:lnSpc>
              <a:spcPct val="100000"/>
            </a:lnSpc>
          </a:pPr>
          <a:r>
            <a:rPr lang="en-US" dirty="0"/>
            <a:t>Consider a dedicated liaison between community and developer.</a:t>
          </a:r>
        </a:p>
      </dgm:t>
    </dgm:pt>
    <dgm:pt modelId="{0091C1F1-C0CE-4E91-AC9E-6A560F44F212}" type="parTrans" cxnId="{CA8417BA-F346-4E75-9505-D0B85972563F}">
      <dgm:prSet/>
      <dgm:spPr/>
      <dgm:t>
        <a:bodyPr/>
        <a:lstStyle/>
        <a:p>
          <a:endParaRPr lang="en-US"/>
        </a:p>
      </dgm:t>
    </dgm:pt>
    <dgm:pt modelId="{FACF6E2C-8784-44F2-888D-9C0EA23D5DA7}" type="sibTrans" cxnId="{CA8417BA-F346-4E75-9505-D0B85972563F}">
      <dgm:prSet/>
      <dgm:spPr/>
      <dgm:t>
        <a:bodyPr/>
        <a:lstStyle/>
        <a:p>
          <a:endParaRPr lang="en-US"/>
        </a:p>
      </dgm:t>
    </dgm:pt>
    <dgm:pt modelId="{72D57643-A737-4A65-90DA-17FD9819C766}" type="pres">
      <dgm:prSet presAssocID="{B61FADE7-4591-482A-B632-4F896C63A64F}" presName="root" presStyleCnt="0">
        <dgm:presLayoutVars>
          <dgm:dir/>
          <dgm:resizeHandles val="exact"/>
        </dgm:presLayoutVars>
      </dgm:prSet>
      <dgm:spPr/>
    </dgm:pt>
    <dgm:pt modelId="{596E4A7A-5AD9-4B2D-AC47-6E96D4D36750}" type="pres">
      <dgm:prSet presAssocID="{38596AD6-9BB2-4A90-BB83-BC4F6B991639}" presName="compNode" presStyleCnt="0"/>
      <dgm:spPr/>
    </dgm:pt>
    <dgm:pt modelId="{3E2BE956-1997-4540-B407-71C9B6B9D9C0}" type="pres">
      <dgm:prSet presAssocID="{38596AD6-9BB2-4A90-BB83-BC4F6B991639}" presName="bgRect" presStyleLbl="bgShp" presStyleIdx="0" presStyleCnt="3"/>
      <dgm:spPr/>
    </dgm:pt>
    <dgm:pt modelId="{12DAD5E6-2414-4C5C-9973-8C7B15CF207D}" type="pres">
      <dgm:prSet presAssocID="{38596AD6-9BB2-4A90-BB83-BC4F6B99163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indmill"/>
        </a:ext>
      </dgm:extLst>
    </dgm:pt>
    <dgm:pt modelId="{2DFB692C-6F59-4BF6-8226-BD83DCD871A3}" type="pres">
      <dgm:prSet presAssocID="{38596AD6-9BB2-4A90-BB83-BC4F6B991639}" presName="spaceRect" presStyleCnt="0"/>
      <dgm:spPr/>
    </dgm:pt>
    <dgm:pt modelId="{41814217-AF92-48EA-A6F9-6F3EA1785229}" type="pres">
      <dgm:prSet presAssocID="{38596AD6-9BB2-4A90-BB83-BC4F6B991639}" presName="parTx" presStyleLbl="revTx" presStyleIdx="0" presStyleCnt="6">
        <dgm:presLayoutVars>
          <dgm:chMax val="0"/>
          <dgm:chPref val="0"/>
        </dgm:presLayoutVars>
      </dgm:prSet>
      <dgm:spPr/>
    </dgm:pt>
    <dgm:pt modelId="{C64F4F01-EFAF-4142-8CE2-41DCC8EA9CE6}" type="pres">
      <dgm:prSet presAssocID="{38596AD6-9BB2-4A90-BB83-BC4F6B991639}" presName="desTx" presStyleLbl="revTx" presStyleIdx="1" presStyleCnt="6" custScaleX="100450">
        <dgm:presLayoutVars/>
      </dgm:prSet>
      <dgm:spPr/>
    </dgm:pt>
    <dgm:pt modelId="{B13DDD96-EE10-4C0B-A39A-5EFE6A64D8E1}" type="pres">
      <dgm:prSet presAssocID="{BD7A8776-ADED-45CC-8AD9-D2BAE85A339B}" presName="sibTrans" presStyleCnt="0"/>
      <dgm:spPr/>
    </dgm:pt>
    <dgm:pt modelId="{C6794B22-701A-4D3A-B82A-0E6359FD1D49}" type="pres">
      <dgm:prSet presAssocID="{464CD50E-566F-4051-93EB-18257B1C985E}" presName="compNode" presStyleCnt="0"/>
      <dgm:spPr/>
    </dgm:pt>
    <dgm:pt modelId="{1A3E6E82-00F4-4C83-9826-F00278696676}" type="pres">
      <dgm:prSet presAssocID="{464CD50E-566F-4051-93EB-18257B1C985E}" presName="bgRect" presStyleLbl="bgShp" presStyleIdx="1" presStyleCnt="3"/>
      <dgm:spPr/>
    </dgm:pt>
    <dgm:pt modelId="{CD1470AB-859F-4A7F-9A81-42D962D7C90B}" type="pres">
      <dgm:prSet presAssocID="{464CD50E-566F-4051-93EB-18257B1C98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rrow Circle"/>
        </a:ext>
      </dgm:extLst>
    </dgm:pt>
    <dgm:pt modelId="{AEB928A9-3389-4CBA-B51A-A12924DF1FC4}" type="pres">
      <dgm:prSet presAssocID="{464CD50E-566F-4051-93EB-18257B1C985E}" presName="spaceRect" presStyleCnt="0"/>
      <dgm:spPr/>
    </dgm:pt>
    <dgm:pt modelId="{2EC3EBA4-584C-48B9-944D-F659F27A46F4}" type="pres">
      <dgm:prSet presAssocID="{464CD50E-566F-4051-93EB-18257B1C985E}" presName="parTx" presStyleLbl="revTx" presStyleIdx="2" presStyleCnt="6">
        <dgm:presLayoutVars>
          <dgm:chMax val="0"/>
          <dgm:chPref val="0"/>
        </dgm:presLayoutVars>
      </dgm:prSet>
      <dgm:spPr/>
    </dgm:pt>
    <dgm:pt modelId="{0E89420C-9BC7-4F15-853F-A04A46EF22C8}" type="pres">
      <dgm:prSet presAssocID="{464CD50E-566F-4051-93EB-18257B1C985E}" presName="desTx" presStyleLbl="revTx" presStyleIdx="3" presStyleCnt="6">
        <dgm:presLayoutVars/>
      </dgm:prSet>
      <dgm:spPr/>
    </dgm:pt>
    <dgm:pt modelId="{310A4345-9DF6-427A-8024-EE3D19B33DFD}" type="pres">
      <dgm:prSet presAssocID="{4B453C00-0D07-43F1-82BA-E687D0C4690D}" presName="sibTrans" presStyleCnt="0"/>
      <dgm:spPr/>
    </dgm:pt>
    <dgm:pt modelId="{E1DDE310-83A2-4DC8-9B77-B8CDEBEEA325}" type="pres">
      <dgm:prSet presAssocID="{B081265D-3492-4CB4-991B-2F2E18CF91D4}" presName="compNode" presStyleCnt="0"/>
      <dgm:spPr/>
    </dgm:pt>
    <dgm:pt modelId="{D8CA8E2B-D701-413A-AA82-9B3B865D9553}" type="pres">
      <dgm:prSet presAssocID="{B081265D-3492-4CB4-991B-2F2E18CF91D4}" presName="bgRect" presStyleLbl="bgShp" presStyleIdx="2" presStyleCnt="3"/>
      <dgm:spPr/>
    </dgm:pt>
    <dgm:pt modelId="{AD7C2346-3FEA-439B-ABE5-C475DD2E7CBF}" type="pres">
      <dgm:prSet presAssocID="{B081265D-3492-4CB4-991B-2F2E18CF91D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6C01757B-5D06-4BF6-9250-16961A56267A}" type="pres">
      <dgm:prSet presAssocID="{B081265D-3492-4CB4-991B-2F2E18CF91D4}" presName="spaceRect" presStyleCnt="0"/>
      <dgm:spPr/>
    </dgm:pt>
    <dgm:pt modelId="{D985333B-4EFC-4EBE-8CB7-835F9DF80672}" type="pres">
      <dgm:prSet presAssocID="{B081265D-3492-4CB4-991B-2F2E18CF91D4}" presName="parTx" presStyleLbl="revTx" presStyleIdx="4" presStyleCnt="6">
        <dgm:presLayoutVars>
          <dgm:chMax val="0"/>
          <dgm:chPref val="0"/>
        </dgm:presLayoutVars>
      </dgm:prSet>
      <dgm:spPr/>
    </dgm:pt>
    <dgm:pt modelId="{CFE8B434-5EAB-484C-8B3E-EC04E2DD492F}" type="pres">
      <dgm:prSet presAssocID="{B081265D-3492-4CB4-991B-2F2E18CF91D4}" presName="desTx" presStyleLbl="revTx" presStyleIdx="5" presStyleCnt="6">
        <dgm:presLayoutVars/>
      </dgm:prSet>
      <dgm:spPr/>
    </dgm:pt>
  </dgm:ptLst>
  <dgm:cxnLst>
    <dgm:cxn modelId="{3AA13202-3EA5-4148-B2CD-D9A06765D700}" type="presOf" srcId="{6B71E501-FFC9-4D82-A0CB-6FCEF122D31C}" destId="{C64F4F01-EFAF-4142-8CE2-41DCC8EA9CE6}" srcOrd="0" destOrd="0" presId="urn:microsoft.com/office/officeart/2018/2/layout/IconVerticalSolidList"/>
    <dgm:cxn modelId="{AE314008-EE53-4721-B651-1B293C4DD951}" srcId="{38596AD6-9BB2-4A90-BB83-BC4F6B991639}" destId="{98BAA35E-29E6-477A-AE3F-A9CB8ADA19F6}" srcOrd="1" destOrd="0" parTransId="{5CEBF470-6DF1-410A-8D65-6B1E809992F1}" sibTransId="{17CC5809-2E2C-4217-9290-C026A5C87AD3}"/>
    <dgm:cxn modelId="{67A8900C-7E1E-434E-8E9A-AD5544D964A4}" srcId="{464CD50E-566F-4051-93EB-18257B1C985E}" destId="{E19F9867-A4A1-46AF-885B-A12019727CDC}" srcOrd="0" destOrd="0" parTransId="{2C01600B-673C-4AF5-B5FD-59BD89070BB8}" sibTransId="{ADF89CF0-BE59-4A4E-B2E5-B52918F6B86B}"/>
    <dgm:cxn modelId="{C301B011-4E6A-430E-A532-4002AB23940D}" srcId="{B61FADE7-4591-482A-B632-4F896C63A64F}" destId="{B081265D-3492-4CB4-991B-2F2E18CF91D4}" srcOrd="2" destOrd="0" parTransId="{602DB13B-DC94-4E7D-8310-C7E00FE2D533}" sibTransId="{98DD611F-F6ED-408D-821D-005AD7ED82E5}"/>
    <dgm:cxn modelId="{A25D0E1E-4BE3-4C74-B1EC-91533958CB7B}" type="presOf" srcId="{B081265D-3492-4CB4-991B-2F2E18CF91D4}" destId="{D985333B-4EFC-4EBE-8CB7-835F9DF80672}" srcOrd="0" destOrd="0" presId="urn:microsoft.com/office/officeart/2018/2/layout/IconVerticalSolidList"/>
    <dgm:cxn modelId="{CB3A8F31-A8BC-4FB7-BA15-EB0922392036}" type="presOf" srcId="{38596AD6-9BB2-4A90-BB83-BC4F6B991639}" destId="{41814217-AF92-48EA-A6F9-6F3EA1785229}" srcOrd="0" destOrd="0" presId="urn:microsoft.com/office/officeart/2018/2/layout/IconVerticalSolidList"/>
    <dgm:cxn modelId="{72919951-29E1-4885-AFE6-974288FBEAA0}" srcId="{B61FADE7-4591-482A-B632-4F896C63A64F}" destId="{38596AD6-9BB2-4A90-BB83-BC4F6B991639}" srcOrd="0" destOrd="0" parTransId="{B0DAFF1E-F4B4-4B69-8503-107F705483EF}" sibTransId="{BD7A8776-ADED-45CC-8AD9-D2BAE85A339B}"/>
    <dgm:cxn modelId="{2FC03693-0876-471C-981D-7D0ABB2D4531}" type="presOf" srcId="{E19F9867-A4A1-46AF-885B-A12019727CDC}" destId="{0E89420C-9BC7-4F15-853F-A04A46EF22C8}" srcOrd="0" destOrd="0" presId="urn:microsoft.com/office/officeart/2018/2/layout/IconVerticalSolidList"/>
    <dgm:cxn modelId="{6628399C-2FB5-498D-8BF9-3F33BE239BA5}" srcId="{B61FADE7-4591-482A-B632-4F896C63A64F}" destId="{464CD50E-566F-4051-93EB-18257B1C985E}" srcOrd="1" destOrd="0" parTransId="{43627597-BF62-475D-A33C-1B9DA6D235EA}" sibTransId="{4B453C00-0D07-43F1-82BA-E687D0C4690D}"/>
    <dgm:cxn modelId="{5A88D8A7-A75D-43EE-9CAE-3239546091A9}" type="presOf" srcId="{F01A75DA-B55C-4FE0-8FF5-3C66482E5103}" destId="{CFE8B434-5EAB-484C-8B3E-EC04E2DD492F}" srcOrd="0" destOrd="0" presId="urn:microsoft.com/office/officeart/2018/2/layout/IconVerticalSolidList"/>
    <dgm:cxn modelId="{C536F4AB-E751-41D4-A28C-D749D7ABA427}" type="presOf" srcId="{B61FADE7-4591-482A-B632-4F896C63A64F}" destId="{72D57643-A737-4A65-90DA-17FD9819C766}" srcOrd="0" destOrd="0" presId="urn:microsoft.com/office/officeart/2018/2/layout/IconVerticalSolidList"/>
    <dgm:cxn modelId="{CA8417BA-F346-4E75-9505-D0B85972563F}" srcId="{B081265D-3492-4CB4-991B-2F2E18CF91D4}" destId="{F01A75DA-B55C-4FE0-8FF5-3C66482E5103}" srcOrd="0" destOrd="0" parTransId="{0091C1F1-C0CE-4E91-AC9E-6A560F44F212}" sibTransId="{FACF6E2C-8784-44F2-888D-9C0EA23D5DA7}"/>
    <dgm:cxn modelId="{2F6DB7BB-322D-4EE6-B42B-479270C1B879}" type="presOf" srcId="{464CD50E-566F-4051-93EB-18257B1C985E}" destId="{2EC3EBA4-584C-48B9-944D-F659F27A46F4}" srcOrd="0" destOrd="0" presId="urn:microsoft.com/office/officeart/2018/2/layout/IconVerticalSolidList"/>
    <dgm:cxn modelId="{E95FE4CE-A76E-4698-9C55-EB2EFAA7C021}" type="presOf" srcId="{98BAA35E-29E6-477A-AE3F-A9CB8ADA19F6}" destId="{C64F4F01-EFAF-4142-8CE2-41DCC8EA9CE6}" srcOrd="0" destOrd="1" presId="urn:microsoft.com/office/officeart/2018/2/layout/IconVerticalSolidList"/>
    <dgm:cxn modelId="{4BAD22DF-B690-4D5B-8A80-23E2807A7EC7}" srcId="{38596AD6-9BB2-4A90-BB83-BC4F6B991639}" destId="{6B71E501-FFC9-4D82-A0CB-6FCEF122D31C}" srcOrd="0" destOrd="0" parTransId="{55572804-1A44-4DE1-90FB-99DBF266DF01}" sibTransId="{4CDA7FE1-70A1-4D46-BDD7-792A385C4EA3}"/>
    <dgm:cxn modelId="{BFF888ED-B293-4D07-92F1-996893AEFDFA}" type="presParOf" srcId="{72D57643-A737-4A65-90DA-17FD9819C766}" destId="{596E4A7A-5AD9-4B2D-AC47-6E96D4D36750}" srcOrd="0" destOrd="0" presId="urn:microsoft.com/office/officeart/2018/2/layout/IconVerticalSolidList"/>
    <dgm:cxn modelId="{72212BDF-4E6B-4641-8C48-C4C6E5328605}" type="presParOf" srcId="{596E4A7A-5AD9-4B2D-AC47-6E96D4D36750}" destId="{3E2BE956-1997-4540-B407-71C9B6B9D9C0}" srcOrd="0" destOrd="0" presId="urn:microsoft.com/office/officeart/2018/2/layout/IconVerticalSolidList"/>
    <dgm:cxn modelId="{19C742F9-139D-42F6-B909-070C8F5E19D7}" type="presParOf" srcId="{596E4A7A-5AD9-4B2D-AC47-6E96D4D36750}" destId="{12DAD5E6-2414-4C5C-9973-8C7B15CF207D}" srcOrd="1" destOrd="0" presId="urn:microsoft.com/office/officeart/2018/2/layout/IconVerticalSolidList"/>
    <dgm:cxn modelId="{D72497EF-CF73-42DA-A357-549E71BCDA40}" type="presParOf" srcId="{596E4A7A-5AD9-4B2D-AC47-6E96D4D36750}" destId="{2DFB692C-6F59-4BF6-8226-BD83DCD871A3}" srcOrd="2" destOrd="0" presId="urn:microsoft.com/office/officeart/2018/2/layout/IconVerticalSolidList"/>
    <dgm:cxn modelId="{58043080-020A-4270-99A5-5B77DE99430F}" type="presParOf" srcId="{596E4A7A-5AD9-4B2D-AC47-6E96D4D36750}" destId="{41814217-AF92-48EA-A6F9-6F3EA1785229}" srcOrd="3" destOrd="0" presId="urn:microsoft.com/office/officeart/2018/2/layout/IconVerticalSolidList"/>
    <dgm:cxn modelId="{4D1B6E3E-C879-445C-A0F7-5C954B21B932}" type="presParOf" srcId="{596E4A7A-5AD9-4B2D-AC47-6E96D4D36750}" destId="{C64F4F01-EFAF-4142-8CE2-41DCC8EA9CE6}" srcOrd="4" destOrd="0" presId="urn:microsoft.com/office/officeart/2018/2/layout/IconVerticalSolidList"/>
    <dgm:cxn modelId="{7ECD1208-D909-4C03-85B3-A819CD5AD53F}" type="presParOf" srcId="{72D57643-A737-4A65-90DA-17FD9819C766}" destId="{B13DDD96-EE10-4C0B-A39A-5EFE6A64D8E1}" srcOrd="1" destOrd="0" presId="urn:microsoft.com/office/officeart/2018/2/layout/IconVerticalSolidList"/>
    <dgm:cxn modelId="{49FB6C08-46B5-4041-8BE5-0242BA99C665}" type="presParOf" srcId="{72D57643-A737-4A65-90DA-17FD9819C766}" destId="{C6794B22-701A-4D3A-B82A-0E6359FD1D49}" srcOrd="2" destOrd="0" presId="urn:microsoft.com/office/officeart/2018/2/layout/IconVerticalSolidList"/>
    <dgm:cxn modelId="{1E489762-7682-4D1C-BD16-8C493CC0A2EB}" type="presParOf" srcId="{C6794B22-701A-4D3A-B82A-0E6359FD1D49}" destId="{1A3E6E82-00F4-4C83-9826-F00278696676}" srcOrd="0" destOrd="0" presId="urn:microsoft.com/office/officeart/2018/2/layout/IconVerticalSolidList"/>
    <dgm:cxn modelId="{FC15A59E-2A8F-4109-8F1A-DF45271C6E10}" type="presParOf" srcId="{C6794B22-701A-4D3A-B82A-0E6359FD1D49}" destId="{CD1470AB-859F-4A7F-9A81-42D962D7C90B}" srcOrd="1" destOrd="0" presId="urn:microsoft.com/office/officeart/2018/2/layout/IconVerticalSolidList"/>
    <dgm:cxn modelId="{03844D4A-90A6-40CB-B72C-0AAB2BCD7DF3}" type="presParOf" srcId="{C6794B22-701A-4D3A-B82A-0E6359FD1D49}" destId="{AEB928A9-3389-4CBA-B51A-A12924DF1FC4}" srcOrd="2" destOrd="0" presId="urn:microsoft.com/office/officeart/2018/2/layout/IconVerticalSolidList"/>
    <dgm:cxn modelId="{D72BFBFF-5653-4C2D-AAC7-57AF367327F3}" type="presParOf" srcId="{C6794B22-701A-4D3A-B82A-0E6359FD1D49}" destId="{2EC3EBA4-584C-48B9-944D-F659F27A46F4}" srcOrd="3" destOrd="0" presId="urn:microsoft.com/office/officeart/2018/2/layout/IconVerticalSolidList"/>
    <dgm:cxn modelId="{714EA4A9-B8B0-489B-94CD-1440F0D982DC}" type="presParOf" srcId="{C6794B22-701A-4D3A-B82A-0E6359FD1D49}" destId="{0E89420C-9BC7-4F15-853F-A04A46EF22C8}" srcOrd="4" destOrd="0" presId="urn:microsoft.com/office/officeart/2018/2/layout/IconVerticalSolidList"/>
    <dgm:cxn modelId="{938D00BD-748C-42FF-A866-73BA5D9E222E}" type="presParOf" srcId="{72D57643-A737-4A65-90DA-17FD9819C766}" destId="{310A4345-9DF6-427A-8024-EE3D19B33DFD}" srcOrd="3" destOrd="0" presId="urn:microsoft.com/office/officeart/2018/2/layout/IconVerticalSolidList"/>
    <dgm:cxn modelId="{65A104B3-8EB1-464A-ADB2-72E6EC186898}" type="presParOf" srcId="{72D57643-A737-4A65-90DA-17FD9819C766}" destId="{E1DDE310-83A2-4DC8-9B77-B8CDEBEEA325}" srcOrd="4" destOrd="0" presId="urn:microsoft.com/office/officeart/2018/2/layout/IconVerticalSolidList"/>
    <dgm:cxn modelId="{E8B28E91-0B61-4379-B1F3-32AB1A52FFC7}" type="presParOf" srcId="{E1DDE310-83A2-4DC8-9B77-B8CDEBEEA325}" destId="{D8CA8E2B-D701-413A-AA82-9B3B865D9553}" srcOrd="0" destOrd="0" presId="urn:microsoft.com/office/officeart/2018/2/layout/IconVerticalSolidList"/>
    <dgm:cxn modelId="{1CC115B9-618B-4071-BB5F-DC9AB8D35DD7}" type="presParOf" srcId="{E1DDE310-83A2-4DC8-9B77-B8CDEBEEA325}" destId="{AD7C2346-3FEA-439B-ABE5-C475DD2E7CBF}" srcOrd="1" destOrd="0" presId="urn:microsoft.com/office/officeart/2018/2/layout/IconVerticalSolidList"/>
    <dgm:cxn modelId="{BC0B014F-C700-45EF-8AD6-5F62D140F2EA}" type="presParOf" srcId="{E1DDE310-83A2-4DC8-9B77-B8CDEBEEA325}" destId="{6C01757B-5D06-4BF6-9250-16961A56267A}" srcOrd="2" destOrd="0" presId="urn:microsoft.com/office/officeart/2018/2/layout/IconVerticalSolidList"/>
    <dgm:cxn modelId="{7030AA13-B0F8-4105-A16E-DA2563C56A06}" type="presParOf" srcId="{E1DDE310-83A2-4DC8-9B77-B8CDEBEEA325}" destId="{D985333B-4EFC-4EBE-8CB7-835F9DF80672}" srcOrd="3" destOrd="0" presId="urn:microsoft.com/office/officeart/2018/2/layout/IconVerticalSolidList"/>
    <dgm:cxn modelId="{A09C3276-6A44-47F8-B196-79B56635EC7D}" type="presParOf" srcId="{E1DDE310-83A2-4DC8-9B77-B8CDEBEEA325}" destId="{CFE8B434-5EAB-484C-8B3E-EC04E2DD492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CEB93F-361F-416B-92BB-6B73E05C13D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F31FC72-618C-4A30-8956-C900655783FD}">
      <dgm:prSet/>
      <dgm:spPr/>
      <dgm:t>
        <a:bodyPr/>
        <a:lstStyle/>
        <a:p>
          <a:pPr>
            <a:lnSpc>
              <a:spcPct val="100000"/>
            </a:lnSpc>
          </a:pPr>
          <a:r>
            <a:rPr lang="en-US"/>
            <a:t>Negotiate for Compliance Mechanisms and Expenses</a:t>
          </a:r>
        </a:p>
      </dgm:t>
    </dgm:pt>
    <dgm:pt modelId="{D4F42E84-D597-4A9F-AC13-1353976B00CA}" type="parTrans" cxnId="{58E98581-EA0B-4740-A910-7B8A4A766616}">
      <dgm:prSet/>
      <dgm:spPr/>
      <dgm:t>
        <a:bodyPr/>
        <a:lstStyle/>
        <a:p>
          <a:endParaRPr lang="en-US"/>
        </a:p>
      </dgm:t>
    </dgm:pt>
    <dgm:pt modelId="{121DF1CA-209D-4E90-ACF5-24C2BC8AB2BF}" type="sibTrans" cxnId="{58E98581-EA0B-4740-A910-7B8A4A766616}">
      <dgm:prSet/>
      <dgm:spPr/>
      <dgm:t>
        <a:bodyPr/>
        <a:lstStyle/>
        <a:p>
          <a:endParaRPr lang="en-US"/>
        </a:p>
      </dgm:t>
    </dgm:pt>
    <dgm:pt modelId="{B01EECB7-78C6-487B-AC0C-9BD0A33D7B6A}">
      <dgm:prSet/>
      <dgm:spPr/>
      <dgm:t>
        <a:bodyPr/>
        <a:lstStyle/>
        <a:p>
          <a:pPr>
            <a:lnSpc>
              <a:spcPct val="100000"/>
            </a:lnSpc>
          </a:pPr>
          <a:r>
            <a:rPr lang="en-US" dirty="0"/>
            <a:t>Related to Host Community Agreement.</a:t>
          </a:r>
        </a:p>
      </dgm:t>
    </dgm:pt>
    <dgm:pt modelId="{7EAE4538-44EB-48AC-98DB-661E60E018B8}" type="parTrans" cxnId="{CAC20C64-52FB-4C72-B9F6-CB46FDDD8E15}">
      <dgm:prSet/>
      <dgm:spPr/>
      <dgm:t>
        <a:bodyPr/>
        <a:lstStyle/>
        <a:p>
          <a:endParaRPr lang="en-US"/>
        </a:p>
      </dgm:t>
    </dgm:pt>
    <dgm:pt modelId="{67323ED3-1565-40E0-B665-B64533FCB215}" type="sibTrans" cxnId="{CAC20C64-52FB-4C72-B9F6-CB46FDDD8E15}">
      <dgm:prSet/>
      <dgm:spPr/>
      <dgm:t>
        <a:bodyPr/>
        <a:lstStyle/>
        <a:p>
          <a:endParaRPr lang="en-US"/>
        </a:p>
      </dgm:t>
    </dgm:pt>
    <dgm:pt modelId="{C507B0ED-A842-4510-AF37-4259A2BCEA5A}">
      <dgm:prSet/>
      <dgm:spPr/>
      <dgm:t>
        <a:bodyPr/>
        <a:lstStyle/>
        <a:p>
          <a:pPr>
            <a:lnSpc>
              <a:spcPct val="100000"/>
            </a:lnSpc>
          </a:pPr>
          <a:r>
            <a:rPr lang="en-US"/>
            <a:t>Request an Ongoing Developer Presence</a:t>
          </a:r>
        </a:p>
      </dgm:t>
    </dgm:pt>
    <dgm:pt modelId="{39E8447E-B6D5-4EA9-B90E-ADDD9B08C863}" type="parTrans" cxnId="{D7DFF796-00E8-4EFC-BCF5-7394CA7C2F24}">
      <dgm:prSet/>
      <dgm:spPr/>
      <dgm:t>
        <a:bodyPr/>
        <a:lstStyle/>
        <a:p>
          <a:endParaRPr lang="en-US"/>
        </a:p>
      </dgm:t>
    </dgm:pt>
    <dgm:pt modelId="{C3FA70D3-2282-4129-8E98-B91D8D35DDA5}" type="sibTrans" cxnId="{D7DFF796-00E8-4EFC-BCF5-7394CA7C2F24}">
      <dgm:prSet/>
      <dgm:spPr/>
      <dgm:t>
        <a:bodyPr/>
        <a:lstStyle/>
        <a:p>
          <a:endParaRPr lang="en-US"/>
        </a:p>
      </dgm:t>
    </dgm:pt>
    <dgm:pt modelId="{9D567066-11DC-46F8-B384-2E3E3B111782}">
      <dgm:prSet/>
      <dgm:spPr/>
      <dgm:t>
        <a:bodyPr/>
        <a:lstStyle/>
        <a:p>
          <a:pPr>
            <a:lnSpc>
              <a:spcPct val="100000"/>
            </a:lnSpc>
          </a:pPr>
          <a:r>
            <a:rPr lang="en-US"/>
            <a:t>Keep the community engaged and educated.</a:t>
          </a:r>
        </a:p>
      </dgm:t>
    </dgm:pt>
    <dgm:pt modelId="{363765BA-6758-489A-A1FD-0B347AA029C6}" type="parTrans" cxnId="{145074D1-F6B5-4977-9971-FABF459B9D03}">
      <dgm:prSet/>
      <dgm:spPr/>
      <dgm:t>
        <a:bodyPr/>
        <a:lstStyle/>
        <a:p>
          <a:endParaRPr lang="en-US"/>
        </a:p>
      </dgm:t>
    </dgm:pt>
    <dgm:pt modelId="{88DBD6E4-55BA-4DC2-A7E9-F00A048F563E}" type="sibTrans" cxnId="{145074D1-F6B5-4977-9971-FABF459B9D03}">
      <dgm:prSet/>
      <dgm:spPr/>
      <dgm:t>
        <a:bodyPr/>
        <a:lstStyle/>
        <a:p>
          <a:endParaRPr lang="en-US"/>
        </a:p>
      </dgm:t>
    </dgm:pt>
    <dgm:pt modelId="{044C8F9A-F0C4-4876-806A-1F425F437899}">
      <dgm:prSet/>
      <dgm:spPr/>
      <dgm:t>
        <a:bodyPr/>
        <a:lstStyle/>
        <a:p>
          <a:pPr>
            <a:lnSpc>
              <a:spcPct val="100000"/>
            </a:lnSpc>
          </a:pPr>
          <a:r>
            <a:rPr lang="en-US"/>
            <a:t>Allocate Funding for Post-Permit Activities.</a:t>
          </a:r>
        </a:p>
      </dgm:t>
    </dgm:pt>
    <dgm:pt modelId="{5327AF33-002D-4665-B8B3-3F0FE1F8C5B9}" type="parTrans" cxnId="{1AD3CDE4-2E68-4690-90F8-74888231972D}">
      <dgm:prSet/>
      <dgm:spPr/>
      <dgm:t>
        <a:bodyPr/>
        <a:lstStyle/>
        <a:p>
          <a:endParaRPr lang="en-US"/>
        </a:p>
      </dgm:t>
    </dgm:pt>
    <dgm:pt modelId="{17DA3E9F-CF2B-4A72-9B3F-01191847E055}" type="sibTrans" cxnId="{1AD3CDE4-2E68-4690-90F8-74888231972D}">
      <dgm:prSet/>
      <dgm:spPr/>
      <dgm:t>
        <a:bodyPr/>
        <a:lstStyle/>
        <a:p>
          <a:endParaRPr lang="en-US"/>
        </a:p>
      </dgm:t>
    </dgm:pt>
    <dgm:pt modelId="{CAFD0753-78D9-415F-846F-0589FDD87735}">
      <dgm:prSet/>
      <dgm:spPr/>
      <dgm:t>
        <a:bodyPr/>
        <a:lstStyle/>
        <a:p>
          <a:pPr>
            <a:lnSpc>
              <a:spcPct val="100000"/>
            </a:lnSpc>
          </a:pPr>
          <a:r>
            <a:rPr lang="en-US"/>
            <a:t>Related to Intervenor Funding.</a:t>
          </a:r>
        </a:p>
      </dgm:t>
    </dgm:pt>
    <dgm:pt modelId="{8060ACD7-FC8F-4017-8632-32F730733D6F}" type="parTrans" cxnId="{76BE6FF9-A5EC-4F7F-B72A-166B149788A7}">
      <dgm:prSet/>
      <dgm:spPr/>
      <dgm:t>
        <a:bodyPr/>
        <a:lstStyle/>
        <a:p>
          <a:endParaRPr lang="en-US"/>
        </a:p>
      </dgm:t>
    </dgm:pt>
    <dgm:pt modelId="{724C6B65-5482-4F77-86E9-5EFE001A5EB8}" type="sibTrans" cxnId="{76BE6FF9-A5EC-4F7F-B72A-166B149788A7}">
      <dgm:prSet/>
      <dgm:spPr/>
      <dgm:t>
        <a:bodyPr/>
        <a:lstStyle/>
        <a:p>
          <a:endParaRPr lang="en-US"/>
        </a:p>
      </dgm:t>
    </dgm:pt>
    <dgm:pt modelId="{356871FA-9C8A-4A98-A693-A3DD6D64DAAA}" type="pres">
      <dgm:prSet presAssocID="{ADCEB93F-361F-416B-92BB-6B73E05C13DE}" presName="root" presStyleCnt="0">
        <dgm:presLayoutVars>
          <dgm:dir/>
          <dgm:resizeHandles val="exact"/>
        </dgm:presLayoutVars>
      </dgm:prSet>
      <dgm:spPr/>
    </dgm:pt>
    <dgm:pt modelId="{F8A2970C-61DF-4F4B-9EFE-A6A49C310EAA}" type="pres">
      <dgm:prSet presAssocID="{DF31FC72-618C-4A30-8956-C900655783FD}" presName="compNode" presStyleCnt="0"/>
      <dgm:spPr/>
    </dgm:pt>
    <dgm:pt modelId="{A1CA6DDD-F555-4359-BCE0-503D263F389A}" type="pres">
      <dgm:prSet presAssocID="{DF31FC72-618C-4A30-8956-C900655783FD}" presName="bgRect" presStyleLbl="bgShp" presStyleIdx="0" presStyleCnt="3"/>
      <dgm:spPr/>
    </dgm:pt>
    <dgm:pt modelId="{9ACBF2C4-9703-4489-988C-C9EBFBBDCD20}" type="pres">
      <dgm:prSet presAssocID="{DF31FC72-618C-4A30-8956-C900655783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udge"/>
        </a:ext>
      </dgm:extLst>
    </dgm:pt>
    <dgm:pt modelId="{963078CB-A5A2-4FEC-9CE2-CC48A0964B3F}" type="pres">
      <dgm:prSet presAssocID="{DF31FC72-618C-4A30-8956-C900655783FD}" presName="spaceRect" presStyleCnt="0"/>
      <dgm:spPr/>
    </dgm:pt>
    <dgm:pt modelId="{B5E1AC9E-AAAA-4741-AB08-B2B547AFB5A1}" type="pres">
      <dgm:prSet presAssocID="{DF31FC72-618C-4A30-8956-C900655783FD}" presName="parTx" presStyleLbl="revTx" presStyleIdx="0" presStyleCnt="6">
        <dgm:presLayoutVars>
          <dgm:chMax val="0"/>
          <dgm:chPref val="0"/>
        </dgm:presLayoutVars>
      </dgm:prSet>
      <dgm:spPr/>
    </dgm:pt>
    <dgm:pt modelId="{62EE98B5-49A6-4CBA-A032-CAEBA63EFF02}" type="pres">
      <dgm:prSet presAssocID="{DF31FC72-618C-4A30-8956-C900655783FD}" presName="desTx" presStyleLbl="revTx" presStyleIdx="1" presStyleCnt="6">
        <dgm:presLayoutVars/>
      </dgm:prSet>
      <dgm:spPr/>
    </dgm:pt>
    <dgm:pt modelId="{4BC4F27B-61D1-44EE-BF16-95A6CC353FCD}" type="pres">
      <dgm:prSet presAssocID="{121DF1CA-209D-4E90-ACF5-24C2BC8AB2BF}" presName="sibTrans" presStyleCnt="0"/>
      <dgm:spPr/>
    </dgm:pt>
    <dgm:pt modelId="{8A8BCE78-1ED5-4895-8678-C5A5BF972493}" type="pres">
      <dgm:prSet presAssocID="{C507B0ED-A842-4510-AF37-4259A2BCEA5A}" presName="compNode" presStyleCnt="0"/>
      <dgm:spPr/>
    </dgm:pt>
    <dgm:pt modelId="{86850A7F-A11D-435F-A8A2-834E8DEF0C10}" type="pres">
      <dgm:prSet presAssocID="{C507B0ED-A842-4510-AF37-4259A2BCEA5A}" presName="bgRect" presStyleLbl="bgShp" presStyleIdx="1" presStyleCnt="3"/>
      <dgm:spPr/>
    </dgm:pt>
    <dgm:pt modelId="{363E7B90-558D-48EB-B1C7-E4C15564C129}" type="pres">
      <dgm:prSet presAssocID="{C507B0ED-A842-4510-AF37-4259A2BCEA5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 Network"/>
        </a:ext>
      </dgm:extLst>
    </dgm:pt>
    <dgm:pt modelId="{68FAF547-EE37-4499-A3DC-9EDB1DBE492F}" type="pres">
      <dgm:prSet presAssocID="{C507B0ED-A842-4510-AF37-4259A2BCEA5A}" presName="spaceRect" presStyleCnt="0"/>
      <dgm:spPr/>
    </dgm:pt>
    <dgm:pt modelId="{A4F4BDF2-118C-49EC-BEC8-8C58E89C8E05}" type="pres">
      <dgm:prSet presAssocID="{C507B0ED-A842-4510-AF37-4259A2BCEA5A}" presName="parTx" presStyleLbl="revTx" presStyleIdx="2" presStyleCnt="6">
        <dgm:presLayoutVars>
          <dgm:chMax val="0"/>
          <dgm:chPref val="0"/>
        </dgm:presLayoutVars>
      </dgm:prSet>
      <dgm:spPr/>
    </dgm:pt>
    <dgm:pt modelId="{D5A8F06C-1B8C-476D-B41C-3527F74A6CBC}" type="pres">
      <dgm:prSet presAssocID="{C507B0ED-A842-4510-AF37-4259A2BCEA5A}" presName="desTx" presStyleLbl="revTx" presStyleIdx="3" presStyleCnt="6">
        <dgm:presLayoutVars/>
      </dgm:prSet>
      <dgm:spPr/>
    </dgm:pt>
    <dgm:pt modelId="{3CBEB61B-146D-43AD-8646-8642B831191B}" type="pres">
      <dgm:prSet presAssocID="{C3FA70D3-2282-4129-8E98-B91D8D35DDA5}" presName="sibTrans" presStyleCnt="0"/>
      <dgm:spPr/>
    </dgm:pt>
    <dgm:pt modelId="{4A0F3C67-3E3B-4287-850A-09ED5B85543C}" type="pres">
      <dgm:prSet presAssocID="{044C8F9A-F0C4-4876-806A-1F425F437899}" presName="compNode" presStyleCnt="0"/>
      <dgm:spPr/>
    </dgm:pt>
    <dgm:pt modelId="{F038F167-DFD6-45CD-A765-6827ED580757}" type="pres">
      <dgm:prSet presAssocID="{044C8F9A-F0C4-4876-806A-1F425F437899}" presName="bgRect" presStyleLbl="bgShp" presStyleIdx="2" presStyleCnt="3"/>
      <dgm:spPr/>
    </dgm:pt>
    <dgm:pt modelId="{8DF4A47F-CAD5-4754-A529-2E6A017D9896}" type="pres">
      <dgm:prSet presAssocID="{044C8F9A-F0C4-4876-806A-1F425F43789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uro"/>
        </a:ext>
      </dgm:extLst>
    </dgm:pt>
    <dgm:pt modelId="{0F49C07F-A3D6-4148-B999-DFC2B557DDCF}" type="pres">
      <dgm:prSet presAssocID="{044C8F9A-F0C4-4876-806A-1F425F437899}" presName="spaceRect" presStyleCnt="0"/>
      <dgm:spPr/>
    </dgm:pt>
    <dgm:pt modelId="{D3731DCA-EE02-4B41-85DF-1AB45EC84C9C}" type="pres">
      <dgm:prSet presAssocID="{044C8F9A-F0C4-4876-806A-1F425F437899}" presName="parTx" presStyleLbl="revTx" presStyleIdx="4" presStyleCnt="6">
        <dgm:presLayoutVars>
          <dgm:chMax val="0"/>
          <dgm:chPref val="0"/>
        </dgm:presLayoutVars>
      </dgm:prSet>
      <dgm:spPr/>
    </dgm:pt>
    <dgm:pt modelId="{31826F8D-6E66-41C6-B81F-52305DD02DCD}" type="pres">
      <dgm:prSet presAssocID="{044C8F9A-F0C4-4876-806A-1F425F437899}" presName="desTx" presStyleLbl="revTx" presStyleIdx="5" presStyleCnt="6">
        <dgm:presLayoutVars/>
      </dgm:prSet>
      <dgm:spPr/>
    </dgm:pt>
  </dgm:ptLst>
  <dgm:cxnLst>
    <dgm:cxn modelId="{CFCCC904-568D-4602-8ADF-C95599081413}" type="presOf" srcId="{C507B0ED-A842-4510-AF37-4259A2BCEA5A}" destId="{A4F4BDF2-118C-49EC-BEC8-8C58E89C8E05}" srcOrd="0" destOrd="0" presId="urn:microsoft.com/office/officeart/2018/2/layout/IconVerticalSolidList"/>
    <dgm:cxn modelId="{DA239C28-A240-43A4-B7AA-896C25743E43}" type="presOf" srcId="{B01EECB7-78C6-487B-AC0C-9BD0A33D7B6A}" destId="{62EE98B5-49A6-4CBA-A032-CAEBA63EFF02}" srcOrd="0" destOrd="0" presId="urn:microsoft.com/office/officeart/2018/2/layout/IconVerticalSolidList"/>
    <dgm:cxn modelId="{721AB72B-B612-492D-95C2-47E9DC7FFEFC}" type="presOf" srcId="{CAFD0753-78D9-415F-846F-0589FDD87735}" destId="{31826F8D-6E66-41C6-B81F-52305DD02DCD}" srcOrd="0" destOrd="0" presId="urn:microsoft.com/office/officeart/2018/2/layout/IconVerticalSolidList"/>
    <dgm:cxn modelId="{CAC20C64-52FB-4C72-B9F6-CB46FDDD8E15}" srcId="{DF31FC72-618C-4A30-8956-C900655783FD}" destId="{B01EECB7-78C6-487B-AC0C-9BD0A33D7B6A}" srcOrd="0" destOrd="0" parTransId="{7EAE4538-44EB-48AC-98DB-661E60E018B8}" sibTransId="{67323ED3-1565-40E0-B665-B64533FCB215}"/>
    <dgm:cxn modelId="{3EBF8A50-4AEC-42AA-9C84-CD89B0F5C081}" type="presOf" srcId="{9D567066-11DC-46F8-B384-2E3E3B111782}" destId="{D5A8F06C-1B8C-476D-B41C-3527F74A6CBC}" srcOrd="0" destOrd="0" presId="urn:microsoft.com/office/officeart/2018/2/layout/IconVerticalSolidList"/>
    <dgm:cxn modelId="{5F8A2E71-8F89-4014-9294-EB6135F3D32B}" type="presOf" srcId="{DF31FC72-618C-4A30-8956-C900655783FD}" destId="{B5E1AC9E-AAAA-4741-AB08-B2B547AFB5A1}" srcOrd="0" destOrd="0" presId="urn:microsoft.com/office/officeart/2018/2/layout/IconVerticalSolidList"/>
    <dgm:cxn modelId="{58E98581-EA0B-4740-A910-7B8A4A766616}" srcId="{ADCEB93F-361F-416B-92BB-6B73E05C13DE}" destId="{DF31FC72-618C-4A30-8956-C900655783FD}" srcOrd="0" destOrd="0" parTransId="{D4F42E84-D597-4A9F-AC13-1353976B00CA}" sibTransId="{121DF1CA-209D-4E90-ACF5-24C2BC8AB2BF}"/>
    <dgm:cxn modelId="{D7DFF796-00E8-4EFC-BCF5-7394CA7C2F24}" srcId="{ADCEB93F-361F-416B-92BB-6B73E05C13DE}" destId="{C507B0ED-A842-4510-AF37-4259A2BCEA5A}" srcOrd="1" destOrd="0" parTransId="{39E8447E-B6D5-4EA9-B90E-ADDD9B08C863}" sibTransId="{C3FA70D3-2282-4129-8E98-B91D8D35DDA5}"/>
    <dgm:cxn modelId="{145074D1-F6B5-4977-9971-FABF459B9D03}" srcId="{C507B0ED-A842-4510-AF37-4259A2BCEA5A}" destId="{9D567066-11DC-46F8-B384-2E3E3B111782}" srcOrd="0" destOrd="0" parTransId="{363765BA-6758-489A-A1FD-0B347AA029C6}" sibTransId="{88DBD6E4-55BA-4DC2-A7E9-F00A048F563E}"/>
    <dgm:cxn modelId="{1AD3CDE4-2E68-4690-90F8-74888231972D}" srcId="{ADCEB93F-361F-416B-92BB-6B73E05C13DE}" destId="{044C8F9A-F0C4-4876-806A-1F425F437899}" srcOrd="2" destOrd="0" parTransId="{5327AF33-002D-4665-B8B3-3F0FE1F8C5B9}" sibTransId="{17DA3E9F-CF2B-4A72-9B3F-01191847E055}"/>
    <dgm:cxn modelId="{799978E9-9DDC-4E00-99C4-2AF0D4A18FD1}" type="presOf" srcId="{044C8F9A-F0C4-4876-806A-1F425F437899}" destId="{D3731DCA-EE02-4B41-85DF-1AB45EC84C9C}" srcOrd="0" destOrd="0" presId="urn:microsoft.com/office/officeart/2018/2/layout/IconVerticalSolidList"/>
    <dgm:cxn modelId="{575E9BF3-D5FA-47F5-9587-9DF5CF38383A}" type="presOf" srcId="{ADCEB93F-361F-416B-92BB-6B73E05C13DE}" destId="{356871FA-9C8A-4A98-A693-A3DD6D64DAAA}" srcOrd="0" destOrd="0" presId="urn:microsoft.com/office/officeart/2018/2/layout/IconVerticalSolidList"/>
    <dgm:cxn modelId="{76BE6FF9-A5EC-4F7F-B72A-166B149788A7}" srcId="{044C8F9A-F0C4-4876-806A-1F425F437899}" destId="{CAFD0753-78D9-415F-846F-0589FDD87735}" srcOrd="0" destOrd="0" parTransId="{8060ACD7-FC8F-4017-8632-32F730733D6F}" sibTransId="{724C6B65-5482-4F77-86E9-5EFE001A5EB8}"/>
    <dgm:cxn modelId="{42BB8BF5-97D5-4EDD-9BF0-95362FF4DA2A}" type="presParOf" srcId="{356871FA-9C8A-4A98-A693-A3DD6D64DAAA}" destId="{F8A2970C-61DF-4F4B-9EFE-A6A49C310EAA}" srcOrd="0" destOrd="0" presId="urn:microsoft.com/office/officeart/2018/2/layout/IconVerticalSolidList"/>
    <dgm:cxn modelId="{B66D5B60-5E44-469A-8F37-D7E66380963D}" type="presParOf" srcId="{F8A2970C-61DF-4F4B-9EFE-A6A49C310EAA}" destId="{A1CA6DDD-F555-4359-BCE0-503D263F389A}" srcOrd="0" destOrd="0" presId="urn:microsoft.com/office/officeart/2018/2/layout/IconVerticalSolidList"/>
    <dgm:cxn modelId="{A918C870-47BD-4E75-A44A-6DB75424FC39}" type="presParOf" srcId="{F8A2970C-61DF-4F4B-9EFE-A6A49C310EAA}" destId="{9ACBF2C4-9703-4489-988C-C9EBFBBDCD20}" srcOrd="1" destOrd="0" presId="urn:microsoft.com/office/officeart/2018/2/layout/IconVerticalSolidList"/>
    <dgm:cxn modelId="{6D1F8C65-EFA4-4E78-B53F-8A9F34CB9EDA}" type="presParOf" srcId="{F8A2970C-61DF-4F4B-9EFE-A6A49C310EAA}" destId="{963078CB-A5A2-4FEC-9CE2-CC48A0964B3F}" srcOrd="2" destOrd="0" presId="urn:microsoft.com/office/officeart/2018/2/layout/IconVerticalSolidList"/>
    <dgm:cxn modelId="{ED87D842-2976-4130-98F9-903A1453345B}" type="presParOf" srcId="{F8A2970C-61DF-4F4B-9EFE-A6A49C310EAA}" destId="{B5E1AC9E-AAAA-4741-AB08-B2B547AFB5A1}" srcOrd="3" destOrd="0" presId="urn:microsoft.com/office/officeart/2018/2/layout/IconVerticalSolidList"/>
    <dgm:cxn modelId="{F0892F2D-BDCC-4E20-BBDF-51C8EF58AFDB}" type="presParOf" srcId="{F8A2970C-61DF-4F4B-9EFE-A6A49C310EAA}" destId="{62EE98B5-49A6-4CBA-A032-CAEBA63EFF02}" srcOrd="4" destOrd="0" presId="urn:microsoft.com/office/officeart/2018/2/layout/IconVerticalSolidList"/>
    <dgm:cxn modelId="{4ECD52C9-A2C1-4AFC-A4FD-2ED2BA0E0C3A}" type="presParOf" srcId="{356871FA-9C8A-4A98-A693-A3DD6D64DAAA}" destId="{4BC4F27B-61D1-44EE-BF16-95A6CC353FCD}" srcOrd="1" destOrd="0" presId="urn:microsoft.com/office/officeart/2018/2/layout/IconVerticalSolidList"/>
    <dgm:cxn modelId="{179882E2-53D2-4F40-8A5D-3209E2A820CC}" type="presParOf" srcId="{356871FA-9C8A-4A98-A693-A3DD6D64DAAA}" destId="{8A8BCE78-1ED5-4895-8678-C5A5BF972493}" srcOrd="2" destOrd="0" presId="urn:microsoft.com/office/officeart/2018/2/layout/IconVerticalSolidList"/>
    <dgm:cxn modelId="{F6DB7B9B-F61C-4EF9-B12C-8890EB4436E9}" type="presParOf" srcId="{8A8BCE78-1ED5-4895-8678-C5A5BF972493}" destId="{86850A7F-A11D-435F-A8A2-834E8DEF0C10}" srcOrd="0" destOrd="0" presId="urn:microsoft.com/office/officeart/2018/2/layout/IconVerticalSolidList"/>
    <dgm:cxn modelId="{6B351C26-32FD-42A1-83C6-AEF944614ABC}" type="presParOf" srcId="{8A8BCE78-1ED5-4895-8678-C5A5BF972493}" destId="{363E7B90-558D-48EB-B1C7-E4C15564C129}" srcOrd="1" destOrd="0" presId="urn:microsoft.com/office/officeart/2018/2/layout/IconVerticalSolidList"/>
    <dgm:cxn modelId="{A705CE21-692A-4247-AA38-D9AEBD40D55C}" type="presParOf" srcId="{8A8BCE78-1ED5-4895-8678-C5A5BF972493}" destId="{68FAF547-EE37-4499-A3DC-9EDB1DBE492F}" srcOrd="2" destOrd="0" presId="urn:microsoft.com/office/officeart/2018/2/layout/IconVerticalSolidList"/>
    <dgm:cxn modelId="{DD79AA80-C0DB-4915-B380-6B372EE9D108}" type="presParOf" srcId="{8A8BCE78-1ED5-4895-8678-C5A5BF972493}" destId="{A4F4BDF2-118C-49EC-BEC8-8C58E89C8E05}" srcOrd="3" destOrd="0" presId="urn:microsoft.com/office/officeart/2018/2/layout/IconVerticalSolidList"/>
    <dgm:cxn modelId="{796A61B4-EEF7-4E86-BF46-AFB246CA4A87}" type="presParOf" srcId="{8A8BCE78-1ED5-4895-8678-C5A5BF972493}" destId="{D5A8F06C-1B8C-476D-B41C-3527F74A6CBC}" srcOrd="4" destOrd="0" presId="urn:microsoft.com/office/officeart/2018/2/layout/IconVerticalSolidList"/>
    <dgm:cxn modelId="{88D57051-851B-4E59-B6D4-57E96D2B32BB}" type="presParOf" srcId="{356871FA-9C8A-4A98-A693-A3DD6D64DAAA}" destId="{3CBEB61B-146D-43AD-8646-8642B831191B}" srcOrd="3" destOrd="0" presId="urn:microsoft.com/office/officeart/2018/2/layout/IconVerticalSolidList"/>
    <dgm:cxn modelId="{A714A32D-1D60-4271-A31A-95DA4538813D}" type="presParOf" srcId="{356871FA-9C8A-4A98-A693-A3DD6D64DAAA}" destId="{4A0F3C67-3E3B-4287-850A-09ED5B85543C}" srcOrd="4" destOrd="0" presId="urn:microsoft.com/office/officeart/2018/2/layout/IconVerticalSolidList"/>
    <dgm:cxn modelId="{5373A078-7C9F-4BF1-8A2C-DC2519838F3A}" type="presParOf" srcId="{4A0F3C67-3E3B-4287-850A-09ED5B85543C}" destId="{F038F167-DFD6-45CD-A765-6827ED580757}" srcOrd="0" destOrd="0" presId="urn:microsoft.com/office/officeart/2018/2/layout/IconVerticalSolidList"/>
    <dgm:cxn modelId="{AD1160CD-1CE2-4582-B9C0-D03FB4CA9D52}" type="presParOf" srcId="{4A0F3C67-3E3B-4287-850A-09ED5B85543C}" destId="{8DF4A47F-CAD5-4754-A529-2E6A017D9896}" srcOrd="1" destOrd="0" presId="urn:microsoft.com/office/officeart/2018/2/layout/IconVerticalSolidList"/>
    <dgm:cxn modelId="{4075E424-0CCB-4312-AEB7-256F3A8BF567}" type="presParOf" srcId="{4A0F3C67-3E3B-4287-850A-09ED5B85543C}" destId="{0F49C07F-A3D6-4148-B999-DFC2B557DDCF}" srcOrd="2" destOrd="0" presId="urn:microsoft.com/office/officeart/2018/2/layout/IconVerticalSolidList"/>
    <dgm:cxn modelId="{BAA7B36F-72BF-4F15-87A8-9AFC42A1D3E0}" type="presParOf" srcId="{4A0F3C67-3E3B-4287-850A-09ED5B85543C}" destId="{D3731DCA-EE02-4B41-85DF-1AB45EC84C9C}" srcOrd="3" destOrd="0" presId="urn:microsoft.com/office/officeart/2018/2/layout/IconVerticalSolidList"/>
    <dgm:cxn modelId="{F39BB82B-A9F1-42F9-9E75-9D8DC856845F}" type="presParOf" srcId="{4A0F3C67-3E3B-4287-850A-09ED5B85543C}" destId="{31826F8D-6E66-41C6-B81F-52305DD02DC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12428-052B-414E-93A7-78D1DBCF9EC0}">
      <dsp:nvSpPr>
        <dsp:cNvPr id="0" name=""/>
        <dsp:cNvSpPr/>
      </dsp:nvSpPr>
      <dsp:spPr>
        <a:xfrm>
          <a:off x="472444" y="1142995"/>
          <a:ext cx="1597084" cy="159708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9A1CBA-F2EA-41AE-891E-8EAD133896BB}">
      <dsp:nvSpPr>
        <dsp:cNvPr id="0" name=""/>
        <dsp:cNvSpPr/>
      </dsp:nvSpPr>
      <dsp:spPr>
        <a:xfrm>
          <a:off x="797665" y="1446610"/>
          <a:ext cx="926308" cy="9263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FDFA73-B50C-43B2-BFA6-65FD6A09ACA3}">
      <dsp:nvSpPr>
        <dsp:cNvPr id="0" name=""/>
        <dsp:cNvSpPr/>
      </dsp:nvSpPr>
      <dsp:spPr>
        <a:xfrm>
          <a:off x="3322943" y="1142995"/>
          <a:ext cx="5965503" cy="1597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i="1" kern="1200" dirty="0"/>
            <a:t>“Most individuals evaluate an innovation, not on the basis of scientific research by experts, but through the subjective evaluations of near-peers who have adopted the innovation.  These near-peers thus serve as social models, whose innovation behavior tends to be imitated by others in their system.”</a:t>
          </a:r>
          <a:endParaRPr lang="en-US" sz="2400" kern="1200" dirty="0"/>
        </a:p>
      </dsp:txBody>
      <dsp:txXfrm>
        <a:off x="3322943" y="1142995"/>
        <a:ext cx="5965503" cy="1597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AD6A4-980E-4E07-8585-806FF16F02ED}">
      <dsp:nvSpPr>
        <dsp:cNvPr id="0" name=""/>
        <dsp:cNvSpPr/>
      </dsp:nvSpPr>
      <dsp:spPr>
        <a:xfrm>
          <a:off x="4554736" y="1107982"/>
          <a:ext cx="135760" cy="1017632"/>
        </a:xfrm>
        <a:custGeom>
          <a:avLst/>
          <a:gdLst/>
          <a:ahLst/>
          <a:cxnLst/>
          <a:rect l="0" t="0" r="0" b="0"/>
          <a:pathLst>
            <a:path>
              <a:moveTo>
                <a:pt x="135760" y="0"/>
              </a:moveTo>
              <a:lnTo>
                <a:pt x="135760" y="1017632"/>
              </a:lnTo>
              <a:lnTo>
                <a:pt x="0" y="1017632"/>
              </a:lnTo>
            </a:path>
          </a:pathLst>
        </a:custGeom>
        <a:noFill/>
        <a:ln w="15875" cap="flat" cmpd="sng" algn="ctr">
          <a:solidFill>
            <a:srgbClr val="202153"/>
          </a:solidFill>
          <a:prstDash val="solid"/>
        </a:ln>
        <a:effectLst/>
      </dsp:spPr>
      <dsp:style>
        <a:lnRef idx="2">
          <a:scrgbClr r="0" g="0" b="0"/>
        </a:lnRef>
        <a:fillRef idx="0">
          <a:scrgbClr r="0" g="0" b="0"/>
        </a:fillRef>
        <a:effectRef idx="0">
          <a:scrgbClr r="0" g="0" b="0"/>
        </a:effectRef>
        <a:fontRef idx="minor"/>
      </dsp:style>
    </dsp:sp>
    <dsp:sp modelId="{761DFAC9-67B1-4056-A525-C10056408CE8}">
      <dsp:nvSpPr>
        <dsp:cNvPr id="0" name=""/>
        <dsp:cNvSpPr/>
      </dsp:nvSpPr>
      <dsp:spPr>
        <a:xfrm>
          <a:off x="4690496" y="1107982"/>
          <a:ext cx="2110640" cy="2305671"/>
        </a:xfrm>
        <a:custGeom>
          <a:avLst/>
          <a:gdLst/>
          <a:ahLst/>
          <a:cxnLst/>
          <a:rect l="0" t="0" r="0" b="0"/>
          <a:pathLst>
            <a:path>
              <a:moveTo>
                <a:pt x="0" y="0"/>
              </a:moveTo>
              <a:lnTo>
                <a:pt x="0" y="2047775"/>
              </a:lnTo>
              <a:lnTo>
                <a:pt x="2110640" y="2047775"/>
              </a:lnTo>
              <a:lnTo>
                <a:pt x="2110640" y="2305671"/>
              </a:lnTo>
            </a:path>
          </a:pathLst>
        </a:custGeom>
        <a:noFill/>
        <a:ln w="15875" cap="flat" cmpd="sng" algn="ctr">
          <a:solidFill>
            <a:srgbClr val="202153"/>
          </a:solidFill>
          <a:prstDash val="solid"/>
        </a:ln>
        <a:effectLst/>
      </dsp:spPr>
      <dsp:style>
        <a:lnRef idx="2">
          <a:scrgbClr r="0" g="0" b="0"/>
        </a:lnRef>
        <a:fillRef idx="0">
          <a:scrgbClr r="0" g="0" b="0"/>
        </a:fillRef>
        <a:effectRef idx="0">
          <a:scrgbClr r="0" g="0" b="0"/>
        </a:effectRef>
        <a:fontRef idx="minor"/>
      </dsp:style>
    </dsp:sp>
    <dsp:sp modelId="{3227A542-9E69-497A-80A1-F695F41B900D}">
      <dsp:nvSpPr>
        <dsp:cNvPr id="0" name=""/>
        <dsp:cNvSpPr/>
      </dsp:nvSpPr>
      <dsp:spPr>
        <a:xfrm>
          <a:off x="2901207" y="1107982"/>
          <a:ext cx="1789289" cy="2305671"/>
        </a:xfrm>
        <a:custGeom>
          <a:avLst/>
          <a:gdLst/>
          <a:ahLst/>
          <a:cxnLst/>
          <a:rect l="0" t="0" r="0" b="0"/>
          <a:pathLst>
            <a:path>
              <a:moveTo>
                <a:pt x="1789289" y="0"/>
              </a:moveTo>
              <a:lnTo>
                <a:pt x="1789289" y="2047775"/>
              </a:lnTo>
              <a:lnTo>
                <a:pt x="0" y="2047775"/>
              </a:lnTo>
              <a:lnTo>
                <a:pt x="0" y="2305671"/>
              </a:lnTo>
            </a:path>
          </a:pathLst>
        </a:custGeom>
        <a:noFill/>
        <a:ln w="15875" cap="flat" cmpd="sng" algn="ctr">
          <a:solidFill>
            <a:srgbClr val="202153"/>
          </a:solidFill>
          <a:prstDash val="solid"/>
        </a:ln>
        <a:effectLst/>
      </dsp:spPr>
      <dsp:style>
        <a:lnRef idx="2">
          <a:scrgbClr r="0" g="0" b="0"/>
        </a:lnRef>
        <a:fillRef idx="0">
          <a:scrgbClr r="0" g="0" b="0"/>
        </a:fillRef>
        <a:effectRef idx="0">
          <a:scrgbClr r="0" g="0" b="0"/>
        </a:effectRef>
        <a:fontRef idx="minor"/>
      </dsp:style>
    </dsp:sp>
    <dsp:sp modelId="{0F1C1649-DC80-4E94-B908-E583EC33ADA1}">
      <dsp:nvSpPr>
        <dsp:cNvPr id="0" name=""/>
        <dsp:cNvSpPr/>
      </dsp:nvSpPr>
      <dsp:spPr>
        <a:xfrm>
          <a:off x="3623132" y="2714"/>
          <a:ext cx="2134727" cy="1105267"/>
        </a:xfrm>
        <a:prstGeom prst="rect">
          <a:avLst/>
        </a:prstGeom>
        <a:solidFill>
          <a:schemeClr val="tx2"/>
        </a:solidFill>
        <a:ln w="15875"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55966"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Legislature</a:t>
          </a:r>
        </a:p>
      </dsp:txBody>
      <dsp:txXfrm>
        <a:off x="3623132" y="2714"/>
        <a:ext cx="2134727" cy="1105267"/>
      </dsp:txXfrm>
    </dsp:sp>
    <dsp:sp modelId="{BBE5B941-C8AE-477B-B7A1-803831C4EB62}">
      <dsp:nvSpPr>
        <dsp:cNvPr id="0" name=""/>
        <dsp:cNvSpPr/>
      </dsp:nvSpPr>
      <dsp:spPr>
        <a:xfrm>
          <a:off x="4078781" y="348480"/>
          <a:ext cx="2531368" cy="1149456"/>
        </a:xfrm>
        <a:prstGeom prst="rect">
          <a:avLst/>
        </a:prstGeom>
        <a:solidFill>
          <a:schemeClr val="lt1">
            <a:alpha val="90000"/>
            <a:hueOff val="0"/>
            <a:satOff val="0"/>
            <a:lumOff val="0"/>
            <a:alphaOff val="0"/>
          </a:schemeClr>
        </a:solidFill>
        <a:ln w="15875" cap="flat" cmpd="sng" algn="ctr">
          <a:solidFill>
            <a:srgbClr val="202153"/>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Adopt Land Use Laws and Plans</a:t>
          </a: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Site Plan  Approval</a:t>
          </a: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Subdivision  Approvals</a:t>
          </a: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Special Permits</a:t>
          </a:r>
        </a:p>
      </dsp:txBody>
      <dsp:txXfrm>
        <a:off x="4078781" y="348480"/>
        <a:ext cx="2531368" cy="1149456"/>
      </dsp:txXfrm>
    </dsp:sp>
    <dsp:sp modelId="{F22F02AD-30C5-4412-9634-0842DE8F0011}">
      <dsp:nvSpPr>
        <dsp:cNvPr id="0" name=""/>
        <dsp:cNvSpPr/>
      </dsp:nvSpPr>
      <dsp:spPr>
        <a:xfrm>
          <a:off x="1522728" y="3413653"/>
          <a:ext cx="2756958" cy="1017940"/>
        </a:xfrm>
        <a:prstGeom prst="rect">
          <a:avLst/>
        </a:prstGeom>
        <a:solidFill>
          <a:schemeClr val="tx2"/>
        </a:solidFill>
        <a:ln w="15875"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55966"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Zoning Board of Appeals</a:t>
          </a:r>
        </a:p>
      </dsp:txBody>
      <dsp:txXfrm>
        <a:off x="1522728" y="3413653"/>
        <a:ext cx="2756958" cy="1017940"/>
      </dsp:txXfrm>
    </dsp:sp>
    <dsp:sp modelId="{F9A4CC56-762A-4670-BF17-3249EE574360}">
      <dsp:nvSpPr>
        <dsp:cNvPr id="0" name=""/>
        <dsp:cNvSpPr/>
      </dsp:nvSpPr>
      <dsp:spPr>
        <a:xfrm>
          <a:off x="1808844" y="3707424"/>
          <a:ext cx="3310380" cy="1211951"/>
        </a:xfrm>
        <a:prstGeom prst="rect">
          <a:avLst/>
        </a:prstGeom>
        <a:solidFill>
          <a:schemeClr val="lt1">
            <a:alpha val="90000"/>
            <a:hueOff val="0"/>
            <a:satOff val="0"/>
            <a:lumOff val="0"/>
            <a:alphaOff val="0"/>
          </a:schemeClr>
        </a:solidFill>
        <a:ln w="15875" cap="flat" cmpd="sng" algn="ctr">
          <a:solidFill>
            <a:srgbClr val="202153"/>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Variances</a:t>
          </a: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Interpretation</a:t>
          </a: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Special Permits</a:t>
          </a:r>
        </a:p>
      </dsp:txBody>
      <dsp:txXfrm>
        <a:off x="1808844" y="3707424"/>
        <a:ext cx="3310380" cy="1211951"/>
      </dsp:txXfrm>
    </dsp:sp>
    <dsp:sp modelId="{BCA86768-D4F3-4617-BDB5-DE8F2DF79701}">
      <dsp:nvSpPr>
        <dsp:cNvPr id="0" name=""/>
        <dsp:cNvSpPr/>
      </dsp:nvSpPr>
      <dsp:spPr>
        <a:xfrm>
          <a:off x="5392398" y="3413653"/>
          <a:ext cx="2817477" cy="1105267"/>
        </a:xfrm>
        <a:prstGeom prst="rect">
          <a:avLst/>
        </a:prstGeom>
        <a:solidFill>
          <a:schemeClr val="tx2"/>
        </a:solidFill>
        <a:ln w="15875"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55966"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Planning Board</a:t>
          </a:r>
        </a:p>
      </dsp:txBody>
      <dsp:txXfrm>
        <a:off x="5392398" y="3413653"/>
        <a:ext cx="2817477" cy="1105267"/>
      </dsp:txXfrm>
    </dsp:sp>
    <dsp:sp modelId="{F67729A5-2CFD-4F20-ADB0-7588193A5C2B}">
      <dsp:nvSpPr>
        <dsp:cNvPr id="0" name=""/>
        <dsp:cNvSpPr/>
      </dsp:nvSpPr>
      <dsp:spPr>
        <a:xfrm>
          <a:off x="5663615" y="3696973"/>
          <a:ext cx="2912737" cy="1223984"/>
        </a:xfrm>
        <a:prstGeom prst="rect">
          <a:avLst/>
        </a:prstGeom>
        <a:solidFill>
          <a:schemeClr val="lt1">
            <a:alpha val="90000"/>
            <a:hueOff val="0"/>
            <a:satOff val="0"/>
            <a:lumOff val="0"/>
            <a:alphaOff val="0"/>
          </a:schemeClr>
        </a:solidFill>
        <a:ln w="15875" cap="flat" cmpd="sng" algn="ctr">
          <a:solidFill>
            <a:srgbClr val="202153"/>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Advises on Zoning Adoption</a:t>
          </a: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Site Plan  Approval</a:t>
          </a: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Subdivision  Approvals</a:t>
          </a: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Special Permits</a:t>
          </a:r>
        </a:p>
      </dsp:txBody>
      <dsp:txXfrm>
        <a:off x="5663615" y="3696973"/>
        <a:ext cx="2912737" cy="1223984"/>
      </dsp:txXfrm>
    </dsp:sp>
    <dsp:sp modelId="{04CFA8FE-5D38-4556-A2F1-27582B13FDF8}">
      <dsp:nvSpPr>
        <dsp:cNvPr id="0" name=""/>
        <dsp:cNvSpPr/>
      </dsp:nvSpPr>
      <dsp:spPr>
        <a:xfrm>
          <a:off x="2420008" y="1572980"/>
          <a:ext cx="2134727" cy="1105267"/>
        </a:xfrm>
        <a:prstGeom prst="rect">
          <a:avLst/>
        </a:prstGeom>
        <a:solidFill>
          <a:schemeClr val="tx2"/>
        </a:solidFill>
        <a:ln w="15875"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55966"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Building Inspector/Zoning Enforcement Office</a:t>
          </a:r>
        </a:p>
      </dsp:txBody>
      <dsp:txXfrm>
        <a:off x="2420008" y="1572980"/>
        <a:ext cx="2134727" cy="1105267"/>
      </dsp:txXfrm>
    </dsp:sp>
    <dsp:sp modelId="{479BAD82-C42F-48E5-9E1E-DB0CAF70B8DE}">
      <dsp:nvSpPr>
        <dsp:cNvPr id="0" name=""/>
        <dsp:cNvSpPr/>
      </dsp:nvSpPr>
      <dsp:spPr>
        <a:xfrm>
          <a:off x="3070672" y="2367182"/>
          <a:ext cx="1530375" cy="706759"/>
        </a:xfrm>
        <a:prstGeom prst="rect">
          <a:avLst/>
        </a:prstGeom>
        <a:solidFill>
          <a:schemeClr val="lt1">
            <a:alpha val="90000"/>
            <a:hueOff val="0"/>
            <a:satOff val="0"/>
            <a:lumOff val="0"/>
            <a:alphaOff val="0"/>
          </a:schemeClr>
        </a:solidFill>
        <a:ln w="15875" cap="flat" cmpd="sng" algn="ctr">
          <a:solidFill>
            <a:srgbClr val="202153"/>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Building permits </a:t>
          </a: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Zoning Determination</a:t>
          </a:r>
        </a:p>
      </dsp:txBody>
      <dsp:txXfrm>
        <a:off x="3070672" y="2367182"/>
        <a:ext cx="1530375" cy="706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FAF85-EE0B-4439-ACC7-55B4309BC8DB}">
      <dsp:nvSpPr>
        <dsp:cNvPr id="0" name=""/>
        <dsp:cNvSpPr/>
      </dsp:nvSpPr>
      <dsp:spPr>
        <a:xfrm>
          <a:off x="0" y="67187"/>
          <a:ext cx="4231481" cy="114703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Serves as a guide to decision-making</a:t>
          </a:r>
        </a:p>
      </dsp:txBody>
      <dsp:txXfrm>
        <a:off x="55994" y="123181"/>
        <a:ext cx="4119493" cy="1035050"/>
      </dsp:txXfrm>
    </dsp:sp>
    <dsp:sp modelId="{E4115426-C0FC-4A80-B23B-59A23B4FCCA2}">
      <dsp:nvSpPr>
        <dsp:cNvPr id="0" name=""/>
        <dsp:cNvSpPr/>
      </dsp:nvSpPr>
      <dsp:spPr>
        <a:xfrm>
          <a:off x="0" y="1280466"/>
          <a:ext cx="4231481" cy="1147038"/>
        </a:xfrm>
        <a:prstGeom prst="roundRect">
          <a:avLst/>
        </a:prstGeom>
        <a:solidFill>
          <a:schemeClr val="accent5">
            <a:hueOff val="785595"/>
            <a:satOff val="-3757"/>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Opportunity to identify community needs in the years ahead</a:t>
          </a:r>
        </a:p>
      </dsp:txBody>
      <dsp:txXfrm>
        <a:off x="55994" y="1336460"/>
        <a:ext cx="4119493" cy="1035050"/>
      </dsp:txXfrm>
    </dsp:sp>
    <dsp:sp modelId="{410A110D-777A-43CF-B59A-1432AC2E63AA}">
      <dsp:nvSpPr>
        <dsp:cNvPr id="0" name=""/>
        <dsp:cNvSpPr/>
      </dsp:nvSpPr>
      <dsp:spPr>
        <a:xfrm>
          <a:off x="0" y="2493745"/>
          <a:ext cx="4231481" cy="1147038"/>
        </a:xfrm>
        <a:prstGeom prst="roundRect">
          <a:avLst/>
        </a:prstGeom>
        <a:solidFill>
          <a:schemeClr val="accent5">
            <a:hueOff val="1571189"/>
            <a:satOff val="-7513"/>
            <a:lumOff val="823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Create an organized pathway to changes needed within the community</a:t>
          </a:r>
        </a:p>
      </dsp:txBody>
      <dsp:txXfrm>
        <a:off x="55994" y="2549739"/>
        <a:ext cx="4119493" cy="1035050"/>
      </dsp:txXfrm>
    </dsp:sp>
    <dsp:sp modelId="{5F4060B3-2F3A-41CF-8FA2-A5B9EEE8F0B2}">
      <dsp:nvSpPr>
        <dsp:cNvPr id="0" name=""/>
        <dsp:cNvSpPr/>
      </dsp:nvSpPr>
      <dsp:spPr>
        <a:xfrm>
          <a:off x="0" y="3707023"/>
          <a:ext cx="4231481" cy="1147038"/>
        </a:xfrm>
        <a:prstGeom prst="round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Opportunity for public input instead of ad hoc conversations</a:t>
          </a:r>
        </a:p>
      </dsp:txBody>
      <dsp:txXfrm>
        <a:off x="55994" y="3763017"/>
        <a:ext cx="4119493" cy="1035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3F272-659D-415B-8878-81D280334CDE}">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F5361E-A909-4AEC-ACDB-DB2BDDCF7687}">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3803B0-2BF5-48EB-A574-582E68BE113F}">
      <dsp:nvSpPr>
        <dsp:cNvPr id="0" name=""/>
        <dsp:cNvSpPr/>
      </dsp:nvSpPr>
      <dsp:spPr>
        <a:xfrm>
          <a:off x="1057183" y="1805"/>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Update Comprehensive Plan</a:t>
          </a:r>
        </a:p>
      </dsp:txBody>
      <dsp:txXfrm>
        <a:off x="1057183" y="1805"/>
        <a:ext cx="4732020" cy="915310"/>
      </dsp:txXfrm>
    </dsp:sp>
    <dsp:sp modelId="{578A6798-3BF2-48FB-892C-8A552136FC35}">
      <dsp:nvSpPr>
        <dsp:cNvPr id="0" name=""/>
        <dsp:cNvSpPr/>
      </dsp:nvSpPr>
      <dsp:spPr>
        <a:xfrm>
          <a:off x="5789203" y="1805"/>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a:t>Inventory areas of cultural significant, natural and agricultural resources.</a:t>
          </a:r>
        </a:p>
      </dsp:txBody>
      <dsp:txXfrm>
        <a:off x="5789203" y="1805"/>
        <a:ext cx="4726396" cy="915310"/>
      </dsp:txXfrm>
    </dsp:sp>
    <dsp:sp modelId="{C053A332-3FD2-4DC8-B456-BB2D8AC17C89}">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4B918-C28E-46B2-AAE6-B4FF5250C63F}">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43A603-D0A1-4A1B-BFFF-5EBF2BCB42A8}">
      <dsp:nvSpPr>
        <dsp:cNvPr id="0" name=""/>
        <dsp:cNvSpPr/>
      </dsp:nvSpPr>
      <dsp:spPr>
        <a:xfrm>
          <a:off x="1057183" y="1145944"/>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Adopt Specific Zoning Laws</a:t>
          </a:r>
        </a:p>
      </dsp:txBody>
      <dsp:txXfrm>
        <a:off x="1057183" y="1145944"/>
        <a:ext cx="4732020" cy="915310"/>
      </dsp:txXfrm>
    </dsp:sp>
    <dsp:sp modelId="{BE5399D6-6A8F-4536-8729-893C4A290C2A}">
      <dsp:nvSpPr>
        <dsp:cNvPr id="0" name=""/>
        <dsp:cNvSpPr/>
      </dsp:nvSpPr>
      <dsp:spPr>
        <a:xfrm>
          <a:off x="5789203" y="1145944"/>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a:t>Utilize NYSERDA Resources like Comprehensive Plan Guide and Model Solar Energy and Battery Energy Storage Systems Local Laws</a:t>
          </a:r>
        </a:p>
      </dsp:txBody>
      <dsp:txXfrm>
        <a:off x="5789203" y="1145944"/>
        <a:ext cx="4726396" cy="915310"/>
      </dsp:txXfrm>
    </dsp:sp>
    <dsp:sp modelId="{EECE6918-F587-43C5-897F-3092D0FE2B02}">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2B6803-84C7-4D1E-9AC5-89D612315695}">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858D6D-3A0F-4195-8443-B776F4A076C1}">
      <dsp:nvSpPr>
        <dsp:cNvPr id="0" name=""/>
        <dsp:cNvSpPr/>
      </dsp:nvSpPr>
      <dsp:spPr>
        <a:xfrm>
          <a:off x="1057183" y="2290082"/>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Meet with Developer Early and Often</a:t>
          </a:r>
        </a:p>
      </dsp:txBody>
      <dsp:txXfrm>
        <a:off x="1057183" y="2290082"/>
        <a:ext cx="4732020" cy="915310"/>
      </dsp:txXfrm>
    </dsp:sp>
    <dsp:sp modelId="{028D4D83-EDE5-4114-A963-18B68503C2CC}">
      <dsp:nvSpPr>
        <dsp:cNvPr id="0" name=""/>
        <dsp:cNvSpPr/>
      </dsp:nvSpPr>
      <dsp:spPr>
        <a:xfrm>
          <a:off x="5789203" y="2290082"/>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a:t>Statute requires only one meeting at least 60 days prior to application.</a:t>
          </a:r>
        </a:p>
      </dsp:txBody>
      <dsp:txXfrm>
        <a:off x="5789203" y="2290082"/>
        <a:ext cx="4726396" cy="915310"/>
      </dsp:txXfrm>
    </dsp:sp>
    <dsp:sp modelId="{BD487807-6B41-47A2-AC64-3F8233CA1976}">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338DD0-9D11-4637-A702-D7EBF92E9E8A}">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ABB974-EDC0-4D83-B678-80A0DEA54002}">
      <dsp:nvSpPr>
        <dsp:cNvPr id="0" name=""/>
        <dsp:cNvSpPr/>
      </dsp:nvSpPr>
      <dsp:spPr>
        <a:xfrm>
          <a:off x="1057183" y="3434221"/>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Engage Community and All Relevant Local Officials</a:t>
          </a:r>
        </a:p>
      </dsp:txBody>
      <dsp:txXfrm>
        <a:off x="1057183" y="3434221"/>
        <a:ext cx="4732020" cy="915310"/>
      </dsp:txXfrm>
    </dsp:sp>
    <dsp:sp modelId="{19F6C140-7730-4BD3-9D52-74D9B5BF88AF}">
      <dsp:nvSpPr>
        <dsp:cNvPr id="0" name=""/>
        <dsp:cNvSpPr/>
      </dsp:nvSpPr>
      <dsp:spPr>
        <a:xfrm>
          <a:off x="5789203" y="3434221"/>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dirty="0"/>
            <a:t>Statute requires one meeting with neighbors. Help to identify community concerns early and potential community benefits for negotiating a Host Community Agreement.</a:t>
          </a:r>
        </a:p>
      </dsp:txBody>
      <dsp:txXfrm>
        <a:off x="5789203" y="3434221"/>
        <a:ext cx="4726396" cy="915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BE956-1997-4540-B407-71C9B6B9D9C0}">
      <dsp:nvSpPr>
        <dsp:cNvPr id="0" name=""/>
        <dsp:cNvSpPr/>
      </dsp:nvSpPr>
      <dsp:spPr>
        <a:xfrm>
          <a:off x="-3493" y="6897"/>
          <a:ext cx="10515600" cy="1239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DAD5E6-2414-4C5C-9973-8C7B15CF207D}">
      <dsp:nvSpPr>
        <dsp:cNvPr id="0" name=""/>
        <dsp:cNvSpPr/>
      </dsp:nvSpPr>
      <dsp:spPr>
        <a:xfrm>
          <a:off x="371394" y="285739"/>
          <a:ext cx="681613" cy="6816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814217-AF92-48EA-A6F9-6F3EA1785229}">
      <dsp:nvSpPr>
        <dsp:cNvPr id="0" name=""/>
        <dsp:cNvSpPr/>
      </dsp:nvSpPr>
      <dsp:spPr>
        <a:xfrm>
          <a:off x="1427896" y="6897"/>
          <a:ext cx="4732020" cy="123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59" tIns="131159" rIns="131159" bIns="131159" numCol="1" spcCol="1270" anchor="ctr" anchorCtr="0">
          <a:noAutofit/>
        </a:bodyPr>
        <a:lstStyle/>
        <a:p>
          <a:pPr marL="0" lvl="0" indent="0" algn="l" defTabSz="1111250">
            <a:lnSpc>
              <a:spcPct val="100000"/>
            </a:lnSpc>
            <a:spcBef>
              <a:spcPct val="0"/>
            </a:spcBef>
            <a:spcAft>
              <a:spcPct val="35000"/>
            </a:spcAft>
            <a:buNone/>
          </a:pPr>
          <a:r>
            <a:rPr lang="en-US" sz="2500" kern="1200" dirty="0"/>
            <a:t>Negotiate Host Community Agreement</a:t>
          </a:r>
        </a:p>
      </dsp:txBody>
      <dsp:txXfrm>
        <a:off x="1427896" y="6897"/>
        <a:ext cx="4732020" cy="1239298"/>
      </dsp:txXfrm>
    </dsp:sp>
    <dsp:sp modelId="{C64F4F01-EFAF-4142-8CE2-41DCC8EA9CE6}">
      <dsp:nvSpPr>
        <dsp:cNvPr id="0" name=""/>
        <dsp:cNvSpPr/>
      </dsp:nvSpPr>
      <dsp:spPr>
        <a:xfrm>
          <a:off x="6150129" y="6897"/>
          <a:ext cx="4368963" cy="123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59" tIns="131159" rIns="131159" bIns="131159" numCol="1" spcCol="1270" anchor="ctr" anchorCtr="0">
          <a:noAutofit/>
        </a:bodyPr>
        <a:lstStyle/>
        <a:p>
          <a:pPr marL="0" lvl="0" indent="0" algn="l" defTabSz="488950">
            <a:lnSpc>
              <a:spcPct val="100000"/>
            </a:lnSpc>
            <a:spcBef>
              <a:spcPct val="0"/>
            </a:spcBef>
            <a:spcAft>
              <a:spcPct val="35000"/>
            </a:spcAft>
            <a:buNone/>
          </a:pPr>
          <a:r>
            <a:rPr lang="en-US" sz="1100" kern="1200"/>
            <a:t>Residential customer from host municipalities are entitled to receive ten years of utility bill credits ($500/MW for solar &amp; $1,000/MW for wind).</a:t>
          </a:r>
        </a:p>
        <a:p>
          <a:pPr marL="0" lvl="0" indent="0" algn="l" defTabSz="488950">
            <a:lnSpc>
              <a:spcPct val="100000"/>
            </a:lnSpc>
            <a:spcBef>
              <a:spcPct val="0"/>
            </a:spcBef>
            <a:spcAft>
              <a:spcPct val="35000"/>
            </a:spcAft>
            <a:buNone/>
          </a:pPr>
          <a:r>
            <a:rPr lang="en-US" sz="1100" kern="1200" dirty="0"/>
            <a:t>Agreement may include direct investment in municipal services, such as workforce development,  and infrastructure improvements.</a:t>
          </a:r>
        </a:p>
      </dsp:txBody>
      <dsp:txXfrm>
        <a:off x="6150129" y="6897"/>
        <a:ext cx="4368963" cy="1239298"/>
      </dsp:txXfrm>
    </dsp:sp>
    <dsp:sp modelId="{1A3E6E82-00F4-4C83-9826-F00278696676}">
      <dsp:nvSpPr>
        <dsp:cNvPr id="0" name=""/>
        <dsp:cNvSpPr/>
      </dsp:nvSpPr>
      <dsp:spPr>
        <a:xfrm>
          <a:off x="-3493" y="1556019"/>
          <a:ext cx="10515600" cy="1239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1470AB-859F-4A7F-9A81-42D962D7C90B}">
      <dsp:nvSpPr>
        <dsp:cNvPr id="0" name=""/>
        <dsp:cNvSpPr/>
      </dsp:nvSpPr>
      <dsp:spPr>
        <a:xfrm>
          <a:off x="371394" y="1834862"/>
          <a:ext cx="681613" cy="6816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C3EBA4-584C-48B9-944D-F659F27A46F4}">
      <dsp:nvSpPr>
        <dsp:cNvPr id="0" name=""/>
        <dsp:cNvSpPr/>
      </dsp:nvSpPr>
      <dsp:spPr>
        <a:xfrm>
          <a:off x="1427896" y="1556019"/>
          <a:ext cx="4732020" cy="123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59" tIns="131159" rIns="131159" bIns="131159" numCol="1" spcCol="1270" anchor="ctr" anchorCtr="0">
          <a:noAutofit/>
        </a:bodyPr>
        <a:lstStyle/>
        <a:p>
          <a:pPr marL="0" lvl="0" indent="0" algn="l" defTabSz="1111250">
            <a:lnSpc>
              <a:spcPct val="100000"/>
            </a:lnSpc>
            <a:spcBef>
              <a:spcPct val="0"/>
            </a:spcBef>
            <a:spcAft>
              <a:spcPct val="35000"/>
            </a:spcAft>
            <a:buNone/>
          </a:pPr>
          <a:r>
            <a:rPr lang="en-US" sz="2500" kern="1200"/>
            <a:t>Negotiate PILOT Agreement</a:t>
          </a:r>
        </a:p>
      </dsp:txBody>
      <dsp:txXfrm>
        <a:off x="1427896" y="1556019"/>
        <a:ext cx="4732020" cy="1239298"/>
      </dsp:txXfrm>
    </dsp:sp>
    <dsp:sp modelId="{0E89420C-9BC7-4F15-853F-A04A46EF22C8}">
      <dsp:nvSpPr>
        <dsp:cNvPr id="0" name=""/>
        <dsp:cNvSpPr/>
      </dsp:nvSpPr>
      <dsp:spPr>
        <a:xfrm>
          <a:off x="6159916" y="1556019"/>
          <a:ext cx="4349390" cy="123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59" tIns="131159" rIns="131159" bIns="131159" numCol="1" spcCol="1270" anchor="ctr" anchorCtr="0">
          <a:noAutofit/>
        </a:bodyPr>
        <a:lstStyle/>
        <a:p>
          <a:pPr marL="0" lvl="0" indent="0" algn="l" defTabSz="488950">
            <a:lnSpc>
              <a:spcPct val="100000"/>
            </a:lnSpc>
            <a:spcBef>
              <a:spcPct val="0"/>
            </a:spcBef>
            <a:spcAft>
              <a:spcPct val="35000"/>
            </a:spcAft>
            <a:buNone/>
          </a:pPr>
          <a:r>
            <a:rPr lang="en-US" sz="1100" kern="1200" dirty="0"/>
            <a:t>Payment in Lieu of Taxes - Predictable revenue stream, often structured over a 15–30-year term.</a:t>
          </a:r>
        </a:p>
      </dsp:txBody>
      <dsp:txXfrm>
        <a:off x="6159916" y="1556019"/>
        <a:ext cx="4349390" cy="1239298"/>
      </dsp:txXfrm>
    </dsp:sp>
    <dsp:sp modelId="{D8CA8E2B-D701-413A-AA82-9B3B865D9553}">
      <dsp:nvSpPr>
        <dsp:cNvPr id="0" name=""/>
        <dsp:cNvSpPr/>
      </dsp:nvSpPr>
      <dsp:spPr>
        <a:xfrm>
          <a:off x="-3493" y="3105142"/>
          <a:ext cx="10515600" cy="1239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C2346-3FEA-439B-ABE5-C475DD2E7CBF}">
      <dsp:nvSpPr>
        <dsp:cNvPr id="0" name=""/>
        <dsp:cNvSpPr/>
      </dsp:nvSpPr>
      <dsp:spPr>
        <a:xfrm>
          <a:off x="371394" y="3383984"/>
          <a:ext cx="681613" cy="6816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85333B-4EFC-4EBE-8CB7-835F9DF80672}">
      <dsp:nvSpPr>
        <dsp:cNvPr id="0" name=""/>
        <dsp:cNvSpPr/>
      </dsp:nvSpPr>
      <dsp:spPr>
        <a:xfrm>
          <a:off x="1427896" y="3105142"/>
          <a:ext cx="4732020" cy="123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59" tIns="131159" rIns="131159" bIns="131159" numCol="1" spcCol="1270" anchor="ctr" anchorCtr="0">
          <a:noAutofit/>
        </a:bodyPr>
        <a:lstStyle/>
        <a:p>
          <a:pPr marL="0" lvl="0" indent="0" algn="l" defTabSz="1111250">
            <a:lnSpc>
              <a:spcPct val="100000"/>
            </a:lnSpc>
            <a:spcBef>
              <a:spcPct val="0"/>
            </a:spcBef>
            <a:spcAft>
              <a:spcPct val="35000"/>
            </a:spcAft>
            <a:buNone/>
          </a:pPr>
          <a:r>
            <a:rPr lang="en-US" sz="2500" kern="1200"/>
            <a:t>Establish a Comprehensive Public Engagement Process</a:t>
          </a:r>
        </a:p>
      </dsp:txBody>
      <dsp:txXfrm>
        <a:off x="1427896" y="3105142"/>
        <a:ext cx="4732020" cy="1239298"/>
      </dsp:txXfrm>
    </dsp:sp>
    <dsp:sp modelId="{CFE8B434-5EAB-484C-8B3E-EC04E2DD492F}">
      <dsp:nvSpPr>
        <dsp:cNvPr id="0" name=""/>
        <dsp:cNvSpPr/>
      </dsp:nvSpPr>
      <dsp:spPr>
        <a:xfrm>
          <a:off x="6159916" y="3105142"/>
          <a:ext cx="4349390" cy="1239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59" tIns="131159" rIns="131159" bIns="131159" numCol="1" spcCol="1270" anchor="ctr" anchorCtr="0">
          <a:noAutofit/>
        </a:bodyPr>
        <a:lstStyle/>
        <a:p>
          <a:pPr marL="0" lvl="0" indent="0" algn="l" defTabSz="488950">
            <a:lnSpc>
              <a:spcPct val="100000"/>
            </a:lnSpc>
            <a:spcBef>
              <a:spcPct val="0"/>
            </a:spcBef>
            <a:spcAft>
              <a:spcPct val="35000"/>
            </a:spcAft>
            <a:buNone/>
          </a:pPr>
          <a:r>
            <a:rPr lang="en-US" sz="1100" kern="1200" dirty="0"/>
            <a:t>Publicly accessible website and phone number.</a:t>
          </a:r>
        </a:p>
        <a:p>
          <a:pPr marL="0" lvl="0" indent="0" algn="l" defTabSz="488950">
            <a:lnSpc>
              <a:spcPct val="100000"/>
            </a:lnSpc>
            <a:spcBef>
              <a:spcPct val="0"/>
            </a:spcBef>
            <a:spcAft>
              <a:spcPct val="35000"/>
            </a:spcAft>
            <a:buNone/>
          </a:pPr>
          <a:r>
            <a:rPr lang="en-US" sz="1100" kern="1200" dirty="0"/>
            <a:t>Consider a dedicated liaison between community and developer.</a:t>
          </a:r>
        </a:p>
      </dsp:txBody>
      <dsp:txXfrm>
        <a:off x="6159916" y="3105142"/>
        <a:ext cx="4349390" cy="12392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A6DDD-F555-4359-BCE0-503D263F389A}">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CBF2C4-9703-4489-988C-C9EBFBBDCD20}">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E1AC9E-AAAA-4741-AB08-B2B547AFB5A1}">
      <dsp:nvSpPr>
        <dsp:cNvPr id="0" name=""/>
        <dsp:cNvSpPr/>
      </dsp:nvSpPr>
      <dsp:spPr>
        <a:xfrm>
          <a:off x="1435590" y="53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Negotiate for Compliance Mechanisms and Expenses</a:t>
          </a:r>
        </a:p>
      </dsp:txBody>
      <dsp:txXfrm>
        <a:off x="1435590" y="531"/>
        <a:ext cx="4732020" cy="1242935"/>
      </dsp:txXfrm>
    </dsp:sp>
    <dsp:sp modelId="{62EE98B5-49A6-4CBA-A032-CAEBA63EFF02}">
      <dsp:nvSpPr>
        <dsp:cNvPr id="0" name=""/>
        <dsp:cNvSpPr/>
      </dsp:nvSpPr>
      <dsp:spPr>
        <a:xfrm>
          <a:off x="6167610" y="53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dirty="0"/>
            <a:t>Related to Host Community Agreement.</a:t>
          </a:r>
        </a:p>
      </dsp:txBody>
      <dsp:txXfrm>
        <a:off x="6167610" y="531"/>
        <a:ext cx="4347989" cy="1242935"/>
      </dsp:txXfrm>
    </dsp:sp>
    <dsp:sp modelId="{86850A7F-A11D-435F-A8A2-834E8DEF0C10}">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3E7B90-558D-48EB-B1C7-E4C15564C12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4BDF2-118C-49EC-BEC8-8C58E89C8E05}">
      <dsp:nvSpPr>
        <dsp:cNvPr id="0" name=""/>
        <dsp:cNvSpPr/>
      </dsp:nvSpPr>
      <dsp:spPr>
        <a:xfrm>
          <a:off x="1435590" y="155420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Request an Ongoing Developer Presence</a:t>
          </a:r>
        </a:p>
      </dsp:txBody>
      <dsp:txXfrm>
        <a:off x="1435590" y="1554201"/>
        <a:ext cx="4732020" cy="1242935"/>
      </dsp:txXfrm>
    </dsp:sp>
    <dsp:sp modelId="{D5A8F06C-1B8C-476D-B41C-3527F74A6CBC}">
      <dsp:nvSpPr>
        <dsp:cNvPr id="0" name=""/>
        <dsp:cNvSpPr/>
      </dsp:nvSpPr>
      <dsp:spPr>
        <a:xfrm>
          <a:off x="6167610" y="155420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a:t>Keep the community engaged and educated.</a:t>
          </a:r>
        </a:p>
      </dsp:txBody>
      <dsp:txXfrm>
        <a:off x="6167610" y="1554201"/>
        <a:ext cx="4347989" cy="1242935"/>
      </dsp:txXfrm>
    </dsp:sp>
    <dsp:sp modelId="{F038F167-DFD6-45CD-A765-6827ED580757}">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F4A47F-CAD5-4754-A529-2E6A017D9896}">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31DCA-EE02-4B41-85DF-1AB45EC84C9C}">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Allocate Funding for Post-Permit Activities.</a:t>
          </a:r>
        </a:p>
      </dsp:txBody>
      <dsp:txXfrm>
        <a:off x="1435590" y="3107870"/>
        <a:ext cx="4732020" cy="1242935"/>
      </dsp:txXfrm>
    </dsp:sp>
    <dsp:sp modelId="{31826F8D-6E66-41C6-B81F-52305DD02DCD}">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a:t>Related to Intervenor Funding.</a:t>
          </a:r>
        </a:p>
      </dsp:txBody>
      <dsp:txXfrm>
        <a:off x="6167610" y="3107870"/>
        <a:ext cx="434798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E00DAF-E8D9-4950-A1DA-CBA7D51DA899}" type="datetimeFigureOut">
              <a:rPr lang="en-US" smtClean="0"/>
              <a:t>7/8/2025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3C43BA-67C1-46CD-B680-44A3382605A9}" type="slidenum">
              <a:rPr lang="en-US" smtClean="0"/>
              <a:t>‹#›</a:t>
            </a:fld>
            <a:endParaRPr lang="en-US"/>
          </a:p>
        </p:txBody>
      </p:sp>
    </p:spTree>
    <p:extLst>
      <p:ext uri="{BB962C8B-B14F-4D97-AF65-F5344CB8AC3E}">
        <p14:creationId xmlns:p14="http://schemas.microsoft.com/office/powerpoint/2010/main" val="370460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88EAC34-B7AE-4A18-B8D1-A2E0E51252E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1730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Many know us for our award winning LULA program. A four day training program in which local leaders are nominated to attend and spend time together discussing land use and collaborative decision-making. Participants range from local land use board members to developers, citizens, planners, staff, etc. We bring a diverse group of 35-40 people together, all with a variety of perspectives and thoughts regarding land use and spend time talking about roles, responsibilities, authority, tools and techniques and most importantly innovation and best practices from across the region and in their backyard. </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AC44B4EB-5CA4-4CD9-8C03-A342FFEAA5BC}" type="slidenum">
              <a:rPr kumimoji="0" lang="en-US" altLang="en-US" sz="1200" b="0" i="0" u="none" strike="noStrike" kern="1200" cap="none" spc="0" normalizeH="0" baseline="0" noProof="0">
                <a:ln>
                  <a:noFill/>
                </a:ln>
                <a:solidFill>
                  <a:prstClr val="black"/>
                </a:solidFill>
                <a:effectLst/>
                <a:uLnTx/>
                <a:uFillTx/>
                <a:latin typeface="Calisto MT" panose="0204060305050503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sto MT" panose="02040603050505030304" pitchFamily="18" charset="0"/>
              <a:ea typeface="+mn-ea"/>
              <a:cs typeface="+mn-cs"/>
            </a:endParaRPr>
          </a:p>
        </p:txBody>
      </p:sp>
    </p:spTree>
    <p:extLst>
      <p:ext uri="{BB962C8B-B14F-4D97-AF65-F5344CB8AC3E}">
        <p14:creationId xmlns:p14="http://schemas.microsoft.com/office/powerpoint/2010/main" val="2124127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6CB718A-C0DD-42B2-B662-D09C366AFC42}" type="slidenum">
              <a:rPr kumimoji="0" lang="en-US" altLang="en-US" sz="1200" b="0" i="0" u="none" strike="noStrike" kern="1200" cap="none" spc="0" normalizeH="0" baseline="0" noProof="0">
                <a:ln>
                  <a:noFill/>
                </a:ln>
                <a:solidFill>
                  <a:prstClr val="black"/>
                </a:solidFill>
                <a:effectLst/>
                <a:uLnTx/>
                <a:uFillTx/>
                <a:latin typeface="Calisto MT" panose="0204060305050503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sto MT" panose="02040603050505030304" pitchFamily="18" charset="0"/>
              <a:ea typeface="+mn-ea"/>
              <a:cs typeface="+mn-cs"/>
            </a:endParaRPr>
          </a:p>
        </p:txBody>
      </p:sp>
    </p:spTree>
    <p:extLst>
      <p:ext uri="{BB962C8B-B14F-4D97-AF65-F5344CB8AC3E}">
        <p14:creationId xmlns:p14="http://schemas.microsoft.com/office/powerpoint/2010/main" val="2873620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268117E-370D-46A7-A5B2-B7039CB9838B}" type="slidenum">
              <a:rPr kumimoji="0" lang="en-US" altLang="en-US" sz="1200" b="0" i="0" u="none" strike="noStrike" kern="1200" cap="none" spc="0" normalizeH="0" baseline="0" noProof="0">
                <a:ln>
                  <a:noFill/>
                </a:ln>
                <a:solidFill>
                  <a:srgbClr val="000000"/>
                </a:solidFill>
                <a:effectLst/>
                <a:uLnTx/>
                <a:uFillTx/>
                <a:latin typeface="Calisto MT" panose="0204060305050503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sto MT" panose="02040603050505030304" pitchFamily="18" charset="0"/>
              <a:ea typeface="+mn-ea"/>
              <a:cs typeface="+mn-cs"/>
            </a:endParaRPr>
          </a:p>
        </p:txBody>
      </p:sp>
    </p:spTree>
    <p:extLst>
      <p:ext uri="{BB962C8B-B14F-4D97-AF65-F5344CB8AC3E}">
        <p14:creationId xmlns:p14="http://schemas.microsoft.com/office/powerpoint/2010/main" val="5637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Role</a:t>
            </a:r>
            <a:r>
              <a:rPr lang="en-US" baseline="0" dirty="0"/>
              <a:t> of Local Government &amp; Planning</a:t>
            </a:r>
            <a:endParaRPr lang="en-US" dirty="0"/>
          </a:p>
          <a:p>
            <a:endParaRPr lang="en-US" dirty="0"/>
          </a:p>
          <a:p>
            <a:r>
              <a:rPr lang="en-US" dirty="0"/>
              <a:t>There</a:t>
            </a:r>
            <a:r>
              <a:rPr lang="en-US" baseline="0" dirty="0"/>
              <a:t> are 1550 local jurisdictions in NY with unique permitting requirements, making it difficult for installers to enter new markets.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F264B-B288-D54C-B0D6-F75C345E32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076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CD8B0-428C-B537-A5C0-8F36E6F30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16A34-EDDD-2FEF-2280-E399F26F0529}"/>
              </a:ext>
            </a:extLst>
          </p:cNvPr>
          <p:cNvSpPr>
            <a:spLocks noGrp="1" noRot="1" noChangeAspect="1"/>
          </p:cNvSpPr>
          <p:nvPr>
            <p:ph type="sldImg"/>
          </p:nvPr>
        </p:nvSpPr>
        <p:spPr>
          <a:xfrm>
            <a:off x="396875" y="692150"/>
            <a:ext cx="6156325" cy="3463925"/>
          </a:xfrm>
        </p:spPr>
      </p:sp>
      <p:sp>
        <p:nvSpPr>
          <p:cNvPr id="3" name="Notes Placeholder 2">
            <a:extLst>
              <a:ext uri="{FF2B5EF4-FFF2-40B4-BE49-F238E27FC236}">
                <a16:creationId xmlns:a16="http://schemas.microsoft.com/office/drawing/2014/main" id="{3F5B2E15-0926-497D-2A81-4F736948BF3B}"/>
              </a:ext>
            </a:extLst>
          </p:cNvPr>
          <p:cNvSpPr>
            <a:spLocks noGrp="1"/>
          </p:cNvSpPr>
          <p:nvPr>
            <p:ph type="body" idx="1"/>
          </p:nvPr>
        </p:nvSpPr>
        <p:spPr/>
        <p:txBody>
          <a:bodyPr/>
          <a:lstStyle/>
          <a:p>
            <a:r>
              <a:rPr lang="en-US" dirty="0"/>
              <a:t>Role of Local Government</a:t>
            </a:r>
            <a:r>
              <a:rPr lang="en-US" baseline="0" dirty="0"/>
              <a:t> &amp; Planning</a:t>
            </a:r>
            <a:endParaRPr lang="en-US" dirty="0"/>
          </a:p>
        </p:txBody>
      </p:sp>
      <p:sp>
        <p:nvSpPr>
          <p:cNvPr id="4" name="Slide Number Placeholder 3">
            <a:extLst>
              <a:ext uri="{FF2B5EF4-FFF2-40B4-BE49-F238E27FC236}">
                <a16:creationId xmlns:a16="http://schemas.microsoft.com/office/drawing/2014/main" id="{34C158B1-2089-DB6B-1CF2-3CC6F5494C7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50C179-8072-44EC-8C79-27D2EA43DF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22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D8AF7-6974-4208-B46A-742FEF0254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801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BAE0146-6142-4C3F-89CF-86101328D11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8147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1.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Master" Target="../slideMasters/slideMaster1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4.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4.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 Id="rId5" Type="http://schemas.openxmlformats.org/officeDocument/2006/relationships/image" Target="../media/image17.sv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9F1920-C44E-424E-B21C-02766999A000}" type="datetimeFigureOut">
              <a:rPr lang="en-US" smtClean="0"/>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6DFF-7751-48FC-AF96-CA2B78C901F6}" type="slidenum">
              <a:rPr lang="en-US" smtClean="0"/>
              <a:t>‹#›</a:t>
            </a:fld>
            <a:endParaRPr lang="en-US"/>
          </a:p>
        </p:txBody>
      </p:sp>
    </p:spTree>
    <p:extLst>
      <p:ext uri="{BB962C8B-B14F-4D97-AF65-F5344CB8AC3E}">
        <p14:creationId xmlns:p14="http://schemas.microsoft.com/office/powerpoint/2010/main" val="457638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9F1920-C44E-424E-B21C-02766999A000}" type="datetimeFigureOut">
              <a:rPr lang="en-US" smtClean="0"/>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6DFF-7751-48FC-AF96-CA2B78C901F6}" type="slidenum">
              <a:rPr lang="en-US" smtClean="0"/>
              <a:t>‹#›</a:t>
            </a:fld>
            <a:endParaRPr lang="en-US"/>
          </a:p>
        </p:txBody>
      </p:sp>
    </p:spTree>
    <p:extLst>
      <p:ext uri="{BB962C8B-B14F-4D97-AF65-F5344CB8AC3E}">
        <p14:creationId xmlns:p14="http://schemas.microsoft.com/office/powerpoint/2010/main" val="776489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3-Title Three Content Box">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E93F1F22-8A0F-4344-3D12-7FFC0B0C78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5912" y="6199632"/>
            <a:ext cx="1403295" cy="612648"/>
          </a:xfrm>
          <a:prstGeom prst="rect">
            <a:avLst/>
          </a:prstGeom>
        </p:spPr>
      </p:pic>
      <p:sp>
        <p:nvSpPr>
          <p:cNvPr id="10" name="Footer Placeholder 4">
            <a:extLst>
              <a:ext uri="{FF2B5EF4-FFF2-40B4-BE49-F238E27FC236}">
                <a16:creationId xmlns:a16="http://schemas.microsoft.com/office/drawing/2014/main" id="{1282FAE5-DBEB-4E15-9421-2A614106305A}"/>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Slide Number Placeholder 5">
            <a:extLst>
              <a:ext uri="{FF2B5EF4-FFF2-40B4-BE49-F238E27FC236}">
                <a16:creationId xmlns:a16="http://schemas.microsoft.com/office/drawing/2014/main" id="{D4947D68-C41A-4D0F-93B6-6923DE92FEEA}"/>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9" name="Title Placeholder 1">
            <a:extLst>
              <a:ext uri="{FF2B5EF4-FFF2-40B4-BE49-F238E27FC236}">
                <a16:creationId xmlns:a16="http://schemas.microsoft.com/office/drawing/2014/main" id="{05F6BD50-9857-435C-AF9D-B2DAAA338618}"/>
              </a:ext>
            </a:extLst>
          </p:cNvPr>
          <p:cNvSpPr>
            <a:spLocks noGrp="1"/>
          </p:cNvSpPr>
          <p:nvPr>
            <p:ph type="title" hasCustomPrompt="1"/>
          </p:nvPr>
        </p:nvSpPr>
        <p:spPr>
          <a:xfrm>
            <a:off x="838200" y="18255"/>
            <a:ext cx="11131296" cy="1325563"/>
          </a:xfrm>
          <a:prstGeom prst="rect">
            <a:avLst/>
          </a:prstGeom>
        </p:spPr>
        <p:txBody>
          <a:bodyPr vert="horz" lIns="91440" tIns="45720" rIns="91440" bIns="45720" rtlCol="0" anchor="ctr">
            <a:normAutofit/>
          </a:bodyPr>
          <a:lstStyle>
            <a:lvl1pPr>
              <a:defRPr/>
            </a:lvl1pPr>
          </a:lstStyle>
          <a:p>
            <a:r>
              <a:rPr lang="en-US" dirty="0"/>
              <a:t>Click to add title</a:t>
            </a:r>
          </a:p>
        </p:txBody>
      </p:sp>
      <p:sp>
        <p:nvSpPr>
          <p:cNvPr id="25" name="Rectangle 24">
            <a:extLst>
              <a:ext uri="{FF2B5EF4-FFF2-40B4-BE49-F238E27FC236}">
                <a16:creationId xmlns:a16="http://schemas.microsoft.com/office/drawing/2014/main" id="{ADA06BCA-C523-6C6B-A568-8DE2A3558B4B}"/>
              </a:ext>
            </a:extLst>
          </p:cNvPr>
          <p:cNvSpPr/>
          <p:nvPr userDrawn="1"/>
        </p:nvSpPr>
        <p:spPr>
          <a:xfrm>
            <a:off x="8732520" y="2011680"/>
            <a:ext cx="3236976" cy="3236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78969C-01DE-D6EA-9A98-9B43CAED0626}"/>
              </a:ext>
            </a:extLst>
          </p:cNvPr>
          <p:cNvSpPr/>
          <p:nvPr userDrawn="1"/>
        </p:nvSpPr>
        <p:spPr>
          <a:xfrm>
            <a:off x="4657621" y="2011680"/>
            <a:ext cx="3236976" cy="3236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6F032E7-8B1B-3B01-B489-2A4F48FD6C0B}"/>
              </a:ext>
            </a:extLst>
          </p:cNvPr>
          <p:cNvSpPr/>
          <p:nvPr userDrawn="1"/>
        </p:nvSpPr>
        <p:spPr>
          <a:xfrm>
            <a:off x="574906" y="2011680"/>
            <a:ext cx="3236976" cy="3236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C3859AD0-3B0C-FB9B-D355-D95123DF0DE9}"/>
              </a:ext>
            </a:extLst>
          </p:cNvPr>
          <p:cNvSpPr>
            <a:spLocks noGrp="1"/>
          </p:cNvSpPr>
          <p:nvPr>
            <p:ph type="body" sz="quarter" idx="22" hasCustomPrompt="1"/>
          </p:nvPr>
        </p:nvSpPr>
        <p:spPr>
          <a:xfrm>
            <a:off x="770994" y="2408633"/>
            <a:ext cx="2844800" cy="2651125"/>
          </a:xfrm>
        </p:spPr>
        <p:txBody>
          <a:bodyPr anchor="ct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a:extLst>
              <a:ext uri="{FF2B5EF4-FFF2-40B4-BE49-F238E27FC236}">
                <a16:creationId xmlns:a16="http://schemas.microsoft.com/office/drawing/2014/main" id="{B45D23E5-88E4-AD07-9F49-BF0D54B58860}"/>
              </a:ext>
            </a:extLst>
          </p:cNvPr>
          <p:cNvGrpSpPr>
            <a:grpSpLocks noChangeAspect="1"/>
          </p:cNvGrpSpPr>
          <p:nvPr userDrawn="1"/>
        </p:nvGrpSpPr>
        <p:grpSpPr>
          <a:xfrm>
            <a:off x="219173" y="1641302"/>
            <a:ext cx="755897" cy="755897"/>
            <a:chOff x="867031" y="3763960"/>
            <a:chExt cx="1761867" cy="1761867"/>
          </a:xfrm>
        </p:grpSpPr>
        <p:sp>
          <p:nvSpPr>
            <p:cNvPr id="3" name="Rectangle 2">
              <a:extLst>
                <a:ext uri="{FF2B5EF4-FFF2-40B4-BE49-F238E27FC236}">
                  <a16:creationId xmlns:a16="http://schemas.microsoft.com/office/drawing/2014/main" id="{05EB78EE-E950-0BBC-2B82-F3C541A7E1A6}"/>
                </a:ext>
              </a:extLst>
            </p:cNvPr>
            <p:cNvSpPr/>
            <p:nvPr/>
          </p:nvSpPr>
          <p:spPr>
            <a:xfrm>
              <a:off x="867031" y="3763960"/>
              <a:ext cx="1761867" cy="1761867"/>
            </a:xfrm>
            <a:prstGeom prst="rect">
              <a:avLst/>
            </a:prstGeom>
            <a:solidFill>
              <a:schemeClr val="accent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10">
              <a:extLst>
                <a:ext uri="{FF2B5EF4-FFF2-40B4-BE49-F238E27FC236}">
                  <a16:creationId xmlns:a16="http://schemas.microsoft.com/office/drawing/2014/main" id="{689CCD7C-2723-E286-29D2-9A8F2F61E7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9486" y="4177730"/>
              <a:ext cx="516956" cy="900111"/>
            </a:xfrm>
            <a:prstGeom prst="rect">
              <a:avLst/>
            </a:prstGeom>
          </p:spPr>
        </p:pic>
      </p:grpSp>
      <p:grpSp>
        <p:nvGrpSpPr>
          <p:cNvPr id="5" name="Group 4">
            <a:extLst>
              <a:ext uri="{FF2B5EF4-FFF2-40B4-BE49-F238E27FC236}">
                <a16:creationId xmlns:a16="http://schemas.microsoft.com/office/drawing/2014/main" id="{B9ED3640-0F96-4D0E-49F4-865EB07B5E73}"/>
              </a:ext>
            </a:extLst>
          </p:cNvPr>
          <p:cNvGrpSpPr>
            <a:grpSpLocks noChangeAspect="1"/>
          </p:cNvGrpSpPr>
          <p:nvPr userDrawn="1"/>
        </p:nvGrpSpPr>
        <p:grpSpPr>
          <a:xfrm>
            <a:off x="4283552" y="1641302"/>
            <a:ext cx="755897" cy="755897"/>
            <a:chOff x="867031" y="3763960"/>
            <a:chExt cx="1761867" cy="1761867"/>
          </a:xfrm>
        </p:grpSpPr>
        <p:sp>
          <p:nvSpPr>
            <p:cNvPr id="6" name="Rectangle 5">
              <a:extLst>
                <a:ext uri="{FF2B5EF4-FFF2-40B4-BE49-F238E27FC236}">
                  <a16:creationId xmlns:a16="http://schemas.microsoft.com/office/drawing/2014/main" id="{29AB0FE6-0C1D-A55D-6761-BD81F6DAA74F}"/>
                </a:ext>
              </a:extLst>
            </p:cNvPr>
            <p:cNvSpPr/>
            <p:nvPr/>
          </p:nvSpPr>
          <p:spPr>
            <a:xfrm>
              <a:off x="867031" y="3763960"/>
              <a:ext cx="1761867" cy="1761867"/>
            </a:xfrm>
            <a:prstGeom prst="rect">
              <a:avLst/>
            </a:prstGeom>
            <a:solidFill>
              <a:schemeClr val="accent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10">
              <a:extLst>
                <a:ext uri="{FF2B5EF4-FFF2-40B4-BE49-F238E27FC236}">
                  <a16:creationId xmlns:a16="http://schemas.microsoft.com/office/drawing/2014/main" id="{F50BCCE7-E960-294F-8F05-914C62EDD3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9486" y="4177730"/>
              <a:ext cx="516956" cy="900111"/>
            </a:xfrm>
            <a:prstGeom prst="rect">
              <a:avLst/>
            </a:prstGeom>
          </p:spPr>
        </p:pic>
      </p:grpSp>
      <p:grpSp>
        <p:nvGrpSpPr>
          <p:cNvPr id="8" name="Group 7">
            <a:extLst>
              <a:ext uri="{FF2B5EF4-FFF2-40B4-BE49-F238E27FC236}">
                <a16:creationId xmlns:a16="http://schemas.microsoft.com/office/drawing/2014/main" id="{1EC085AF-2FE0-5D3B-880F-394CDFFAF0D4}"/>
              </a:ext>
            </a:extLst>
          </p:cNvPr>
          <p:cNvGrpSpPr>
            <a:grpSpLocks noChangeAspect="1"/>
          </p:cNvGrpSpPr>
          <p:nvPr userDrawn="1"/>
        </p:nvGrpSpPr>
        <p:grpSpPr>
          <a:xfrm>
            <a:off x="8364387" y="1641302"/>
            <a:ext cx="755897" cy="755897"/>
            <a:chOff x="867031" y="3763960"/>
            <a:chExt cx="1761867" cy="1761867"/>
          </a:xfrm>
        </p:grpSpPr>
        <p:sp>
          <p:nvSpPr>
            <p:cNvPr id="12" name="Rectangle 11">
              <a:extLst>
                <a:ext uri="{FF2B5EF4-FFF2-40B4-BE49-F238E27FC236}">
                  <a16:creationId xmlns:a16="http://schemas.microsoft.com/office/drawing/2014/main" id="{E97FFF6D-D0ED-E4A7-913E-3047083F1A0F}"/>
                </a:ext>
              </a:extLst>
            </p:cNvPr>
            <p:cNvSpPr/>
            <p:nvPr/>
          </p:nvSpPr>
          <p:spPr>
            <a:xfrm>
              <a:off x="867031" y="3763960"/>
              <a:ext cx="1761867" cy="1761867"/>
            </a:xfrm>
            <a:prstGeom prst="rect">
              <a:avLst/>
            </a:prstGeom>
            <a:solidFill>
              <a:schemeClr val="accent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0">
              <a:extLst>
                <a:ext uri="{FF2B5EF4-FFF2-40B4-BE49-F238E27FC236}">
                  <a16:creationId xmlns:a16="http://schemas.microsoft.com/office/drawing/2014/main" id="{DB368121-103A-F78D-13AF-FE1FDE38C8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9486" y="4177730"/>
              <a:ext cx="516956" cy="900111"/>
            </a:xfrm>
            <a:prstGeom prst="rect">
              <a:avLst/>
            </a:prstGeom>
          </p:spPr>
        </p:pic>
      </p:grpSp>
      <p:sp>
        <p:nvSpPr>
          <p:cNvPr id="13" name="Text Placeholder 18">
            <a:extLst>
              <a:ext uri="{FF2B5EF4-FFF2-40B4-BE49-F238E27FC236}">
                <a16:creationId xmlns:a16="http://schemas.microsoft.com/office/drawing/2014/main" id="{5945C5DB-FFE2-C0CF-719C-386DA8A38D18}"/>
              </a:ext>
            </a:extLst>
          </p:cNvPr>
          <p:cNvSpPr>
            <a:spLocks noGrp="1"/>
          </p:cNvSpPr>
          <p:nvPr>
            <p:ph type="body" sz="quarter" idx="23" hasCustomPrompt="1"/>
          </p:nvPr>
        </p:nvSpPr>
        <p:spPr>
          <a:xfrm>
            <a:off x="4853709" y="2467048"/>
            <a:ext cx="2844800" cy="2651125"/>
          </a:xfrm>
        </p:spPr>
        <p:txBody>
          <a:bodyPr anchor="ct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8">
            <a:extLst>
              <a:ext uri="{FF2B5EF4-FFF2-40B4-BE49-F238E27FC236}">
                <a16:creationId xmlns:a16="http://schemas.microsoft.com/office/drawing/2014/main" id="{260D46C9-1C73-1865-7E99-71C1770226D1}"/>
              </a:ext>
            </a:extLst>
          </p:cNvPr>
          <p:cNvSpPr>
            <a:spLocks noGrp="1"/>
          </p:cNvSpPr>
          <p:nvPr>
            <p:ph type="body" sz="quarter" idx="24" hasCustomPrompt="1"/>
          </p:nvPr>
        </p:nvSpPr>
        <p:spPr>
          <a:xfrm>
            <a:off x="8928608" y="2419890"/>
            <a:ext cx="2844800" cy="2651125"/>
          </a:xfrm>
        </p:spPr>
        <p:txBody>
          <a:bodyPr anchor="ct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144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4-Highlight Content">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2CF565B-B416-4C09-9E4D-1567AF60F613}"/>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5" name="Footer Placeholder 4">
            <a:extLst>
              <a:ext uri="{FF2B5EF4-FFF2-40B4-BE49-F238E27FC236}">
                <a16:creationId xmlns:a16="http://schemas.microsoft.com/office/drawing/2014/main" id="{69E354FE-3B06-4189-8560-D8C20921D52A}"/>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 name="Graphic 1">
            <a:extLst>
              <a:ext uri="{FF2B5EF4-FFF2-40B4-BE49-F238E27FC236}">
                <a16:creationId xmlns:a16="http://schemas.microsoft.com/office/drawing/2014/main" id="{54D08638-0F3E-7438-05E3-980FFAB2C7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5912" y="6199632"/>
            <a:ext cx="1403295" cy="612648"/>
          </a:xfrm>
          <a:prstGeom prst="rect">
            <a:avLst/>
          </a:prstGeom>
        </p:spPr>
      </p:pic>
      <p:grpSp>
        <p:nvGrpSpPr>
          <p:cNvPr id="3" name="Group 2">
            <a:extLst>
              <a:ext uri="{FF2B5EF4-FFF2-40B4-BE49-F238E27FC236}">
                <a16:creationId xmlns:a16="http://schemas.microsoft.com/office/drawing/2014/main" id="{6DA52140-736F-4914-C650-3CF7F7BDA8EF}"/>
              </a:ext>
            </a:extLst>
          </p:cNvPr>
          <p:cNvGrpSpPr/>
          <p:nvPr userDrawn="1"/>
        </p:nvGrpSpPr>
        <p:grpSpPr>
          <a:xfrm>
            <a:off x="1554380" y="0"/>
            <a:ext cx="9418320" cy="6126480"/>
            <a:chOff x="1554380" y="0"/>
            <a:chExt cx="9418320" cy="6126480"/>
          </a:xfrm>
        </p:grpSpPr>
        <p:sp>
          <p:nvSpPr>
            <p:cNvPr id="4" name="Rectangle 3">
              <a:extLst>
                <a:ext uri="{FF2B5EF4-FFF2-40B4-BE49-F238E27FC236}">
                  <a16:creationId xmlns:a16="http://schemas.microsoft.com/office/drawing/2014/main" id="{29BF0BC2-9322-EBBF-F192-9F49E3C0A65D}"/>
                </a:ext>
              </a:extLst>
            </p:cNvPr>
            <p:cNvSpPr/>
            <p:nvPr/>
          </p:nvSpPr>
          <p:spPr>
            <a:xfrm>
              <a:off x="8320940" y="3474720"/>
              <a:ext cx="2651760" cy="265176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554FF3-6E95-B961-4B0E-E0D9A4EBD3E0}"/>
                </a:ext>
              </a:extLst>
            </p:cNvPr>
            <p:cNvSpPr/>
            <p:nvPr/>
          </p:nvSpPr>
          <p:spPr>
            <a:xfrm>
              <a:off x="1554380" y="0"/>
              <a:ext cx="8503920" cy="5212080"/>
            </a:xfrm>
            <a:prstGeom prst="rect">
              <a:avLst/>
            </a:prstGeom>
            <a:solidFill>
              <a:srgbClr val="108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73C28C-FB09-8F50-866E-8A67B8AF63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0940" y="3474720"/>
              <a:ext cx="1737360" cy="1737360"/>
            </a:xfrm>
            <a:prstGeom prst="rect">
              <a:avLst/>
            </a:prstGeom>
          </p:spPr>
        </p:pic>
      </p:grpSp>
    </p:spTree>
    <p:extLst>
      <p:ext uri="{BB962C8B-B14F-4D97-AF65-F5344CB8AC3E}">
        <p14:creationId xmlns:p14="http://schemas.microsoft.com/office/powerpoint/2010/main" val="172892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5-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87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6-Final Slide_Photo">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A5D30D0-D337-0A5C-6E91-6C13A932D3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 y="106"/>
            <a:ext cx="2429068" cy="1060478"/>
          </a:xfrm>
          <a:prstGeom prst="rect">
            <a:avLst/>
          </a:prstGeom>
        </p:spPr>
      </p:pic>
      <p:sp>
        <p:nvSpPr>
          <p:cNvPr id="8" name="TextBox 7">
            <a:extLst>
              <a:ext uri="{FF2B5EF4-FFF2-40B4-BE49-F238E27FC236}">
                <a16:creationId xmlns:a16="http://schemas.microsoft.com/office/drawing/2014/main" id="{488CECEF-CCA1-0F7F-4E15-7CC480972ECD}"/>
              </a:ext>
            </a:extLst>
          </p:cNvPr>
          <p:cNvSpPr txBox="1"/>
          <p:nvPr userDrawn="1"/>
        </p:nvSpPr>
        <p:spPr>
          <a:xfrm>
            <a:off x="558201" y="2154280"/>
            <a:ext cx="4548938" cy="1200329"/>
          </a:xfrm>
          <a:prstGeom prst="rect">
            <a:avLst/>
          </a:prstGeom>
          <a:noFill/>
        </p:spPr>
        <p:txBody>
          <a:bodyPr wrap="none" rtlCol="0">
            <a:spAutoFit/>
          </a:bodyPr>
          <a:lstStyle/>
          <a:p>
            <a:r>
              <a:rPr lang="en-US" sz="7200" b="1" i="1" dirty="0">
                <a:solidFill>
                  <a:schemeClr val="accent2"/>
                </a:solidFill>
                <a:latin typeface="Segoe UI Semibold" panose="020B0702040204020203" pitchFamily="34" charset="0"/>
                <a:cs typeface="Segoe UI Semibold" panose="020B0702040204020203" pitchFamily="34" charset="0"/>
              </a:rPr>
              <a:t>Thank you</a:t>
            </a:r>
          </a:p>
        </p:txBody>
      </p:sp>
      <p:grpSp>
        <p:nvGrpSpPr>
          <p:cNvPr id="2" name="Group 1">
            <a:extLst>
              <a:ext uri="{FF2B5EF4-FFF2-40B4-BE49-F238E27FC236}">
                <a16:creationId xmlns:a16="http://schemas.microsoft.com/office/drawing/2014/main" id="{0157891E-85BF-1E19-01BB-9D69D2CADCF6}"/>
              </a:ext>
            </a:extLst>
          </p:cNvPr>
          <p:cNvGrpSpPr/>
          <p:nvPr userDrawn="1"/>
        </p:nvGrpSpPr>
        <p:grpSpPr>
          <a:xfrm>
            <a:off x="6248183" y="822733"/>
            <a:ext cx="5282754" cy="5283430"/>
            <a:chOff x="6248183" y="822733"/>
            <a:chExt cx="5282754" cy="5283430"/>
          </a:xfrm>
        </p:grpSpPr>
        <p:pic>
          <p:nvPicPr>
            <p:cNvPr id="5" name="Picture 4">
              <a:extLst>
                <a:ext uri="{FF2B5EF4-FFF2-40B4-BE49-F238E27FC236}">
                  <a16:creationId xmlns:a16="http://schemas.microsoft.com/office/drawing/2014/main" id="{89F3D2E3-6375-DC49-19AF-A9849752E06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370418" y="1944968"/>
              <a:ext cx="4160519" cy="4161195"/>
            </a:xfrm>
            <a:prstGeom prst="rect">
              <a:avLst/>
            </a:prstGeom>
          </p:spPr>
        </p:pic>
        <p:grpSp>
          <p:nvGrpSpPr>
            <p:cNvPr id="10" name="Group 9">
              <a:extLst>
                <a:ext uri="{FF2B5EF4-FFF2-40B4-BE49-F238E27FC236}">
                  <a16:creationId xmlns:a16="http://schemas.microsoft.com/office/drawing/2014/main" id="{8C8AD6B9-498D-EEA8-1FB6-DD789F88FC69}"/>
                </a:ext>
              </a:extLst>
            </p:cNvPr>
            <p:cNvGrpSpPr/>
            <p:nvPr userDrawn="1"/>
          </p:nvGrpSpPr>
          <p:grpSpPr>
            <a:xfrm>
              <a:off x="6248183" y="822733"/>
              <a:ext cx="2566987" cy="2566987"/>
              <a:chOff x="6436672" y="1079103"/>
              <a:chExt cx="2566987" cy="2566987"/>
            </a:xfrm>
          </p:grpSpPr>
          <p:sp>
            <p:nvSpPr>
              <p:cNvPr id="12" name="Rectangle 11">
                <a:extLst>
                  <a:ext uri="{FF2B5EF4-FFF2-40B4-BE49-F238E27FC236}">
                    <a16:creationId xmlns:a16="http://schemas.microsoft.com/office/drawing/2014/main" id="{58BF2B3A-257F-7964-4DF0-5D0C5F81985C}"/>
                  </a:ext>
                </a:extLst>
              </p:cNvPr>
              <p:cNvSpPr/>
              <p:nvPr/>
            </p:nvSpPr>
            <p:spPr>
              <a:xfrm>
                <a:off x="6436672" y="1079103"/>
                <a:ext cx="2566987" cy="2566987"/>
              </a:xfrm>
              <a:prstGeom prst="rect">
                <a:avLst/>
              </a:prstGeom>
              <a:solidFill>
                <a:srgbClr val="108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Graphic 12">
                <a:extLst>
                  <a:ext uri="{FF2B5EF4-FFF2-40B4-BE49-F238E27FC236}">
                    <a16:creationId xmlns:a16="http://schemas.microsoft.com/office/drawing/2014/main" id="{D410EAD3-3069-451F-6173-85BEE9396D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58907" y="2201338"/>
                <a:ext cx="1444752" cy="1444752"/>
              </a:xfrm>
              <a:prstGeom prst="rect">
                <a:avLst/>
              </a:prstGeom>
            </p:spPr>
          </p:pic>
        </p:grpSp>
      </p:grpSp>
      <p:sp>
        <p:nvSpPr>
          <p:cNvPr id="15" name="TextBox 14">
            <a:extLst>
              <a:ext uri="{FF2B5EF4-FFF2-40B4-BE49-F238E27FC236}">
                <a16:creationId xmlns:a16="http://schemas.microsoft.com/office/drawing/2014/main" id="{E99B91B3-A380-1704-2DCF-22E9E7650C3B}"/>
              </a:ext>
            </a:extLst>
          </p:cNvPr>
          <p:cNvSpPr txBox="1"/>
          <p:nvPr userDrawn="1"/>
        </p:nvSpPr>
        <p:spPr>
          <a:xfrm>
            <a:off x="7136806" y="6106163"/>
            <a:ext cx="4627741" cy="461665"/>
          </a:xfrm>
          <a:prstGeom prst="rect">
            <a:avLst/>
          </a:prstGeom>
          <a:noFill/>
        </p:spPr>
        <p:txBody>
          <a:bodyPr wrap="square" rtlCol="0">
            <a:spAutoFit/>
          </a:bodyPr>
          <a:lstStyle/>
          <a:p>
            <a:pPr algn="ctr"/>
            <a:r>
              <a:rPr lang="en-US" sz="2400" dirty="0">
                <a:solidFill>
                  <a:schemeClr val="accent1"/>
                </a:solidFill>
              </a:rPr>
              <a:t>Energy Designed </a:t>
            </a:r>
            <a:r>
              <a:rPr lang="en-US" sz="2400" i="1" dirty="0">
                <a:solidFill>
                  <a:schemeClr val="accent1"/>
                </a:solidFill>
              </a:rPr>
              <a:t>for the Future.</a:t>
            </a:r>
          </a:p>
        </p:txBody>
      </p:sp>
      <p:sp>
        <p:nvSpPr>
          <p:cNvPr id="18" name="Text Placeholder 17">
            <a:extLst>
              <a:ext uri="{FF2B5EF4-FFF2-40B4-BE49-F238E27FC236}">
                <a16:creationId xmlns:a16="http://schemas.microsoft.com/office/drawing/2014/main" id="{63DD9476-C750-F9E4-91BA-A195D24B09C9}"/>
              </a:ext>
            </a:extLst>
          </p:cNvPr>
          <p:cNvSpPr>
            <a:spLocks noGrp="1"/>
          </p:cNvSpPr>
          <p:nvPr userDrawn="1">
            <p:ph type="body" sz="quarter" idx="10" hasCustomPrompt="1"/>
          </p:nvPr>
        </p:nvSpPr>
        <p:spPr>
          <a:xfrm>
            <a:off x="661062" y="4294245"/>
            <a:ext cx="4548188" cy="2179637"/>
          </a:xfrm>
        </p:spPr>
        <p:txBody>
          <a:bodyPr>
            <a:normAutofit/>
          </a:bodyPr>
          <a:lstStyle>
            <a:lvl1pPr>
              <a:lnSpc>
                <a:spcPct val="125000"/>
              </a:lnSpc>
              <a:spcBef>
                <a:spcPts val="0"/>
              </a:spcBef>
              <a:defRPr sz="2000" b="0"/>
            </a:lvl1pPr>
          </a:lstStyle>
          <a:p>
            <a:pPr lvl="0"/>
            <a:r>
              <a:rPr lang="en-US" dirty="0"/>
              <a:t>Click to add contact info</a:t>
            </a:r>
          </a:p>
        </p:txBody>
      </p:sp>
    </p:spTree>
    <p:extLst>
      <p:ext uri="{BB962C8B-B14F-4D97-AF65-F5344CB8AC3E}">
        <p14:creationId xmlns:p14="http://schemas.microsoft.com/office/powerpoint/2010/main" val="111026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7-Final Slide_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89A579-EBD7-7661-90A6-041B978E9ED3}"/>
              </a:ext>
            </a:extLst>
          </p:cNvPr>
          <p:cNvPicPr>
            <a:picLocks/>
          </p:cNvPicPr>
          <p:nvPr userDrawn="1"/>
        </p:nvPicPr>
        <p:blipFill>
          <a:blip r:embed="rId2" cstate="print">
            <a:extLst>
              <a:ext uri="{28A0092B-C50C-407E-A947-70E740481C1C}">
                <a14:useLocalDpi xmlns:a14="http://schemas.microsoft.com/office/drawing/2010/main"/>
              </a:ext>
            </a:extLst>
          </a:blip>
          <a:srcRect/>
          <a:stretch/>
        </p:blipFill>
        <p:spPr>
          <a:xfrm>
            <a:off x="7370418" y="1945643"/>
            <a:ext cx="4160520" cy="4160520"/>
          </a:xfrm>
          <a:prstGeom prst="rect">
            <a:avLst/>
          </a:prstGeom>
        </p:spPr>
      </p:pic>
      <p:pic>
        <p:nvPicPr>
          <p:cNvPr id="7" name="Graphic 6">
            <a:extLst>
              <a:ext uri="{FF2B5EF4-FFF2-40B4-BE49-F238E27FC236}">
                <a16:creationId xmlns:a16="http://schemas.microsoft.com/office/drawing/2014/main" id="{1A5D30D0-D337-0A5C-6E91-6C13A932D3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1" y="106"/>
            <a:ext cx="2429068" cy="1060478"/>
          </a:xfrm>
          <a:prstGeom prst="rect">
            <a:avLst/>
          </a:prstGeom>
        </p:spPr>
      </p:pic>
      <p:sp>
        <p:nvSpPr>
          <p:cNvPr id="8" name="TextBox 7">
            <a:extLst>
              <a:ext uri="{FF2B5EF4-FFF2-40B4-BE49-F238E27FC236}">
                <a16:creationId xmlns:a16="http://schemas.microsoft.com/office/drawing/2014/main" id="{488CECEF-CCA1-0F7F-4E15-7CC480972ECD}"/>
              </a:ext>
            </a:extLst>
          </p:cNvPr>
          <p:cNvSpPr txBox="1"/>
          <p:nvPr userDrawn="1"/>
        </p:nvSpPr>
        <p:spPr>
          <a:xfrm>
            <a:off x="558201" y="2154280"/>
            <a:ext cx="4548938" cy="1200329"/>
          </a:xfrm>
          <a:prstGeom prst="rect">
            <a:avLst/>
          </a:prstGeom>
          <a:noFill/>
        </p:spPr>
        <p:txBody>
          <a:bodyPr wrap="none" rtlCol="0">
            <a:spAutoFit/>
          </a:bodyPr>
          <a:lstStyle/>
          <a:p>
            <a:r>
              <a:rPr lang="en-US" sz="7200" b="1" i="1" dirty="0">
                <a:solidFill>
                  <a:schemeClr val="accent2"/>
                </a:solidFill>
                <a:latin typeface="Segoe UI Semibold" panose="020B0702040204020203" pitchFamily="34" charset="0"/>
                <a:cs typeface="Segoe UI Semibold" panose="020B0702040204020203" pitchFamily="34" charset="0"/>
              </a:rPr>
              <a:t>Thank you</a:t>
            </a:r>
          </a:p>
        </p:txBody>
      </p:sp>
      <p:grpSp>
        <p:nvGrpSpPr>
          <p:cNvPr id="10" name="Group 9">
            <a:extLst>
              <a:ext uri="{FF2B5EF4-FFF2-40B4-BE49-F238E27FC236}">
                <a16:creationId xmlns:a16="http://schemas.microsoft.com/office/drawing/2014/main" id="{8C8AD6B9-498D-EEA8-1FB6-DD789F88FC69}"/>
              </a:ext>
            </a:extLst>
          </p:cNvPr>
          <p:cNvGrpSpPr/>
          <p:nvPr userDrawn="1"/>
        </p:nvGrpSpPr>
        <p:grpSpPr>
          <a:xfrm>
            <a:off x="6248183" y="822733"/>
            <a:ext cx="2566987" cy="2566987"/>
            <a:chOff x="6436672" y="1079103"/>
            <a:chExt cx="2566987" cy="2566987"/>
          </a:xfrm>
        </p:grpSpPr>
        <p:sp>
          <p:nvSpPr>
            <p:cNvPr id="12" name="Rectangle 11">
              <a:extLst>
                <a:ext uri="{FF2B5EF4-FFF2-40B4-BE49-F238E27FC236}">
                  <a16:creationId xmlns:a16="http://schemas.microsoft.com/office/drawing/2014/main" id="{58BF2B3A-257F-7964-4DF0-5D0C5F81985C}"/>
                </a:ext>
              </a:extLst>
            </p:cNvPr>
            <p:cNvSpPr/>
            <p:nvPr/>
          </p:nvSpPr>
          <p:spPr>
            <a:xfrm>
              <a:off x="6436672" y="1079103"/>
              <a:ext cx="2566987" cy="2566987"/>
            </a:xfrm>
            <a:prstGeom prst="rect">
              <a:avLst/>
            </a:prstGeom>
            <a:solidFill>
              <a:srgbClr val="108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Graphic 12">
              <a:extLst>
                <a:ext uri="{FF2B5EF4-FFF2-40B4-BE49-F238E27FC236}">
                  <a16:creationId xmlns:a16="http://schemas.microsoft.com/office/drawing/2014/main" id="{D410EAD3-3069-451F-6173-85BEE9396D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58907" y="2201338"/>
              <a:ext cx="1444752" cy="1444752"/>
            </a:xfrm>
            <a:prstGeom prst="rect">
              <a:avLst/>
            </a:prstGeom>
          </p:spPr>
        </p:pic>
      </p:grpSp>
      <p:sp>
        <p:nvSpPr>
          <p:cNvPr id="15" name="TextBox 14">
            <a:extLst>
              <a:ext uri="{FF2B5EF4-FFF2-40B4-BE49-F238E27FC236}">
                <a16:creationId xmlns:a16="http://schemas.microsoft.com/office/drawing/2014/main" id="{E99B91B3-A380-1704-2DCF-22E9E7650C3B}"/>
              </a:ext>
            </a:extLst>
          </p:cNvPr>
          <p:cNvSpPr txBox="1"/>
          <p:nvPr userDrawn="1"/>
        </p:nvSpPr>
        <p:spPr>
          <a:xfrm>
            <a:off x="7136806" y="6106163"/>
            <a:ext cx="4627741" cy="461665"/>
          </a:xfrm>
          <a:prstGeom prst="rect">
            <a:avLst/>
          </a:prstGeom>
          <a:noFill/>
        </p:spPr>
        <p:txBody>
          <a:bodyPr wrap="square" rtlCol="0">
            <a:spAutoFit/>
          </a:bodyPr>
          <a:lstStyle/>
          <a:p>
            <a:pPr algn="ctr"/>
            <a:r>
              <a:rPr lang="en-US" sz="2400" dirty="0">
                <a:solidFill>
                  <a:schemeClr val="accent1"/>
                </a:solidFill>
              </a:rPr>
              <a:t>Energy Designed </a:t>
            </a:r>
            <a:r>
              <a:rPr lang="en-US" sz="2400" i="1" dirty="0">
                <a:solidFill>
                  <a:schemeClr val="accent1"/>
                </a:solidFill>
              </a:rPr>
              <a:t>for the Future.</a:t>
            </a:r>
          </a:p>
        </p:txBody>
      </p:sp>
      <p:sp>
        <p:nvSpPr>
          <p:cNvPr id="18" name="Text Placeholder 17">
            <a:extLst>
              <a:ext uri="{FF2B5EF4-FFF2-40B4-BE49-F238E27FC236}">
                <a16:creationId xmlns:a16="http://schemas.microsoft.com/office/drawing/2014/main" id="{63DD9476-C750-F9E4-91BA-A195D24B09C9}"/>
              </a:ext>
            </a:extLst>
          </p:cNvPr>
          <p:cNvSpPr>
            <a:spLocks noGrp="1"/>
          </p:cNvSpPr>
          <p:nvPr userDrawn="1">
            <p:ph type="body" sz="quarter" idx="10" hasCustomPrompt="1"/>
          </p:nvPr>
        </p:nvSpPr>
        <p:spPr>
          <a:xfrm>
            <a:off x="661062" y="4294245"/>
            <a:ext cx="4548188" cy="2179637"/>
          </a:xfrm>
        </p:spPr>
        <p:txBody>
          <a:bodyPr>
            <a:normAutofit/>
          </a:bodyPr>
          <a:lstStyle>
            <a:lvl1pPr>
              <a:lnSpc>
                <a:spcPct val="125000"/>
              </a:lnSpc>
              <a:spcBef>
                <a:spcPts val="0"/>
              </a:spcBef>
              <a:defRPr sz="2000" b="0"/>
            </a:lvl1pPr>
          </a:lstStyle>
          <a:p>
            <a:pPr lvl="0"/>
            <a:r>
              <a:rPr lang="en-US" dirty="0"/>
              <a:t>Click to add contact info</a:t>
            </a:r>
          </a:p>
        </p:txBody>
      </p:sp>
    </p:spTree>
    <p:extLst>
      <p:ext uri="{BB962C8B-B14F-4D97-AF65-F5344CB8AC3E}">
        <p14:creationId xmlns:p14="http://schemas.microsoft.com/office/powerpoint/2010/main" val="62362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8-Final Slide_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A5D30D0-D337-0A5C-6E91-6C13A932D3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 y="106"/>
            <a:ext cx="2429068" cy="1060478"/>
          </a:xfrm>
          <a:prstGeom prst="rect">
            <a:avLst/>
          </a:prstGeom>
        </p:spPr>
      </p:pic>
      <p:sp>
        <p:nvSpPr>
          <p:cNvPr id="18" name="Text Placeholder 17">
            <a:extLst>
              <a:ext uri="{FF2B5EF4-FFF2-40B4-BE49-F238E27FC236}">
                <a16:creationId xmlns:a16="http://schemas.microsoft.com/office/drawing/2014/main" id="{63DD9476-C750-F9E4-91BA-A195D24B09C9}"/>
              </a:ext>
            </a:extLst>
          </p:cNvPr>
          <p:cNvSpPr>
            <a:spLocks noGrp="1"/>
          </p:cNvSpPr>
          <p:nvPr>
            <p:ph type="body" sz="quarter" idx="10" hasCustomPrompt="1"/>
          </p:nvPr>
        </p:nvSpPr>
        <p:spPr>
          <a:xfrm>
            <a:off x="7643812" y="2988250"/>
            <a:ext cx="4294188" cy="2179637"/>
          </a:xfrm>
        </p:spPr>
        <p:txBody>
          <a:bodyPr>
            <a:normAutofit/>
          </a:bodyPr>
          <a:lstStyle>
            <a:lvl1pPr>
              <a:lnSpc>
                <a:spcPct val="125000"/>
              </a:lnSpc>
              <a:spcBef>
                <a:spcPts val="0"/>
              </a:spcBef>
              <a:defRPr sz="2000" b="0"/>
            </a:lvl1pPr>
          </a:lstStyle>
          <a:p>
            <a:pPr lvl="0"/>
            <a:r>
              <a:rPr lang="en-US" dirty="0"/>
              <a:t>Click to add contact info</a:t>
            </a:r>
          </a:p>
        </p:txBody>
      </p:sp>
      <p:grpSp>
        <p:nvGrpSpPr>
          <p:cNvPr id="16" name="Group 15">
            <a:extLst>
              <a:ext uri="{FF2B5EF4-FFF2-40B4-BE49-F238E27FC236}">
                <a16:creationId xmlns:a16="http://schemas.microsoft.com/office/drawing/2014/main" id="{11298BA0-D251-47A9-12BA-C2AB0F423792}"/>
              </a:ext>
            </a:extLst>
          </p:cNvPr>
          <p:cNvGrpSpPr/>
          <p:nvPr userDrawn="1"/>
        </p:nvGrpSpPr>
        <p:grpSpPr>
          <a:xfrm>
            <a:off x="2331657" y="1075589"/>
            <a:ext cx="5275643" cy="5439512"/>
            <a:chOff x="6096000" y="787622"/>
            <a:chExt cx="5514492" cy="5801874"/>
          </a:xfrm>
        </p:grpSpPr>
        <p:grpSp>
          <p:nvGrpSpPr>
            <p:cNvPr id="10" name="Group 9">
              <a:extLst>
                <a:ext uri="{FF2B5EF4-FFF2-40B4-BE49-F238E27FC236}">
                  <a16:creationId xmlns:a16="http://schemas.microsoft.com/office/drawing/2014/main" id="{8C8AD6B9-498D-EEA8-1FB6-DD789F88FC69}"/>
                </a:ext>
              </a:extLst>
            </p:cNvPr>
            <p:cNvGrpSpPr/>
            <p:nvPr userDrawn="1"/>
          </p:nvGrpSpPr>
          <p:grpSpPr>
            <a:xfrm>
              <a:off x="6096000" y="787622"/>
              <a:ext cx="2566987" cy="2566987"/>
              <a:chOff x="6436672" y="1079103"/>
              <a:chExt cx="2566987" cy="2566987"/>
            </a:xfrm>
          </p:grpSpPr>
          <p:sp>
            <p:nvSpPr>
              <p:cNvPr id="12" name="Rectangle 11">
                <a:extLst>
                  <a:ext uri="{FF2B5EF4-FFF2-40B4-BE49-F238E27FC236}">
                    <a16:creationId xmlns:a16="http://schemas.microsoft.com/office/drawing/2014/main" id="{58BF2B3A-257F-7964-4DF0-5D0C5F81985C}"/>
                  </a:ext>
                </a:extLst>
              </p:cNvPr>
              <p:cNvSpPr/>
              <p:nvPr/>
            </p:nvSpPr>
            <p:spPr>
              <a:xfrm>
                <a:off x="6436672" y="1079103"/>
                <a:ext cx="2566987" cy="2566987"/>
              </a:xfrm>
              <a:prstGeom prst="rect">
                <a:avLst/>
              </a:prstGeom>
              <a:solidFill>
                <a:srgbClr val="108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Graphic 12">
                <a:extLst>
                  <a:ext uri="{FF2B5EF4-FFF2-40B4-BE49-F238E27FC236}">
                    <a16:creationId xmlns:a16="http://schemas.microsoft.com/office/drawing/2014/main" id="{D410EAD3-3069-451F-6173-85BEE9396D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58907" y="2201338"/>
                <a:ext cx="1444752" cy="1444752"/>
              </a:xfrm>
              <a:prstGeom prst="rect">
                <a:avLst/>
              </a:prstGeom>
            </p:spPr>
          </p:pic>
        </p:grpSp>
        <p:sp>
          <p:nvSpPr>
            <p:cNvPr id="15" name="TextBox 14">
              <a:extLst>
                <a:ext uri="{FF2B5EF4-FFF2-40B4-BE49-F238E27FC236}">
                  <a16:creationId xmlns:a16="http://schemas.microsoft.com/office/drawing/2014/main" id="{E99B91B3-A380-1704-2DCF-22E9E7650C3B}"/>
                </a:ext>
              </a:extLst>
            </p:cNvPr>
            <p:cNvSpPr txBox="1"/>
            <p:nvPr userDrawn="1"/>
          </p:nvSpPr>
          <p:spPr>
            <a:xfrm>
              <a:off x="6982751" y="6127831"/>
              <a:ext cx="4627741" cy="461665"/>
            </a:xfrm>
            <a:prstGeom prst="rect">
              <a:avLst/>
            </a:prstGeom>
            <a:noFill/>
          </p:spPr>
          <p:txBody>
            <a:bodyPr wrap="square" rtlCol="0">
              <a:spAutoFit/>
            </a:bodyPr>
            <a:lstStyle/>
            <a:p>
              <a:pPr algn="ctr"/>
              <a:r>
                <a:rPr lang="en-US" sz="2400" dirty="0">
                  <a:solidFill>
                    <a:schemeClr val="accent1"/>
                  </a:solidFill>
                </a:rPr>
                <a:t>Energy Designed </a:t>
              </a:r>
              <a:r>
                <a:rPr lang="en-US" sz="2400" i="1" dirty="0">
                  <a:solidFill>
                    <a:schemeClr val="accent1"/>
                  </a:solidFill>
                </a:rPr>
                <a:t>for the Future.</a:t>
              </a:r>
            </a:p>
          </p:txBody>
        </p:sp>
      </p:grpSp>
      <p:grpSp>
        <p:nvGrpSpPr>
          <p:cNvPr id="2" name="Group 1">
            <a:extLst>
              <a:ext uri="{FF2B5EF4-FFF2-40B4-BE49-F238E27FC236}">
                <a16:creationId xmlns:a16="http://schemas.microsoft.com/office/drawing/2014/main" id="{A8B8B676-5473-D0D7-7C03-B1120CB3F0A5}"/>
              </a:ext>
            </a:extLst>
          </p:cNvPr>
          <p:cNvGrpSpPr/>
          <p:nvPr userDrawn="1"/>
        </p:nvGrpSpPr>
        <p:grpSpPr>
          <a:xfrm>
            <a:off x="2313432" y="1060705"/>
            <a:ext cx="5074112" cy="4967700"/>
            <a:chOff x="2313432" y="1060705"/>
            <a:chExt cx="5074112" cy="4967700"/>
          </a:xfrm>
        </p:grpSpPr>
        <p:sp>
          <p:nvSpPr>
            <p:cNvPr id="4" name="Rectangle 3">
              <a:extLst>
                <a:ext uri="{FF2B5EF4-FFF2-40B4-BE49-F238E27FC236}">
                  <a16:creationId xmlns:a16="http://schemas.microsoft.com/office/drawing/2014/main" id="{82B59BCC-DBA3-7A79-084E-81FDF45DCAD8}"/>
                </a:ext>
              </a:extLst>
            </p:cNvPr>
            <p:cNvSpPr/>
            <p:nvPr/>
          </p:nvSpPr>
          <p:spPr>
            <a:xfrm>
              <a:off x="3407229" y="2127735"/>
              <a:ext cx="3980315" cy="3900670"/>
            </a:xfrm>
            <a:prstGeom prst="rect">
              <a:avLst/>
            </a:prstGeom>
            <a:solidFill>
              <a:srgbClr val="108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800" dirty="0">
                <a:latin typeface="+mn-lt"/>
              </a:endParaRPr>
            </a:p>
            <a:p>
              <a:pPr algn="ctr"/>
              <a:endParaRPr lang="fr-FR" sz="4800" dirty="0">
                <a:latin typeface="+mn-lt"/>
              </a:endParaRPr>
            </a:p>
            <a:p>
              <a:pPr algn="ctr"/>
              <a:endParaRPr lang="fr-FR" sz="4800" dirty="0">
                <a:latin typeface="+mn-lt"/>
              </a:endParaRPr>
            </a:p>
            <a:p>
              <a:pPr algn="ctr"/>
              <a:r>
                <a:rPr lang="fr-FR" sz="4800" dirty="0" err="1">
                  <a:latin typeface="+mn-lt"/>
                </a:rPr>
                <a:t>Thank</a:t>
              </a:r>
              <a:r>
                <a:rPr lang="fr-FR" sz="4800" dirty="0">
                  <a:latin typeface="+mn-lt"/>
                </a:rPr>
                <a:t> </a:t>
              </a:r>
              <a:r>
                <a:rPr lang="fr-FR" sz="4800" dirty="0" err="1">
                  <a:latin typeface="+mn-lt"/>
                </a:rPr>
                <a:t>you</a:t>
              </a:r>
              <a:endParaRPr lang="fr-FR" sz="4800" dirty="0">
                <a:latin typeface="+mn-lt"/>
              </a:endParaRPr>
            </a:p>
          </p:txBody>
        </p:sp>
        <p:sp>
          <p:nvSpPr>
            <p:cNvPr id="6" name="Rectangle 5">
              <a:extLst>
                <a:ext uri="{FF2B5EF4-FFF2-40B4-BE49-F238E27FC236}">
                  <a16:creationId xmlns:a16="http://schemas.microsoft.com/office/drawing/2014/main" id="{94938227-4C59-B39A-D535-CB1B07346CC6}"/>
                </a:ext>
              </a:extLst>
            </p:cNvPr>
            <p:cNvSpPr/>
            <p:nvPr/>
          </p:nvSpPr>
          <p:spPr>
            <a:xfrm>
              <a:off x="2313432" y="1060705"/>
              <a:ext cx="2928362" cy="2869767"/>
            </a:xfrm>
            <a:prstGeom prst="rect">
              <a:avLst/>
            </a:prstGeom>
            <a:solidFill>
              <a:schemeClr val="accent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Turbine">
              <a:extLst>
                <a:ext uri="{FF2B5EF4-FFF2-40B4-BE49-F238E27FC236}">
                  <a16:creationId xmlns:a16="http://schemas.microsoft.com/office/drawing/2014/main" id="{A06E676C-4EAD-2104-D0F1-AA663554262F}"/>
                </a:ext>
              </a:extLst>
            </p:cNvPr>
            <p:cNvGrpSpPr/>
            <p:nvPr/>
          </p:nvGrpSpPr>
          <p:grpSpPr>
            <a:xfrm>
              <a:off x="3407229" y="2132616"/>
              <a:ext cx="1834565" cy="1797856"/>
              <a:chOff x="3323253" y="2067142"/>
              <a:chExt cx="1717200" cy="1717200"/>
            </a:xfrm>
          </p:grpSpPr>
          <p:sp>
            <p:nvSpPr>
              <p:cNvPr id="11" name="Rectangle 10">
                <a:extLst>
                  <a:ext uri="{FF2B5EF4-FFF2-40B4-BE49-F238E27FC236}">
                    <a16:creationId xmlns:a16="http://schemas.microsoft.com/office/drawing/2014/main" id="{F4DF17A9-90CC-4D4B-83FE-CA4C8E58A2D3}"/>
                  </a:ext>
                </a:extLst>
              </p:cNvPr>
              <p:cNvSpPr/>
              <p:nvPr userDrawn="1"/>
            </p:nvSpPr>
            <p:spPr>
              <a:xfrm>
                <a:off x="3323253" y="2067142"/>
                <a:ext cx="1717200" cy="1717200"/>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Graphique 10">
                <a:extLst>
                  <a:ext uri="{FF2B5EF4-FFF2-40B4-BE49-F238E27FC236}">
                    <a16:creationId xmlns:a16="http://schemas.microsoft.com/office/drawing/2014/main" id="{0C0865B1-21D3-E06C-29DF-2D7D3A6C6DF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09258" y="2285265"/>
                <a:ext cx="1378004" cy="1239129"/>
              </a:xfrm>
              <a:prstGeom prst="rect">
                <a:avLst/>
              </a:prstGeom>
            </p:spPr>
          </p:pic>
        </p:grpSp>
      </p:grpSp>
    </p:spTree>
    <p:extLst>
      <p:ext uri="{BB962C8B-B14F-4D97-AF65-F5344CB8AC3E}">
        <p14:creationId xmlns:p14="http://schemas.microsoft.com/office/powerpoint/2010/main" val="325020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0984E9-76FC-4033-B173-F3E779494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7D9A59E5-FFDA-4C86-ACE2-0387F00E170A}"/>
              </a:ext>
            </a:extLst>
          </p:cNvPr>
          <p:cNvSpPr>
            <a:spLocks noGrp="1"/>
          </p:cNvSpPr>
          <p:nvPr>
            <p:ph type="title"/>
          </p:nvPr>
        </p:nvSpPr>
        <p:spPr>
          <a:xfrm>
            <a:off x="838200" y="1825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14" name="Graphic 13">
            <a:extLst>
              <a:ext uri="{FF2B5EF4-FFF2-40B4-BE49-F238E27FC236}">
                <a16:creationId xmlns:a16="http://schemas.microsoft.com/office/drawing/2014/main" id="{8009269A-D0FC-4EA3-804F-09B53AECA03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8757" y="6230202"/>
            <a:ext cx="1100507" cy="610042"/>
          </a:xfrm>
          <a:prstGeom prst="rect">
            <a:avLst/>
          </a:prstGeom>
        </p:spPr>
      </p:pic>
      <p:sp>
        <p:nvSpPr>
          <p:cNvPr id="16" name="Slide Number Placeholder 5">
            <a:extLst>
              <a:ext uri="{FF2B5EF4-FFF2-40B4-BE49-F238E27FC236}">
                <a16:creationId xmlns:a16="http://schemas.microsoft.com/office/drawing/2014/main" id="{8F000C9F-551E-4F0C-B0AA-173B9210A8C8}"/>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8" name="Footer Placeholder 4">
            <a:extLst>
              <a:ext uri="{FF2B5EF4-FFF2-40B4-BE49-F238E27FC236}">
                <a16:creationId xmlns:a16="http://schemas.microsoft.com/office/drawing/2014/main" id="{47418A82-7BE1-47F3-8ABB-67567E2BB4C7}"/>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50281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03">
    <p:spTree>
      <p:nvGrpSpPr>
        <p:cNvPr id="1" name=""/>
        <p:cNvGrpSpPr/>
        <p:nvPr/>
      </p:nvGrpSpPr>
      <p:grpSpPr>
        <a:xfrm>
          <a:off x="0" y="0"/>
          <a:ext cx="0" cy="0"/>
          <a:chOff x="0" y="0"/>
          <a:chExt cx="0" cy="0"/>
        </a:xfrm>
      </p:grpSpPr>
      <p:sp>
        <p:nvSpPr>
          <p:cNvPr id="15" name="Espace réservé du texte 14">
            <a:extLst>
              <a:ext uri="{FF2B5EF4-FFF2-40B4-BE49-F238E27FC236}">
                <a16:creationId xmlns:a16="http://schemas.microsoft.com/office/drawing/2014/main" id="{975B5641-E5F4-8E46-891F-81C17D2E991C}"/>
              </a:ext>
            </a:extLst>
          </p:cNvPr>
          <p:cNvSpPr>
            <a:spLocks noGrp="1"/>
          </p:cNvSpPr>
          <p:nvPr>
            <p:ph type="body" sz="quarter" idx="11" hasCustomPrompt="1"/>
          </p:nvPr>
        </p:nvSpPr>
        <p:spPr>
          <a:xfrm>
            <a:off x="650426" y="1693819"/>
            <a:ext cx="3240087" cy="3240087"/>
          </a:xfrm>
          <a:solidFill>
            <a:srgbClr val="1089FF"/>
          </a:solidFill>
          <a:ln>
            <a:solidFill>
              <a:srgbClr val="1089FF"/>
            </a:solidFill>
          </a:ln>
        </p:spPr>
        <p:txBody>
          <a:bodyPr anchor="ctr"/>
          <a:lstStyle>
            <a:lvl1pPr marL="0" indent="0" algn="ctr">
              <a:buFontTx/>
              <a:buNone/>
              <a:defRPr sz="12000">
                <a:solidFill>
                  <a:schemeClr val="bg1"/>
                </a:solidFill>
              </a:defRPr>
            </a:lvl1pPr>
          </a:lstStyle>
          <a:p>
            <a:pPr lvl="0"/>
            <a:r>
              <a:rPr lang="fr-FR"/>
              <a:t>N°</a:t>
            </a:r>
          </a:p>
        </p:txBody>
      </p:sp>
      <p:sp>
        <p:nvSpPr>
          <p:cNvPr id="7" name="Slide Number Placeholder 5">
            <a:extLst>
              <a:ext uri="{FF2B5EF4-FFF2-40B4-BE49-F238E27FC236}">
                <a16:creationId xmlns:a16="http://schemas.microsoft.com/office/drawing/2014/main" id="{445F18B5-2B61-47C5-85DC-22D5DEDC42BA}"/>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10" name="Footer Placeholder 4">
            <a:extLst>
              <a:ext uri="{FF2B5EF4-FFF2-40B4-BE49-F238E27FC236}">
                <a16:creationId xmlns:a16="http://schemas.microsoft.com/office/drawing/2014/main" id="{45DD8188-F527-4C3A-ABFD-40F891D0F3AA}"/>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9" name="Graphic 8">
            <a:extLst>
              <a:ext uri="{FF2B5EF4-FFF2-40B4-BE49-F238E27FC236}">
                <a16:creationId xmlns:a16="http://schemas.microsoft.com/office/drawing/2014/main" id="{C14FD915-6178-42C6-9F21-085DDE1E0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87556" y="6245352"/>
            <a:ext cx="1105210" cy="612648"/>
          </a:xfrm>
          <a:prstGeom prst="rect">
            <a:avLst/>
          </a:prstGeom>
        </p:spPr>
      </p:pic>
      <p:sp>
        <p:nvSpPr>
          <p:cNvPr id="8" name="Titre 1">
            <a:extLst>
              <a:ext uri="{FF2B5EF4-FFF2-40B4-BE49-F238E27FC236}">
                <a16:creationId xmlns:a16="http://schemas.microsoft.com/office/drawing/2014/main" id="{11D20688-7AE4-467B-BA27-1C2B5C6B6C7C}"/>
              </a:ext>
            </a:extLst>
          </p:cNvPr>
          <p:cNvSpPr>
            <a:spLocks noGrp="1"/>
          </p:cNvSpPr>
          <p:nvPr>
            <p:ph type="title" hasCustomPrompt="1"/>
          </p:nvPr>
        </p:nvSpPr>
        <p:spPr>
          <a:xfrm>
            <a:off x="4216274" y="2582820"/>
            <a:ext cx="7412736" cy="1462084"/>
          </a:xfrm>
        </p:spPr>
        <p:txBody>
          <a:bodyPr anchor="ctr" anchorCtr="0"/>
          <a:lstStyle>
            <a:lvl1pPr>
              <a:defRPr b="0" i="0">
                <a:solidFill>
                  <a:srgbClr val="1089FF"/>
                </a:solidFill>
                <a:latin typeface="+mn-lt"/>
                <a:cs typeface="Work Sans Regular"/>
              </a:defRPr>
            </a:lvl1pPr>
          </a:lstStyle>
          <a:p>
            <a:r>
              <a:rPr lang="en-US"/>
              <a:t>Click to edit Master text</a:t>
            </a:r>
            <a:endParaRPr lang="fr-FR"/>
          </a:p>
        </p:txBody>
      </p:sp>
    </p:spTree>
    <p:extLst>
      <p:ext uri="{BB962C8B-B14F-4D97-AF65-F5344CB8AC3E}">
        <p14:creationId xmlns:p14="http://schemas.microsoft.com/office/powerpoint/2010/main" val="20903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Gray Layout">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694CBCF8-5EC3-4FAE-BCBB-03D69A57D7B3}"/>
              </a:ext>
            </a:extLst>
          </p:cNvPr>
          <p:cNvSpPr/>
          <p:nvPr userDrawn="1"/>
        </p:nvSpPr>
        <p:spPr>
          <a:xfrm>
            <a:off x="0" y="1690688"/>
            <a:ext cx="12198350" cy="4479657"/>
          </a:xfrm>
          <a:custGeom>
            <a:avLst/>
            <a:gdLst/>
            <a:ahLst/>
            <a:cxnLst/>
            <a:rect l="l" t="t" r="r" b="b"/>
            <a:pathLst>
              <a:path w="12198350" h="5180330">
                <a:moveTo>
                  <a:pt x="12198096" y="0"/>
                </a:moveTo>
                <a:lnTo>
                  <a:pt x="0" y="0"/>
                </a:lnTo>
                <a:lnTo>
                  <a:pt x="0" y="5180076"/>
                </a:lnTo>
                <a:lnTo>
                  <a:pt x="12198096" y="5180076"/>
                </a:lnTo>
                <a:lnTo>
                  <a:pt x="12198096" y="0"/>
                </a:lnTo>
                <a:close/>
              </a:path>
            </a:pathLst>
          </a:custGeom>
          <a:solidFill>
            <a:srgbClr val="E0E0E0"/>
          </a:solidFill>
        </p:spPr>
        <p:txBody>
          <a:bodyPr wrap="square" lIns="0" tIns="0" rIns="0" bIns="0" rtlCol="0"/>
          <a:lstStyle/>
          <a:p>
            <a:endParaRPr/>
          </a:p>
        </p:txBody>
      </p:sp>
      <p:sp>
        <p:nvSpPr>
          <p:cNvPr id="7" name="Title Placeholder 1">
            <a:extLst>
              <a:ext uri="{FF2B5EF4-FFF2-40B4-BE49-F238E27FC236}">
                <a16:creationId xmlns:a16="http://schemas.microsoft.com/office/drawing/2014/main" id="{F8F96502-C899-4BD5-88A2-38481C8FF01C}"/>
              </a:ext>
            </a:extLst>
          </p:cNvPr>
          <p:cNvSpPr>
            <a:spLocks noGrp="1"/>
          </p:cNvSpPr>
          <p:nvPr>
            <p:ph type="title"/>
          </p:nvPr>
        </p:nvSpPr>
        <p:spPr>
          <a:xfrm>
            <a:off x="838200" y="1825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15" name="Graphic 14">
            <a:extLst>
              <a:ext uri="{FF2B5EF4-FFF2-40B4-BE49-F238E27FC236}">
                <a16:creationId xmlns:a16="http://schemas.microsoft.com/office/drawing/2014/main" id="{98FE841D-416E-42FB-9298-13DD98D8AE8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8757" y="6230202"/>
            <a:ext cx="1100507" cy="610042"/>
          </a:xfrm>
          <a:prstGeom prst="rect">
            <a:avLst/>
          </a:prstGeom>
        </p:spPr>
      </p:pic>
      <p:sp>
        <p:nvSpPr>
          <p:cNvPr id="17" name="Slide Number Placeholder 5">
            <a:extLst>
              <a:ext uri="{FF2B5EF4-FFF2-40B4-BE49-F238E27FC236}">
                <a16:creationId xmlns:a16="http://schemas.microsoft.com/office/drawing/2014/main" id="{87E3CEE4-428A-4EAF-9FBC-C533C3E980D1}"/>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8" name="Footer Placeholder 4">
            <a:extLst>
              <a:ext uri="{FF2B5EF4-FFF2-40B4-BE49-F238E27FC236}">
                <a16:creationId xmlns:a16="http://schemas.microsoft.com/office/drawing/2014/main" id="{062278D0-E0D7-4B79-892C-B1A4893118A1}"/>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7691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_3 box">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0F70B8E3-1D81-4375-BBB1-BC3C2857DF78}"/>
              </a:ext>
            </a:extLst>
          </p:cNvPr>
          <p:cNvSpPr>
            <a:spLocks noGrp="1"/>
          </p:cNvSpPr>
          <p:nvPr>
            <p:ph type="body" sz="quarter" idx="19"/>
          </p:nvPr>
        </p:nvSpPr>
        <p:spPr>
          <a:xfrm>
            <a:off x="4505123" y="2007481"/>
            <a:ext cx="3236400" cy="3240000"/>
          </a:xfrm>
          <a:solidFill>
            <a:schemeClr val="accent2"/>
          </a:solidFill>
        </p:spPr>
        <p:txBody>
          <a:bodyPr vert="horz" lIns="91440" tIns="45720" rIns="91440" bIns="45720" rtlCol="0" anchor="ctr">
            <a:normAutofit/>
          </a:bodyPr>
          <a:lstStyle>
            <a:lvl1pPr marL="396875" indent="-396875">
              <a:buFont typeface="Work Sans Light" panose="00000400000000000000" pitchFamily="2" charset="0"/>
              <a:buChar char="→"/>
              <a:defRPr lang="en-US" sz="3000" b="0" i="0" dirty="0" smtClean="0">
                <a:solidFill>
                  <a:schemeClr val="bg1"/>
                </a:solidFill>
                <a:latin typeface="+mn-lt"/>
                <a:cs typeface="Work Sans Light"/>
              </a:defRPr>
            </a:lvl1pPr>
          </a:lstStyle>
          <a:p>
            <a:pPr marL="404813" lvl="0" indent="-404813">
              <a:buFont typeface="Work Sans Light" pitchFamily="2" charset="77"/>
              <a:buChar char="→"/>
              <a:tabLst/>
            </a:pPr>
            <a:r>
              <a:rPr lang="en-US"/>
              <a:t>Click to edit Master text styles</a:t>
            </a:r>
          </a:p>
        </p:txBody>
      </p:sp>
      <p:sp>
        <p:nvSpPr>
          <p:cNvPr id="15" name="Text Placeholder 4">
            <a:extLst>
              <a:ext uri="{FF2B5EF4-FFF2-40B4-BE49-F238E27FC236}">
                <a16:creationId xmlns:a16="http://schemas.microsoft.com/office/drawing/2014/main" id="{5BEA6E5C-8588-43FD-8995-99A3F78EDB31}"/>
              </a:ext>
            </a:extLst>
          </p:cNvPr>
          <p:cNvSpPr>
            <a:spLocks noGrp="1"/>
          </p:cNvSpPr>
          <p:nvPr>
            <p:ph type="body" sz="quarter" idx="20"/>
          </p:nvPr>
        </p:nvSpPr>
        <p:spPr>
          <a:xfrm>
            <a:off x="8624541" y="2007481"/>
            <a:ext cx="3236976" cy="3240000"/>
          </a:xfrm>
          <a:solidFill>
            <a:srgbClr val="1089FF"/>
          </a:solidFill>
          <a:ln>
            <a:solidFill>
              <a:srgbClr val="1089FF"/>
            </a:solidFill>
          </a:ln>
        </p:spPr>
        <p:txBody>
          <a:bodyPr vert="horz" lIns="91440" tIns="45720" rIns="91440" bIns="45720" rtlCol="0" anchor="ctr">
            <a:normAutofit/>
          </a:bodyPr>
          <a:lstStyle>
            <a:lvl1pPr marL="404813" indent="-404813">
              <a:buFont typeface="Work Sans Light" panose="00000400000000000000" pitchFamily="2" charset="0"/>
              <a:buChar char="→"/>
              <a:defRPr lang="en-US" sz="3000" b="0" i="0" smtClean="0">
                <a:solidFill>
                  <a:schemeClr val="bg1"/>
                </a:solidFill>
                <a:latin typeface="+mn-lt"/>
                <a:cs typeface="Work Sans Light"/>
              </a:defRPr>
            </a:lvl1pPr>
          </a:lstStyle>
          <a:p>
            <a:pPr marL="404813" lvl="0" indent="-404813">
              <a:buFont typeface="Work Sans Light" pitchFamily="2" charset="77"/>
              <a:buChar char="→"/>
              <a:tabLst/>
            </a:pPr>
            <a:r>
              <a:rPr lang="en-US"/>
              <a:t>Click to edit Master text styles</a:t>
            </a:r>
          </a:p>
        </p:txBody>
      </p:sp>
      <p:sp>
        <p:nvSpPr>
          <p:cNvPr id="9" name="Title Placeholder 1">
            <a:extLst>
              <a:ext uri="{FF2B5EF4-FFF2-40B4-BE49-F238E27FC236}">
                <a16:creationId xmlns:a16="http://schemas.microsoft.com/office/drawing/2014/main" id="{05F6BD50-9857-435C-AF9D-B2DAAA338618}"/>
              </a:ext>
            </a:extLst>
          </p:cNvPr>
          <p:cNvSpPr>
            <a:spLocks noGrp="1"/>
          </p:cNvSpPr>
          <p:nvPr>
            <p:ph type="title"/>
          </p:nvPr>
        </p:nvSpPr>
        <p:spPr>
          <a:xfrm>
            <a:off x="838200" y="1825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8" name="Slide Number Placeholder 5">
            <a:extLst>
              <a:ext uri="{FF2B5EF4-FFF2-40B4-BE49-F238E27FC236}">
                <a16:creationId xmlns:a16="http://schemas.microsoft.com/office/drawing/2014/main" id="{D4947D68-C41A-4D0F-93B6-6923DE92FEEA}"/>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10" name="Footer Placeholder 4">
            <a:extLst>
              <a:ext uri="{FF2B5EF4-FFF2-40B4-BE49-F238E27FC236}">
                <a16:creationId xmlns:a16="http://schemas.microsoft.com/office/drawing/2014/main" id="{1282FAE5-DBEB-4E15-9421-2A614106305A}"/>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14" name="Graphic 13">
            <a:extLst>
              <a:ext uri="{FF2B5EF4-FFF2-40B4-BE49-F238E27FC236}">
                <a16:creationId xmlns:a16="http://schemas.microsoft.com/office/drawing/2014/main" id="{C0552B70-4836-4860-9357-6E2694F80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87556" y="6245352"/>
            <a:ext cx="1105210" cy="612648"/>
          </a:xfrm>
          <a:prstGeom prst="rect">
            <a:avLst/>
          </a:prstGeom>
        </p:spPr>
      </p:pic>
      <p:sp>
        <p:nvSpPr>
          <p:cNvPr id="11" name="Text Placeholder 4">
            <a:extLst>
              <a:ext uri="{FF2B5EF4-FFF2-40B4-BE49-F238E27FC236}">
                <a16:creationId xmlns:a16="http://schemas.microsoft.com/office/drawing/2014/main" id="{859AAA65-1558-42C4-A0F3-F39DBCFD6C20}"/>
              </a:ext>
            </a:extLst>
          </p:cNvPr>
          <p:cNvSpPr>
            <a:spLocks noGrp="1"/>
          </p:cNvSpPr>
          <p:nvPr>
            <p:ph type="body" sz="quarter" idx="21"/>
          </p:nvPr>
        </p:nvSpPr>
        <p:spPr>
          <a:xfrm>
            <a:off x="385704" y="2007481"/>
            <a:ext cx="3236400" cy="3240000"/>
          </a:xfrm>
          <a:solidFill>
            <a:schemeClr val="accent1"/>
          </a:solidFill>
        </p:spPr>
        <p:txBody>
          <a:bodyPr vert="horz" lIns="91440" tIns="45720" rIns="91440" bIns="45720" rtlCol="0" anchor="ctr">
            <a:normAutofit/>
          </a:bodyPr>
          <a:lstStyle>
            <a:lvl1pPr marL="396875" indent="-396875">
              <a:buFont typeface="Work Sans Light" panose="00000400000000000000" pitchFamily="2" charset="0"/>
              <a:buChar char="→"/>
              <a:defRPr lang="en-US" sz="3000" b="0" i="0" dirty="0" smtClean="0">
                <a:solidFill>
                  <a:schemeClr val="bg1"/>
                </a:solidFill>
                <a:latin typeface="+mn-lt"/>
                <a:cs typeface="Work Sans Light"/>
              </a:defRPr>
            </a:lvl1pPr>
          </a:lstStyle>
          <a:p>
            <a:pPr marL="404813" lvl="0" indent="-404813">
              <a:buFont typeface="Work Sans Light" pitchFamily="2" charset="77"/>
              <a:buChar char="→"/>
              <a:tabLst/>
            </a:pPr>
            <a:r>
              <a:rPr lang="en-US"/>
              <a:t>Click to edit Master text styles</a:t>
            </a:r>
          </a:p>
        </p:txBody>
      </p:sp>
    </p:spTree>
    <p:extLst>
      <p:ext uri="{BB962C8B-B14F-4D97-AF65-F5344CB8AC3E}">
        <p14:creationId xmlns:p14="http://schemas.microsoft.com/office/powerpoint/2010/main" val="369541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9F1920-C44E-424E-B21C-02766999A000}" type="datetimeFigureOut">
              <a:rPr lang="en-US" smtClean="0"/>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6DFF-7751-48FC-AF96-CA2B78C901F6}" type="slidenum">
              <a:rPr lang="en-US" smtClean="0"/>
              <a:t>‹#›</a:t>
            </a:fld>
            <a:endParaRPr lang="en-US"/>
          </a:p>
        </p:txBody>
      </p:sp>
    </p:spTree>
    <p:extLst>
      <p:ext uri="{BB962C8B-B14F-4D97-AF65-F5344CB8AC3E}">
        <p14:creationId xmlns:p14="http://schemas.microsoft.com/office/powerpoint/2010/main" val="18049016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0984E9-76FC-4033-B173-F3E779494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7D9A59E5-FFDA-4C86-ACE2-0387F00E170A}"/>
              </a:ext>
            </a:extLst>
          </p:cNvPr>
          <p:cNvSpPr>
            <a:spLocks noGrp="1"/>
          </p:cNvSpPr>
          <p:nvPr>
            <p:ph type="title"/>
          </p:nvPr>
        </p:nvSpPr>
        <p:spPr>
          <a:xfrm>
            <a:off x="838200" y="1825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14" name="Graphic 13">
            <a:extLst>
              <a:ext uri="{FF2B5EF4-FFF2-40B4-BE49-F238E27FC236}">
                <a16:creationId xmlns:a16="http://schemas.microsoft.com/office/drawing/2014/main" id="{8009269A-D0FC-4EA3-804F-09B53AECA03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8757" y="6230202"/>
            <a:ext cx="1100507" cy="610042"/>
          </a:xfrm>
          <a:prstGeom prst="rect">
            <a:avLst/>
          </a:prstGeom>
        </p:spPr>
      </p:pic>
      <p:sp>
        <p:nvSpPr>
          <p:cNvPr id="16" name="Slide Number Placeholder 5">
            <a:extLst>
              <a:ext uri="{FF2B5EF4-FFF2-40B4-BE49-F238E27FC236}">
                <a16:creationId xmlns:a16="http://schemas.microsoft.com/office/drawing/2014/main" id="{8F000C9F-551E-4F0C-B0AA-173B9210A8C8}"/>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8" name="Footer Placeholder 4">
            <a:extLst>
              <a:ext uri="{FF2B5EF4-FFF2-40B4-BE49-F238E27FC236}">
                <a16:creationId xmlns:a16="http://schemas.microsoft.com/office/drawing/2014/main" id="{47418A82-7BE1-47F3-8ABB-67567E2BB4C7}"/>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Ridge View Landowner Meeting - September 2024</a:t>
            </a:r>
          </a:p>
        </p:txBody>
      </p:sp>
    </p:spTree>
    <p:extLst>
      <p:ext uri="{BB962C8B-B14F-4D97-AF65-F5344CB8AC3E}">
        <p14:creationId xmlns:p14="http://schemas.microsoft.com/office/powerpoint/2010/main" val="354956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57C488A9-079C-4D8B-955A-8A790E0BC01B}"/>
              </a:ext>
            </a:extLst>
          </p:cNvPr>
          <p:cNvSpPr>
            <a:spLocks noGrp="1"/>
          </p:cNvSpPr>
          <p:nvPr>
            <p:ph type="title"/>
          </p:nvPr>
        </p:nvSpPr>
        <p:spPr>
          <a:xfrm>
            <a:off x="838200" y="18255"/>
            <a:ext cx="10515600" cy="1325563"/>
          </a:xfrm>
          <a:prstGeom prst="rect">
            <a:avLst/>
          </a:prstGeom>
        </p:spPr>
        <p:txBody>
          <a:bodyPr vert="horz" lIns="91440" tIns="45720" rIns="91440" bIns="45720" rtlCol="0" anchor="ctr">
            <a:normAutofit/>
          </a:bodyPr>
          <a:lstStyle>
            <a:lvl1pPr>
              <a:defRPr>
                <a:solidFill>
                  <a:schemeClr val="accent1"/>
                </a:solidFill>
              </a:defRPr>
            </a:lvl1pPr>
          </a:lstStyle>
          <a:p>
            <a:r>
              <a:rPr lang="en-US"/>
              <a:t>Click to edit Master title style</a:t>
            </a:r>
          </a:p>
        </p:txBody>
      </p:sp>
      <p:pic>
        <p:nvPicPr>
          <p:cNvPr id="13" name="Graphic 12">
            <a:extLst>
              <a:ext uri="{FF2B5EF4-FFF2-40B4-BE49-F238E27FC236}">
                <a16:creationId xmlns:a16="http://schemas.microsoft.com/office/drawing/2014/main" id="{BA8F0735-448F-4DA4-B779-189B0E2D8F9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8757" y="6230202"/>
            <a:ext cx="1100507" cy="610042"/>
          </a:xfrm>
          <a:prstGeom prst="rect">
            <a:avLst/>
          </a:prstGeom>
        </p:spPr>
      </p:pic>
      <p:sp>
        <p:nvSpPr>
          <p:cNvPr id="15" name="Slide Number Placeholder 5">
            <a:extLst>
              <a:ext uri="{FF2B5EF4-FFF2-40B4-BE49-F238E27FC236}">
                <a16:creationId xmlns:a16="http://schemas.microsoft.com/office/drawing/2014/main" id="{F7895E5B-AFFC-487D-AF53-8B14A92FBA69}"/>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6" name="Footer Placeholder 4">
            <a:extLst>
              <a:ext uri="{FF2B5EF4-FFF2-40B4-BE49-F238E27FC236}">
                <a16:creationId xmlns:a16="http://schemas.microsoft.com/office/drawing/2014/main" id="{EDA80383-5949-409B-99C2-5388F7CB65A1}"/>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90514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0984E9-76FC-4033-B173-F3E779494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7D9A59E5-FFDA-4C86-ACE2-0387F00E170A}"/>
              </a:ext>
            </a:extLst>
          </p:cNvPr>
          <p:cNvSpPr>
            <a:spLocks noGrp="1"/>
          </p:cNvSpPr>
          <p:nvPr>
            <p:ph type="title"/>
          </p:nvPr>
        </p:nvSpPr>
        <p:spPr>
          <a:xfrm>
            <a:off x="838200" y="1825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14" name="Graphic 13">
            <a:extLst>
              <a:ext uri="{FF2B5EF4-FFF2-40B4-BE49-F238E27FC236}">
                <a16:creationId xmlns:a16="http://schemas.microsoft.com/office/drawing/2014/main" id="{8009269A-D0FC-4EA3-804F-09B53AECA03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8757" y="6230202"/>
            <a:ext cx="1100507" cy="610042"/>
          </a:xfrm>
          <a:prstGeom prst="rect">
            <a:avLst/>
          </a:prstGeom>
        </p:spPr>
      </p:pic>
      <p:sp>
        <p:nvSpPr>
          <p:cNvPr id="16" name="Slide Number Placeholder 5">
            <a:extLst>
              <a:ext uri="{FF2B5EF4-FFF2-40B4-BE49-F238E27FC236}">
                <a16:creationId xmlns:a16="http://schemas.microsoft.com/office/drawing/2014/main" id="{8F000C9F-551E-4F0C-B0AA-173B9210A8C8}"/>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8" name="Footer Placeholder 4">
            <a:extLst>
              <a:ext uri="{FF2B5EF4-FFF2-40B4-BE49-F238E27FC236}">
                <a16:creationId xmlns:a16="http://schemas.microsoft.com/office/drawing/2014/main" id="{47418A82-7BE1-47F3-8ABB-67567E2BB4C7}"/>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76901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itle and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65125"/>
            <a:ext cx="11274552" cy="528743"/>
          </a:xfrm>
        </p:spPr>
        <p:txBody>
          <a:bodyPr>
            <a:noAutofit/>
          </a:bodyPr>
          <a:lstStyle>
            <a:lvl1pPr>
              <a:defRPr sz="4000">
                <a:solidFill>
                  <a:srgbClr val="383939"/>
                </a:solidFill>
                <a:latin typeface="Segoe UI" panose="020B0502040204020203" pitchFamily="34" charset="0"/>
                <a:cs typeface="Segoe UI" panose="020B0502040204020203" pitchFamily="34" charset="0"/>
              </a:defRPr>
            </a:lvl1pPr>
          </a:lstStyle>
          <a:p>
            <a:r>
              <a:rPr lang="en-US"/>
              <a:t>Master title style</a:t>
            </a:r>
          </a:p>
        </p:txBody>
      </p:sp>
      <p:sp>
        <p:nvSpPr>
          <p:cNvPr id="8" name="Content Placeholder 7"/>
          <p:cNvSpPr>
            <a:spLocks noGrp="1"/>
          </p:cNvSpPr>
          <p:nvPr>
            <p:ph sz="quarter" idx="13"/>
          </p:nvPr>
        </p:nvSpPr>
        <p:spPr>
          <a:xfrm>
            <a:off x="446546" y="1299983"/>
            <a:ext cx="11274552" cy="4601817"/>
          </a:xfrm>
        </p:spPr>
        <p:txBody>
          <a:bodyPr/>
          <a:lstStyle>
            <a:lvl1pPr marL="457200" indent="-457200">
              <a:buClr>
                <a:schemeClr val="accent6"/>
              </a:buClr>
              <a:buFont typeface="Arial" panose="020B0604020202020204" pitchFamily="34" charset="0"/>
              <a:buChar char="•"/>
              <a:defRPr b="0"/>
            </a:lvl1pPr>
            <a:lvl2pPr marL="800100" indent="-342900">
              <a:buClr>
                <a:schemeClr val="tx2"/>
              </a:buClr>
              <a:buFont typeface="Arial" panose="020B0604020202020204" pitchFamily="34" charset="0"/>
              <a:buChar char="•"/>
              <a:defRPr b="0"/>
            </a:lvl2pPr>
            <a:lvl3pPr marL="1143000" indent="-228600">
              <a:buClr>
                <a:schemeClr val="tx2"/>
              </a:buClr>
              <a:buFont typeface="Segoe UI" panose="020B0502040204020203" pitchFamily="34" charset="0"/>
              <a:buChar char="-"/>
              <a:defRPr b="0"/>
            </a:lvl3pPr>
            <a:lvl4pPr marL="1600200" indent="-228600">
              <a:buClr>
                <a:schemeClr val="tx2"/>
              </a:buClr>
              <a:buFont typeface="Segoe UI" panose="020B0502040204020203" pitchFamily="34" charset="0"/>
              <a:buChar char="-"/>
              <a:defRPr b="0"/>
            </a:lvl4pPr>
            <a:lvl5pPr marL="2057400" indent="-228600">
              <a:buClr>
                <a:schemeClr val="tx2"/>
              </a:buClr>
              <a:buFont typeface="Segoe UI" panose="020B0502040204020203" pitchFamily="34" charset="0"/>
              <a:buChar cha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0"/>
            <a:endParaRPr lang="en-US"/>
          </a:p>
        </p:txBody>
      </p:sp>
      <p:pic>
        <p:nvPicPr>
          <p:cNvPr id="12" name="Picture 11">
            <a:extLst>
              <a:ext uri="{FF2B5EF4-FFF2-40B4-BE49-F238E27FC236}">
                <a16:creationId xmlns:a16="http://schemas.microsoft.com/office/drawing/2014/main" id="{6DF871E4-29B8-479A-86FE-2123D39FDD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54" y="6116019"/>
            <a:ext cx="1252728" cy="697653"/>
          </a:xfrm>
          <a:prstGeom prst="rect">
            <a:avLst/>
          </a:prstGeom>
        </p:spPr>
      </p:pic>
      <p:sp>
        <p:nvSpPr>
          <p:cNvPr id="7" name="Footer Placeholder 1">
            <a:extLst>
              <a:ext uri="{FF2B5EF4-FFF2-40B4-BE49-F238E27FC236}">
                <a16:creationId xmlns:a16="http://schemas.microsoft.com/office/drawing/2014/main" id="{F346BA11-B021-41B3-A12F-DA649A0B2F08}"/>
              </a:ext>
            </a:extLst>
          </p:cNvPr>
          <p:cNvSpPr>
            <a:spLocks noGrp="1"/>
          </p:cNvSpPr>
          <p:nvPr>
            <p:ph type="ftr" sz="quarter" idx="3"/>
          </p:nvPr>
        </p:nvSpPr>
        <p:spPr>
          <a:xfrm>
            <a:off x="7348451" y="6547331"/>
            <a:ext cx="4060627" cy="266341"/>
          </a:xfrm>
          <a:prstGeom prst="rect">
            <a:avLst/>
          </a:prstGeom>
        </p:spPr>
        <p:txBody>
          <a:bodyPr/>
          <a:lstStyle>
            <a:lvl1pPr algn="r">
              <a:defRPr sz="1050">
                <a:solidFill>
                  <a:schemeClr val="accent1"/>
                </a:solidFill>
              </a:defRPr>
            </a:lvl1pPr>
          </a:lstStyle>
          <a:p>
            <a:r>
              <a:rPr lang="en-US" kern="0">
                <a:ea typeface="Frutiger LT Std 45 Light" charset="0"/>
                <a:cs typeface="Segoe UI Semilight" panose="020B0402040204020203" pitchFamily="34" charset="0"/>
              </a:rPr>
              <a:t>EDF Renewables / Ridge View Solar / July 2019</a:t>
            </a:r>
            <a:endParaRPr lang="en-US"/>
          </a:p>
        </p:txBody>
      </p:sp>
      <p:sp>
        <p:nvSpPr>
          <p:cNvPr id="11" name="Slide Number Placeholder 2">
            <a:extLst>
              <a:ext uri="{FF2B5EF4-FFF2-40B4-BE49-F238E27FC236}">
                <a16:creationId xmlns:a16="http://schemas.microsoft.com/office/drawing/2014/main" id="{739BE1EC-6B0D-46C0-92E6-3CDFEB4F34C6}"/>
              </a:ext>
            </a:extLst>
          </p:cNvPr>
          <p:cNvSpPr>
            <a:spLocks noGrp="1"/>
          </p:cNvSpPr>
          <p:nvPr>
            <p:ph type="sldNum" sz="quarter" idx="4"/>
          </p:nvPr>
        </p:nvSpPr>
        <p:spPr>
          <a:xfrm>
            <a:off x="11456890" y="6547331"/>
            <a:ext cx="655918" cy="266342"/>
          </a:xfrm>
          <a:prstGeom prst="rect">
            <a:avLst/>
          </a:prstGeom>
        </p:spPr>
        <p:txBody>
          <a:bodyPr/>
          <a:lstStyle>
            <a:lvl1pPr>
              <a:defRPr sz="1050"/>
            </a:lvl1pPr>
          </a:lstStyle>
          <a:p>
            <a:r>
              <a:rPr lang="en-US">
                <a:solidFill>
                  <a:schemeClr val="tx2">
                    <a:lumMod val="50000"/>
                  </a:schemeClr>
                </a:solidFill>
                <a:ea typeface="Frutiger LT Std 45 Light" charset="0"/>
                <a:cs typeface="Frutiger LT Std 45 Light" charset="0"/>
              </a:rPr>
              <a:t>| </a:t>
            </a:r>
            <a:fld id="{57FD9E64-1A1F-0D48-B0C9-4E7AB1203E52}" type="slidenum">
              <a:rPr lang="en-US" smtClean="0">
                <a:solidFill>
                  <a:schemeClr val="tx2">
                    <a:lumMod val="50000"/>
                  </a:schemeClr>
                </a:solidFill>
                <a:ea typeface="Frutiger LT Std 45 Light" charset="0"/>
                <a:cs typeface="Frutiger LT Std 45 Light" charset="0"/>
              </a:rPr>
              <a:pPr/>
              <a:t>‹#›</a:t>
            </a:fld>
            <a:endParaRPr lang="en-US"/>
          </a:p>
        </p:txBody>
      </p:sp>
    </p:spTree>
    <p:extLst>
      <p:ext uri="{BB962C8B-B14F-4D97-AF65-F5344CB8AC3E}">
        <p14:creationId xmlns:p14="http://schemas.microsoft.com/office/powerpoint/2010/main" val="1502562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16176"/>
            <a:ext cx="10363200" cy="1470025"/>
          </a:xfrm>
          <a:prstGeom prst="rect">
            <a:avLst/>
          </a:prstGeom>
        </p:spPr>
        <p:txBody>
          <a:bodyPr/>
          <a:lstStyle>
            <a:lvl1pPr>
              <a:defRPr>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28800" y="4038600"/>
            <a:ext cx="8534400" cy="1752600"/>
          </a:xfrm>
          <a:prstGeom prst="rect">
            <a:avLst/>
          </a:prstGeo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pic>
        <p:nvPicPr>
          <p:cNvPr id="15" name="Picture 14" descr="PV Trainer Header_v2.jpg"/>
          <p:cNvPicPr>
            <a:picLocks noChangeAspect="1"/>
          </p:cNvPicPr>
          <p:nvPr/>
        </p:nvPicPr>
        <p:blipFill>
          <a:blip r:embed="rId2" cstate="print"/>
          <a:stretch>
            <a:fillRect/>
          </a:stretch>
        </p:blipFill>
        <p:spPr>
          <a:xfrm>
            <a:off x="-1" y="3"/>
            <a:ext cx="12192000" cy="1710465"/>
          </a:xfrm>
          <a:prstGeom prst="rect">
            <a:avLst/>
          </a:prstGeom>
        </p:spPr>
      </p:pic>
      <p:pic>
        <p:nvPicPr>
          <p:cNvPr id="7" name="Picture 6" descr="Meister_IC.png"/>
          <p:cNvPicPr>
            <a:picLocks noChangeAspect="1"/>
          </p:cNvPicPr>
          <p:nvPr userDrawn="1"/>
        </p:nvPicPr>
        <p:blipFill>
          <a:blip r:embed="rId3" cstate="print"/>
          <a:stretch>
            <a:fillRect/>
          </a:stretch>
        </p:blipFill>
        <p:spPr>
          <a:xfrm>
            <a:off x="609601" y="6172201"/>
            <a:ext cx="1657351" cy="539341"/>
          </a:xfrm>
          <a:prstGeom prst="rect">
            <a:avLst/>
          </a:prstGeom>
        </p:spPr>
      </p:pic>
      <p:pic>
        <p:nvPicPr>
          <p:cNvPr id="8" name="Picture 7" descr="Logo 2 - With Pace.png"/>
          <p:cNvPicPr>
            <a:picLocks noChangeAspect="1"/>
          </p:cNvPicPr>
          <p:nvPr userDrawn="1"/>
        </p:nvPicPr>
        <p:blipFill>
          <a:blip r:embed="rId4" cstate="print"/>
          <a:stretch>
            <a:fillRect/>
          </a:stretch>
        </p:blipFill>
        <p:spPr>
          <a:xfrm>
            <a:off x="2743200" y="6248400"/>
            <a:ext cx="1343187" cy="457200"/>
          </a:xfrm>
          <a:prstGeom prst="rect">
            <a:avLst/>
          </a:prstGeom>
        </p:spPr>
      </p:pic>
      <p:pic>
        <p:nvPicPr>
          <p:cNvPr id="9" name="Picture 8" descr="Sustainable CUNY large - cmyk.png"/>
          <p:cNvPicPr>
            <a:picLocks noChangeAspect="1"/>
          </p:cNvPicPr>
          <p:nvPr userDrawn="1"/>
        </p:nvPicPr>
        <p:blipFill>
          <a:blip r:embed="rId5" cstate="print"/>
          <a:stretch>
            <a:fillRect/>
          </a:stretch>
        </p:blipFill>
        <p:spPr>
          <a:xfrm>
            <a:off x="4368800" y="6248400"/>
            <a:ext cx="638835" cy="457200"/>
          </a:xfrm>
          <a:prstGeom prst="rect">
            <a:avLst/>
          </a:prstGeom>
        </p:spPr>
      </p:pic>
      <p:pic>
        <p:nvPicPr>
          <p:cNvPr id="10" name="Picture 9" descr="NYSERDA-Logo_2.5.png"/>
          <p:cNvPicPr>
            <a:picLocks noChangeAspect="1"/>
          </p:cNvPicPr>
          <p:nvPr userDrawn="1"/>
        </p:nvPicPr>
        <p:blipFill>
          <a:blip r:embed="rId6" cstate="print"/>
          <a:stretch>
            <a:fillRect/>
          </a:stretch>
        </p:blipFill>
        <p:spPr>
          <a:xfrm>
            <a:off x="9734650" y="6263292"/>
            <a:ext cx="2108001" cy="379793"/>
          </a:xfrm>
          <a:prstGeom prst="rect">
            <a:avLst/>
          </a:prstGeom>
        </p:spPr>
      </p:pic>
    </p:spTree>
    <p:extLst>
      <p:ext uri="{BB962C8B-B14F-4D97-AF65-F5344CB8AC3E}">
        <p14:creationId xmlns:p14="http://schemas.microsoft.com/office/powerpoint/2010/main" val="204010506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419600"/>
          </a:xfrm>
          <a:prstGeom prst="rect">
            <a:avLst/>
          </a:prstGeom>
        </p:spPr>
        <p:txBody>
          <a:bodyPr/>
          <a:lstStyle>
            <a:lvl1pPr>
              <a:defRPr>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1"/>
          <p:cNvSpPr>
            <a:spLocks noGrp="1"/>
          </p:cNvSpPr>
          <p:nvPr>
            <p:ph type="title"/>
          </p:nvPr>
        </p:nvSpPr>
        <p:spPr>
          <a:xfrm>
            <a:off x="0" y="228600"/>
            <a:ext cx="12192000" cy="6096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786703220"/>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47802"/>
            <a:ext cx="5384800" cy="44195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47802"/>
            <a:ext cx="5384800" cy="44195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
        <p:nvSpPr>
          <p:cNvPr id="8" name="Title Placeholder 1"/>
          <p:cNvSpPr>
            <a:spLocks noGrp="1"/>
          </p:cNvSpPr>
          <p:nvPr>
            <p:ph type="title"/>
          </p:nvPr>
        </p:nvSpPr>
        <p:spPr>
          <a:xfrm>
            <a:off x="0" y="228600"/>
            <a:ext cx="12192000" cy="6096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8874952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95400"/>
            <a:ext cx="5386917" cy="838200"/>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286001"/>
            <a:ext cx="5386917" cy="3581400"/>
          </a:xfrm>
          <a:prstGeom prst="rect">
            <a:avLst/>
          </a:prstGeo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295400"/>
            <a:ext cx="5389033" cy="838200"/>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86001"/>
            <a:ext cx="5389033" cy="3581400"/>
          </a:xfrm>
          <a:prstGeom prst="rect">
            <a:avLst/>
          </a:prstGeo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
        <p:nvSpPr>
          <p:cNvPr id="10" name="Title Placeholder 1"/>
          <p:cNvSpPr>
            <a:spLocks noGrp="1"/>
          </p:cNvSpPr>
          <p:nvPr>
            <p:ph type="title"/>
          </p:nvPr>
        </p:nvSpPr>
        <p:spPr>
          <a:xfrm>
            <a:off x="0" y="228600"/>
            <a:ext cx="12192000" cy="6096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221751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a:solidFill>
                <a:prstClr val="black">
                  <a:tint val="75000"/>
                </a:prstClr>
              </a:solidFill>
            </a:endParaRPr>
          </a:p>
        </p:txBody>
      </p:sp>
      <p:sp>
        <p:nvSpPr>
          <p:cNvPr id="5" name="Title Placeholder 1"/>
          <p:cNvSpPr>
            <a:spLocks noGrp="1"/>
          </p:cNvSpPr>
          <p:nvPr>
            <p:ph type="title"/>
          </p:nvPr>
        </p:nvSpPr>
        <p:spPr>
          <a:xfrm>
            <a:off x="0" y="228600"/>
            <a:ext cx="12192000" cy="6096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9089391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371600"/>
            <a:ext cx="4011084" cy="1009650"/>
          </a:xfrm>
          <a:prstGeom prst="rect">
            <a:avLst/>
          </a:prstGeom>
        </p:spPr>
        <p:txBody>
          <a:bodyPr anchor="b"/>
          <a:lstStyle>
            <a:lvl1pPr algn="l">
              <a:defRPr sz="20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1371602"/>
            <a:ext cx="6815667" cy="4495799"/>
          </a:xfrm>
          <a:prstGeom prst="rect">
            <a:avLst/>
          </a:prstGeom>
        </p:spPr>
        <p:txBody>
          <a:bodyPr/>
          <a:lstStyle>
            <a:lvl1pPr marL="182880" indent="-182880">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286001"/>
            <a:ext cx="4011084" cy="358139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
        <p:nvSpPr>
          <p:cNvPr id="8" name="Title Placeholder 1"/>
          <p:cNvSpPr txBox="1">
            <a:spLocks/>
          </p:cNvSpPr>
          <p:nvPr/>
        </p:nvSpPr>
        <p:spPr>
          <a:xfrm>
            <a:off x="0" y="228600"/>
            <a:ext cx="12192000" cy="609600"/>
          </a:xfrm>
          <a:prstGeom prst="rect">
            <a:avLst/>
          </a:prstGeom>
        </p:spPr>
        <p:txBody>
          <a:bodyPr vert="horz" lIns="91440" tIns="45720" rIns="91440" bIns="45720" rtlCol="0" anchor="ctr">
            <a:noAutofit/>
          </a:bodyPr>
          <a:lstStyle/>
          <a:p>
            <a:pPr algn="ctr">
              <a:spcBef>
                <a:spcPct val="0"/>
              </a:spcBef>
              <a:defRPr/>
            </a:pPr>
            <a:r>
              <a:rPr lang="en-US" sz="4400" dirty="0">
                <a:solidFill>
                  <a:prstClr val="white"/>
                </a:solidFill>
                <a:latin typeface="Arial" pitchFamily="34" charset="0"/>
                <a:cs typeface="Arial" pitchFamily="34" charset="0"/>
              </a:rPr>
              <a:t>Click to edit Master title style</a:t>
            </a:r>
          </a:p>
        </p:txBody>
      </p:sp>
    </p:spTree>
    <p:extLst>
      <p:ext uri="{BB962C8B-B14F-4D97-AF65-F5344CB8AC3E}">
        <p14:creationId xmlns:p14="http://schemas.microsoft.com/office/powerpoint/2010/main" val="3146035464"/>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4"/>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4"/>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2481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386263"/>
            <a:ext cx="7315200" cy="566738"/>
          </a:xfrm>
          <a:prstGeom prst="rect">
            <a:avLst/>
          </a:prstGeom>
        </p:spPr>
        <p:txBody>
          <a:bodyPr anchor="b"/>
          <a:lstStyle>
            <a:lvl1pPr algn="l">
              <a:defRPr sz="2800" b="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1371601"/>
            <a:ext cx="7315200" cy="29718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4986339"/>
            <a:ext cx="7315200" cy="804862"/>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
        <p:nvSpPr>
          <p:cNvPr id="8" name="Title Placeholder 1"/>
          <p:cNvSpPr txBox="1">
            <a:spLocks/>
          </p:cNvSpPr>
          <p:nvPr/>
        </p:nvSpPr>
        <p:spPr>
          <a:xfrm>
            <a:off x="0" y="228600"/>
            <a:ext cx="12192000" cy="609600"/>
          </a:xfrm>
          <a:prstGeom prst="rect">
            <a:avLst/>
          </a:prstGeom>
        </p:spPr>
        <p:txBody>
          <a:bodyPr vert="horz" lIns="91440" tIns="45720" rIns="91440" bIns="45720" rtlCol="0" anchor="ctr">
            <a:noAutofit/>
          </a:bodyPr>
          <a:lstStyle/>
          <a:p>
            <a:pPr algn="ctr">
              <a:spcBef>
                <a:spcPct val="0"/>
              </a:spcBef>
              <a:defRPr/>
            </a:pPr>
            <a:r>
              <a:rPr lang="en-US" sz="4400" dirty="0">
                <a:solidFill>
                  <a:prstClr val="white"/>
                </a:solidFill>
                <a:latin typeface="Arial" pitchFamily="34" charset="0"/>
                <a:cs typeface="Arial" pitchFamily="34" charset="0"/>
              </a:rPr>
              <a:t>Click to edit Master title style</a:t>
            </a:r>
          </a:p>
        </p:txBody>
      </p:sp>
    </p:spTree>
    <p:extLst>
      <p:ext uri="{BB962C8B-B14F-4D97-AF65-F5344CB8AC3E}">
        <p14:creationId xmlns:p14="http://schemas.microsoft.com/office/powerpoint/2010/main" val="1359383272"/>
      </p:ext>
    </p:extLst>
  </p:cSld>
  <p:clrMapOvr>
    <a:masterClrMapping/>
  </p:clrMapOvr>
  <p:hf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Head with Bulleted Lis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09600" y="1371600"/>
            <a:ext cx="10972800" cy="609600"/>
          </a:xfrm>
          <a:prstGeom prst="rect">
            <a:avLst/>
          </a:prstGeom>
        </p:spPr>
        <p:txBody>
          <a:bodyPr>
            <a:noAutofit/>
          </a:bodyPr>
          <a:lstStyle>
            <a:lvl1pPr>
              <a:buNone/>
              <a:defRPr sz="3200" b="1" i="0" baseline="0">
                <a:solidFill>
                  <a:schemeClr val="tx1"/>
                </a:solidFill>
                <a:latin typeface="Arial" pitchFamily="34" charset="0"/>
                <a:cs typeface="Arial" pitchFamily="34" charset="0"/>
              </a:defRPr>
            </a:lvl1pPr>
            <a:lvl2pPr>
              <a:buNone/>
              <a:defRPr sz="3200" b="1"/>
            </a:lvl2pPr>
            <a:lvl3pPr>
              <a:buNone/>
              <a:defRPr sz="3200" b="1"/>
            </a:lvl3pPr>
            <a:lvl4pPr>
              <a:buNone/>
              <a:defRPr sz="3200" b="1"/>
            </a:lvl4pPr>
            <a:lvl5pPr>
              <a:buNone/>
              <a:defRPr sz="3200" b="1"/>
            </a:lvl5pPr>
          </a:lstStyle>
          <a:p>
            <a:pPr lvl="0"/>
            <a:r>
              <a:rPr lang="en-US" dirty="0"/>
              <a:t>Click to Add Head</a:t>
            </a:r>
          </a:p>
        </p:txBody>
      </p:sp>
      <p:sp>
        <p:nvSpPr>
          <p:cNvPr id="7" name="Content Placeholder 6"/>
          <p:cNvSpPr>
            <a:spLocks noGrp="1"/>
          </p:cNvSpPr>
          <p:nvPr>
            <p:ph sz="quarter" idx="12" hasCustomPrompt="1"/>
          </p:nvPr>
        </p:nvSpPr>
        <p:spPr>
          <a:xfrm>
            <a:off x="609600" y="2057400"/>
            <a:ext cx="10972800" cy="3886200"/>
          </a:xfrm>
          <a:prstGeom prst="rect">
            <a:avLst/>
          </a:prstGeom>
        </p:spPr>
        <p:txBody>
          <a:bodyPr>
            <a:noAutofit/>
          </a:bodyPr>
          <a:lstStyle>
            <a:lvl1pPr marL="274320" indent="-274320">
              <a:spcBef>
                <a:spcPts val="1200"/>
              </a:spcBef>
              <a:tabLst>
                <a:tab pos="685800" algn="l"/>
              </a:tabLst>
              <a:defRPr sz="2800" baseline="0">
                <a:solidFill>
                  <a:schemeClr val="tx1"/>
                </a:solidFill>
                <a:latin typeface="Arial" pitchFamily="34" charset="0"/>
                <a:cs typeface="Arial" pitchFamily="34" charset="0"/>
              </a:defRPr>
            </a:lvl1pPr>
            <a:lvl2pPr marL="640080" indent="-274320">
              <a:spcBef>
                <a:spcPts val="600"/>
              </a:spcBef>
              <a:defRPr sz="2400" baseline="0">
                <a:solidFill>
                  <a:schemeClr val="tx1"/>
                </a:solidFill>
                <a:latin typeface="Arial" pitchFamily="34" charset="0"/>
                <a:cs typeface="Arial" pitchFamily="34" charset="0"/>
              </a:defRPr>
            </a:lvl2pPr>
            <a:lvl3pPr>
              <a:buNone/>
              <a:defRPr/>
            </a:lvl3pPr>
          </a:lstStyle>
          <a:p>
            <a:pPr lvl="0"/>
            <a:r>
              <a:rPr lang="en-US" dirty="0"/>
              <a:t>Click to add text</a:t>
            </a:r>
          </a:p>
          <a:p>
            <a:pPr lvl="1"/>
            <a:r>
              <a:rPr lang="en-US" dirty="0"/>
              <a:t>Second level</a:t>
            </a:r>
          </a:p>
        </p:txBody>
      </p:sp>
      <p:sp>
        <p:nvSpPr>
          <p:cNvPr id="8" name="Title Placeholder 1"/>
          <p:cNvSpPr txBox="1">
            <a:spLocks/>
          </p:cNvSpPr>
          <p:nvPr/>
        </p:nvSpPr>
        <p:spPr>
          <a:xfrm>
            <a:off x="0" y="228600"/>
            <a:ext cx="12192000" cy="609600"/>
          </a:xfrm>
          <a:prstGeom prst="rect">
            <a:avLst/>
          </a:prstGeom>
        </p:spPr>
        <p:txBody>
          <a:bodyPr vert="horz" lIns="91440" tIns="45720" rIns="91440" bIns="45720" rtlCol="0" anchor="ctr">
            <a:noAutofit/>
          </a:bodyPr>
          <a:lstStyle/>
          <a:p>
            <a:pPr algn="ctr">
              <a:spcBef>
                <a:spcPct val="0"/>
              </a:spcBef>
              <a:defRPr/>
            </a:pPr>
            <a:r>
              <a:rPr lang="en-US" sz="4400" dirty="0">
                <a:solidFill>
                  <a:prstClr val="white"/>
                </a:solidFill>
                <a:latin typeface="Arial" pitchFamily="34" charset="0"/>
                <a:cs typeface="Arial" pitchFamily="34" charset="0"/>
              </a:rPr>
              <a:t>Click to edit Master title style</a:t>
            </a:r>
          </a:p>
        </p:txBody>
      </p:sp>
      <p:sp>
        <p:nvSpPr>
          <p:cNvPr id="13" name="Slide Number Placeholder 6"/>
          <p:cNvSpPr>
            <a:spLocks noGrp="1"/>
          </p:cNvSpPr>
          <p:nvPr>
            <p:ph type="sldNum" sz="quarter" idx="13"/>
          </p:nvPr>
        </p:nvSpPr>
        <p:spPr>
          <a:xfrm>
            <a:off x="0" y="6492876"/>
            <a:ext cx="508000" cy="365125"/>
          </a:xfrm>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2357963"/>
      </p:ext>
    </p:extLst>
  </p:cSld>
  <p:clrMapOvr>
    <a:masterClrMapping/>
  </p:clrMapOvr>
  <p:hf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 Column Bulleted List">
    <p:spTree>
      <p:nvGrpSpPr>
        <p:cNvPr id="1" name=""/>
        <p:cNvGrpSpPr/>
        <p:nvPr/>
      </p:nvGrpSpPr>
      <p:grpSpPr>
        <a:xfrm>
          <a:off x="0" y="0"/>
          <a:ext cx="0" cy="0"/>
          <a:chOff x="0" y="0"/>
          <a:chExt cx="0" cy="0"/>
        </a:xfrm>
      </p:grpSpPr>
      <p:sp>
        <p:nvSpPr>
          <p:cNvPr id="4" name="Content Placeholder 6"/>
          <p:cNvSpPr>
            <a:spLocks noGrp="1"/>
          </p:cNvSpPr>
          <p:nvPr>
            <p:ph sz="quarter" idx="12" hasCustomPrompt="1"/>
          </p:nvPr>
        </p:nvSpPr>
        <p:spPr>
          <a:xfrm>
            <a:off x="609600" y="2209800"/>
            <a:ext cx="10972800" cy="3657600"/>
          </a:xfrm>
          <a:prstGeom prst="rect">
            <a:avLst/>
          </a:prstGeom>
        </p:spPr>
        <p:txBody>
          <a:bodyPr numCol="2" spcCol="457200">
            <a:noAutofit/>
          </a:bodyPr>
          <a:lstStyle>
            <a:lvl1pPr marL="274320" marR="0" indent="-274320" algn="l" defTabSz="119063" rtl="0" eaLnBrk="1" fontAlgn="auto" latinLnBrk="0" hangingPunct="1">
              <a:lnSpc>
                <a:spcPct val="100000"/>
              </a:lnSpc>
              <a:spcBef>
                <a:spcPts val="600"/>
              </a:spcBef>
              <a:spcAft>
                <a:spcPts val="0"/>
              </a:spcAft>
              <a:buClrTx/>
              <a:buSzTx/>
              <a:buFont typeface="Arial" pitchFamily="34" charset="0"/>
              <a:buChar char="•"/>
              <a:tabLst>
                <a:tab pos="685800" algn="l"/>
              </a:tabLst>
              <a:defRPr sz="2800" baseline="0">
                <a:solidFill>
                  <a:schemeClr val="tx1"/>
                </a:solidFill>
                <a:latin typeface="Arial" pitchFamily="34" charset="0"/>
                <a:cs typeface="Arial" pitchFamily="34" charset="0"/>
              </a:defRPr>
            </a:lvl1pPr>
            <a:lvl2pPr marL="1371600" indent="-457200">
              <a:defRPr baseline="0">
                <a:solidFill>
                  <a:schemeClr val="bg1"/>
                </a:solidFill>
              </a:defRPr>
            </a:lvl2pPr>
            <a:lvl3pPr>
              <a:buNone/>
              <a:defRPr/>
            </a:lvl3pPr>
          </a:lstStyle>
          <a:p>
            <a:pPr lvl="0"/>
            <a:r>
              <a:rPr lang="en-US" dirty="0"/>
              <a:t>Click to add text</a:t>
            </a:r>
          </a:p>
          <a:p>
            <a:pPr marL="274320" marR="0" lvl="0" indent="-274320" algn="l" defTabSz="119063" rtl="0" eaLnBrk="1" fontAlgn="auto" latinLnBrk="0" hangingPunct="1">
              <a:lnSpc>
                <a:spcPct val="100000"/>
              </a:lnSpc>
              <a:spcBef>
                <a:spcPts val="600"/>
              </a:spcBef>
              <a:spcAft>
                <a:spcPts val="0"/>
              </a:spcAft>
              <a:buClrTx/>
              <a:buSzTx/>
              <a:buFont typeface="Arial" pitchFamily="34" charset="0"/>
              <a:buChar char="•"/>
              <a:tabLst>
                <a:tab pos="685800" algn="l"/>
              </a:tabLst>
              <a:defRPr/>
            </a:pPr>
            <a:r>
              <a:rPr lang="en-US" dirty="0"/>
              <a:t>Click to add text</a:t>
            </a:r>
          </a:p>
          <a:p>
            <a:pPr marL="274320" marR="0" lvl="0" indent="-274320" algn="l" defTabSz="119063" rtl="0" eaLnBrk="1" fontAlgn="auto" latinLnBrk="0" hangingPunct="1">
              <a:lnSpc>
                <a:spcPct val="100000"/>
              </a:lnSpc>
              <a:spcBef>
                <a:spcPts val="600"/>
              </a:spcBef>
              <a:spcAft>
                <a:spcPts val="0"/>
              </a:spcAft>
              <a:buClrTx/>
              <a:buSzTx/>
              <a:buFont typeface="Arial" pitchFamily="34" charset="0"/>
              <a:buChar char="•"/>
              <a:tabLst>
                <a:tab pos="685800" algn="l"/>
              </a:tabLst>
              <a:defRPr/>
            </a:pPr>
            <a:r>
              <a:rPr lang="en-US" dirty="0"/>
              <a:t>Click to add text</a:t>
            </a:r>
          </a:p>
          <a:p>
            <a:pPr lvl="0"/>
            <a:endParaRPr lang="en-US" dirty="0"/>
          </a:p>
          <a:p>
            <a:pPr lvl="0"/>
            <a:endParaRPr lang="en-US" dirty="0"/>
          </a:p>
          <a:p>
            <a:pPr lvl="0"/>
            <a:endParaRPr lang="en-US" dirty="0"/>
          </a:p>
          <a:p>
            <a:pPr lvl="0"/>
            <a:endParaRPr lang="en-US" dirty="0"/>
          </a:p>
          <a:p>
            <a:pPr marL="274320" marR="0" lvl="0" indent="-274320" algn="l" defTabSz="119063" rtl="0" eaLnBrk="1" fontAlgn="auto" latinLnBrk="0" hangingPunct="1">
              <a:lnSpc>
                <a:spcPct val="100000"/>
              </a:lnSpc>
              <a:spcBef>
                <a:spcPts val="600"/>
              </a:spcBef>
              <a:spcAft>
                <a:spcPts val="0"/>
              </a:spcAft>
              <a:buClrTx/>
              <a:buSzTx/>
              <a:buFont typeface="Arial" pitchFamily="34" charset="0"/>
              <a:buChar char="•"/>
              <a:tabLst>
                <a:tab pos="685800" algn="l"/>
              </a:tabLst>
              <a:defRPr/>
            </a:pPr>
            <a:r>
              <a:rPr lang="en-US" dirty="0"/>
              <a:t>Click to add text</a:t>
            </a:r>
          </a:p>
          <a:p>
            <a:pPr marL="274320" marR="0" lvl="0" indent="-274320" algn="l" defTabSz="119063" rtl="0" eaLnBrk="1" fontAlgn="auto" latinLnBrk="0" hangingPunct="1">
              <a:lnSpc>
                <a:spcPct val="100000"/>
              </a:lnSpc>
              <a:spcBef>
                <a:spcPts val="600"/>
              </a:spcBef>
              <a:spcAft>
                <a:spcPts val="0"/>
              </a:spcAft>
              <a:buClrTx/>
              <a:buSzTx/>
              <a:buFont typeface="Arial" pitchFamily="34" charset="0"/>
              <a:buChar char="•"/>
              <a:tabLst>
                <a:tab pos="685800" algn="l"/>
              </a:tabLst>
              <a:defRPr/>
            </a:pPr>
            <a:r>
              <a:rPr lang="en-US" dirty="0"/>
              <a:t>Click to add text</a:t>
            </a:r>
          </a:p>
          <a:p>
            <a:pPr marL="274320" marR="0" lvl="0" indent="-274320" algn="l" defTabSz="119063" rtl="0" eaLnBrk="1" fontAlgn="auto" latinLnBrk="0" hangingPunct="1">
              <a:lnSpc>
                <a:spcPct val="100000"/>
              </a:lnSpc>
              <a:spcBef>
                <a:spcPts val="600"/>
              </a:spcBef>
              <a:spcAft>
                <a:spcPts val="0"/>
              </a:spcAft>
              <a:buClrTx/>
              <a:buSzTx/>
              <a:buFont typeface="Arial" pitchFamily="34" charset="0"/>
              <a:buChar char="•"/>
              <a:tabLst>
                <a:tab pos="685800" algn="l"/>
              </a:tabLst>
              <a:defRPr/>
            </a:pPr>
            <a:r>
              <a:rPr lang="en-US" dirty="0"/>
              <a:t>Click to add text</a:t>
            </a:r>
          </a:p>
          <a:p>
            <a:pPr lvl="0"/>
            <a:endParaRPr lang="en-US" dirty="0"/>
          </a:p>
        </p:txBody>
      </p:sp>
      <p:sp>
        <p:nvSpPr>
          <p:cNvPr id="11" name="Title 10"/>
          <p:cNvSpPr>
            <a:spLocks noGrp="1"/>
          </p:cNvSpPr>
          <p:nvPr>
            <p:ph type="title" hasCustomPrompt="1"/>
          </p:nvPr>
        </p:nvSpPr>
        <p:spPr>
          <a:xfrm>
            <a:off x="609600" y="1371600"/>
            <a:ext cx="10972800" cy="685800"/>
          </a:xfrm>
          <a:prstGeom prst="rect">
            <a:avLst/>
          </a:prstGeom>
        </p:spPr>
        <p:txBody>
          <a:bodyPr/>
          <a:lstStyle>
            <a:lvl1pPr>
              <a:defRPr sz="3200" baseline="0">
                <a:solidFill>
                  <a:schemeClr val="tx1"/>
                </a:solidFill>
                <a:latin typeface="Arial" pitchFamily="34" charset="0"/>
                <a:cs typeface="Arial" pitchFamily="34" charset="0"/>
              </a:defRPr>
            </a:lvl1pPr>
          </a:lstStyle>
          <a:p>
            <a:r>
              <a:rPr lang="en-US" dirty="0"/>
              <a:t>Click to Add Title</a:t>
            </a:r>
          </a:p>
        </p:txBody>
      </p:sp>
      <p:sp>
        <p:nvSpPr>
          <p:cNvPr id="6" name="Title Placeholder 1"/>
          <p:cNvSpPr txBox="1">
            <a:spLocks/>
          </p:cNvSpPr>
          <p:nvPr/>
        </p:nvSpPr>
        <p:spPr>
          <a:xfrm>
            <a:off x="0" y="228600"/>
            <a:ext cx="12192000" cy="609600"/>
          </a:xfrm>
          <a:prstGeom prst="rect">
            <a:avLst/>
          </a:prstGeom>
        </p:spPr>
        <p:txBody>
          <a:bodyPr vert="horz" lIns="91440" tIns="45720" rIns="91440" bIns="45720" rtlCol="0" anchor="ctr">
            <a:noAutofit/>
          </a:bodyPr>
          <a:lstStyle/>
          <a:p>
            <a:pPr algn="ctr">
              <a:spcBef>
                <a:spcPct val="0"/>
              </a:spcBef>
              <a:defRPr/>
            </a:pPr>
            <a:r>
              <a:rPr lang="en-US" sz="4400" dirty="0">
                <a:solidFill>
                  <a:prstClr val="white"/>
                </a:solidFill>
                <a:latin typeface="Arial" pitchFamily="34" charset="0"/>
                <a:cs typeface="Arial" pitchFamily="34" charset="0"/>
              </a:rPr>
              <a:t>Click to edit Master title style</a:t>
            </a:r>
          </a:p>
        </p:txBody>
      </p:sp>
      <p:sp>
        <p:nvSpPr>
          <p:cNvPr id="8" name="Slide Number Placeholder 6"/>
          <p:cNvSpPr>
            <a:spLocks noGrp="1"/>
          </p:cNvSpPr>
          <p:nvPr>
            <p:ph type="sldNum" sz="quarter" idx="13"/>
          </p:nvPr>
        </p:nvSpPr>
        <p:spPr>
          <a:xfrm>
            <a:off x="0" y="6492876"/>
            <a:ext cx="508000" cy="365125"/>
          </a:xfrm>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3847631"/>
      </p:ext>
    </p:extLst>
  </p:cSld>
  <p:clrMapOvr>
    <a:masterClrMapping/>
  </p:clrMapOvr>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ext Above Imag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09600" y="1371600"/>
            <a:ext cx="10972800" cy="533400"/>
          </a:xfrm>
          <a:prstGeom prst="rect">
            <a:avLst/>
          </a:prstGeom>
        </p:spPr>
        <p:txBody>
          <a:bodyPr>
            <a:noAutofit/>
          </a:bodyPr>
          <a:lstStyle>
            <a:lvl1pPr>
              <a:buNone/>
              <a:defRPr b="0" i="0" baseline="0">
                <a:solidFill>
                  <a:schemeClr val="tx1"/>
                </a:solidFill>
                <a:latin typeface="Arial" pitchFamily="34" charset="0"/>
                <a:cs typeface="Arial" pitchFamily="34" charset="0"/>
              </a:defRPr>
            </a:lvl1pPr>
          </a:lstStyle>
          <a:p>
            <a:pPr lvl="0"/>
            <a:r>
              <a:rPr lang="en-US" dirty="0"/>
              <a:t>Click to add text</a:t>
            </a:r>
          </a:p>
        </p:txBody>
      </p:sp>
      <p:sp>
        <p:nvSpPr>
          <p:cNvPr id="8" name="Content Placeholder 2"/>
          <p:cNvSpPr>
            <a:spLocks noGrp="1"/>
          </p:cNvSpPr>
          <p:nvPr>
            <p:ph idx="1" hasCustomPrompt="1"/>
          </p:nvPr>
        </p:nvSpPr>
        <p:spPr>
          <a:xfrm>
            <a:off x="609600" y="1981200"/>
            <a:ext cx="10972800" cy="3962400"/>
          </a:xfrm>
          <a:prstGeom prst="rect">
            <a:avLst/>
          </a:prstGeom>
        </p:spPr>
        <p:txBody>
          <a:bodyPr>
            <a:noAutofit/>
          </a:bodyPr>
          <a:lstStyle>
            <a:lvl1pPr>
              <a:buNone/>
              <a:defRPr baseline="0">
                <a:solidFill>
                  <a:schemeClr val="tx1"/>
                </a:solidFill>
                <a:latin typeface="Arial" pitchFamily="34" charset="0"/>
                <a:cs typeface="Arial" pitchFamily="34" charset="0"/>
              </a:defRPr>
            </a:lvl1pPr>
          </a:lstStyle>
          <a:p>
            <a:r>
              <a:rPr lang="en-US" dirty="0"/>
              <a:t>Click icon to add picture or graphic</a:t>
            </a:r>
          </a:p>
        </p:txBody>
      </p:sp>
      <p:sp>
        <p:nvSpPr>
          <p:cNvPr id="7" name="Title Placeholder 1"/>
          <p:cNvSpPr txBox="1">
            <a:spLocks/>
          </p:cNvSpPr>
          <p:nvPr/>
        </p:nvSpPr>
        <p:spPr>
          <a:xfrm>
            <a:off x="0" y="228600"/>
            <a:ext cx="12192000" cy="609600"/>
          </a:xfrm>
          <a:prstGeom prst="rect">
            <a:avLst/>
          </a:prstGeom>
        </p:spPr>
        <p:txBody>
          <a:bodyPr vert="horz" lIns="91440" tIns="45720" rIns="91440" bIns="45720" rtlCol="0" anchor="ctr">
            <a:noAutofit/>
          </a:bodyPr>
          <a:lstStyle/>
          <a:p>
            <a:pPr algn="ctr">
              <a:spcBef>
                <a:spcPct val="0"/>
              </a:spcBef>
              <a:defRPr/>
            </a:pPr>
            <a:r>
              <a:rPr lang="en-US" sz="4400" dirty="0">
                <a:solidFill>
                  <a:prstClr val="white"/>
                </a:solidFill>
                <a:latin typeface="Arial" pitchFamily="34" charset="0"/>
                <a:cs typeface="Arial" pitchFamily="34" charset="0"/>
              </a:rPr>
              <a:t>Click to edit Master title style</a:t>
            </a:r>
          </a:p>
        </p:txBody>
      </p:sp>
      <p:sp>
        <p:nvSpPr>
          <p:cNvPr id="9" name="Slide Number Placeholder 6"/>
          <p:cNvSpPr>
            <a:spLocks noGrp="1"/>
          </p:cNvSpPr>
          <p:nvPr>
            <p:ph type="sldNum" sz="quarter" idx="12"/>
          </p:nvPr>
        </p:nvSpPr>
        <p:spPr>
          <a:xfrm>
            <a:off x="0" y="6492876"/>
            <a:ext cx="508000" cy="365125"/>
          </a:xfrm>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6387036"/>
      </p:ext>
    </p:extLst>
  </p:cSld>
  <p:clrMapOvr>
    <a:masterClrMapping/>
  </p:clrMapOvr>
  <p:hf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ext Above Image 2 Column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711200" y="2057400"/>
            <a:ext cx="5181600" cy="685800"/>
          </a:xfrm>
          <a:prstGeom prst="rect">
            <a:avLst/>
          </a:prstGeom>
        </p:spPr>
        <p:txBody>
          <a:bodyPr>
            <a:noAutofit/>
          </a:bodyPr>
          <a:lstStyle>
            <a:lvl1pPr marL="0" indent="0">
              <a:buNone/>
              <a:defRPr sz="2800" b="0" i="0" baseline="0">
                <a:solidFill>
                  <a:schemeClr val="tx1"/>
                </a:solidFill>
                <a:latin typeface="Arial" pitchFamily="34" charset="0"/>
                <a:cs typeface="Arial" pitchFamily="34" charset="0"/>
              </a:defRPr>
            </a:lvl1pPr>
          </a:lstStyle>
          <a:p>
            <a:pPr lvl="0"/>
            <a:r>
              <a:rPr lang="en-US" dirty="0"/>
              <a:t>Click to add text</a:t>
            </a:r>
          </a:p>
        </p:txBody>
      </p:sp>
      <p:sp>
        <p:nvSpPr>
          <p:cNvPr id="11" name="Title 10"/>
          <p:cNvSpPr>
            <a:spLocks noGrp="1"/>
          </p:cNvSpPr>
          <p:nvPr>
            <p:ph type="title" hasCustomPrompt="1"/>
          </p:nvPr>
        </p:nvSpPr>
        <p:spPr>
          <a:xfrm>
            <a:off x="711200" y="1371600"/>
            <a:ext cx="10769600" cy="685800"/>
          </a:xfrm>
          <a:prstGeom prst="rect">
            <a:avLst/>
          </a:prstGeom>
        </p:spPr>
        <p:txBody>
          <a:bodyPr/>
          <a:lstStyle>
            <a:lvl1pPr>
              <a:defRPr sz="3200" baseline="0">
                <a:solidFill>
                  <a:schemeClr val="tx1"/>
                </a:solidFill>
                <a:latin typeface="Arial" pitchFamily="34" charset="0"/>
                <a:cs typeface="Arial" pitchFamily="34" charset="0"/>
              </a:defRPr>
            </a:lvl1pPr>
          </a:lstStyle>
          <a:p>
            <a:r>
              <a:rPr lang="en-US" dirty="0"/>
              <a:t>Click to Add Title</a:t>
            </a:r>
          </a:p>
        </p:txBody>
      </p:sp>
      <p:sp>
        <p:nvSpPr>
          <p:cNvPr id="15" name="Text Placeholder 4"/>
          <p:cNvSpPr>
            <a:spLocks noGrp="1"/>
          </p:cNvSpPr>
          <p:nvPr>
            <p:ph type="body" sz="quarter" idx="15" hasCustomPrompt="1"/>
          </p:nvPr>
        </p:nvSpPr>
        <p:spPr>
          <a:xfrm>
            <a:off x="6299200" y="2057400"/>
            <a:ext cx="5181600" cy="685800"/>
          </a:xfrm>
          <a:prstGeom prst="rect">
            <a:avLst/>
          </a:prstGeom>
        </p:spPr>
        <p:txBody>
          <a:bodyPr>
            <a:noAutofit/>
          </a:bodyPr>
          <a:lstStyle>
            <a:lvl1pPr marL="0" indent="0">
              <a:buNone/>
              <a:defRPr sz="2800" b="0" i="0" baseline="0">
                <a:solidFill>
                  <a:schemeClr val="tx1"/>
                </a:solidFill>
                <a:latin typeface="Arial" pitchFamily="34" charset="0"/>
                <a:cs typeface="Arial" pitchFamily="34" charset="0"/>
              </a:defRPr>
            </a:lvl1pPr>
          </a:lstStyle>
          <a:p>
            <a:pPr lvl="0"/>
            <a:r>
              <a:rPr lang="en-US" dirty="0"/>
              <a:t>Click to add text</a:t>
            </a:r>
          </a:p>
        </p:txBody>
      </p:sp>
      <p:sp>
        <p:nvSpPr>
          <p:cNvPr id="17" name="Content Placeholder 2"/>
          <p:cNvSpPr>
            <a:spLocks noGrp="1"/>
          </p:cNvSpPr>
          <p:nvPr>
            <p:ph idx="1" hasCustomPrompt="1"/>
          </p:nvPr>
        </p:nvSpPr>
        <p:spPr>
          <a:xfrm>
            <a:off x="711200" y="2819400"/>
            <a:ext cx="5181600" cy="3048000"/>
          </a:xfrm>
          <a:prstGeom prst="rect">
            <a:avLst/>
          </a:prstGeom>
        </p:spPr>
        <p:txBody>
          <a:bodyPr>
            <a:noAutofit/>
          </a:bodyPr>
          <a:lstStyle>
            <a:lvl1pPr marL="0" indent="0">
              <a:buNone/>
              <a:defRPr baseline="0">
                <a:solidFill>
                  <a:schemeClr val="tx1"/>
                </a:solidFill>
                <a:latin typeface="Arial" pitchFamily="34" charset="0"/>
                <a:cs typeface="Arial" pitchFamily="34" charset="0"/>
              </a:defRPr>
            </a:lvl1pPr>
          </a:lstStyle>
          <a:p>
            <a:r>
              <a:rPr lang="en-US" dirty="0"/>
              <a:t>Click icon to add picture or graphic</a:t>
            </a:r>
          </a:p>
        </p:txBody>
      </p:sp>
      <p:sp>
        <p:nvSpPr>
          <p:cNvPr id="18" name="Content Placeholder 2"/>
          <p:cNvSpPr>
            <a:spLocks noGrp="1"/>
          </p:cNvSpPr>
          <p:nvPr>
            <p:ph idx="16" hasCustomPrompt="1"/>
          </p:nvPr>
        </p:nvSpPr>
        <p:spPr>
          <a:xfrm>
            <a:off x="6299200" y="2819400"/>
            <a:ext cx="5181600" cy="3048000"/>
          </a:xfrm>
          <a:prstGeom prst="rect">
            <a:avLst/>
          </a:prstGeom>
        </p:spPr>
        <p:txBody>
          <a:bodyPr>
            <a:noAutofit/>
          </a:bodyPr>
          <a:lstStyle>
            <a:lvl1pPr marL="0" indent="0">
              <a:buNone/>
              <a:defRPr baseline="0">
                <a:solidFill>
                  <a:schemeClr val="tx1"/>
                </a:solidFill>
                <a:latin typeface="Arial" pitchFamily="34" charset="0"/>
                <a:cs typeface="Arial" pitchFamily="34" charset="0"/>
              </a:defRPr>
            </a:lvl1pPr>
          </a:lstStyle>
          <a:p>
            <a:r>
              <a:rPr lang="en-US" dirty="0"/>
              <a:t>Click icon to add picture or graphic</a:t>
            </a:r>
          </a:p>
        </p:txBody>
      </p:sp>
      <p:sp>
        <p:nvSpPr>
          <p:cNvPr id="9" name="Title Placeholder 1"/>
          <p:cNvSpPr txBox="1">
            <a:spLocks/>
          </p:cNvSpPr>
          <p:nvPr/>
        </p:nvSpPr>
        <p:spPr>
          <a:xfrm>
            <a:off x="0" y="228600"/>
            <a:ext cx="12192000" cy="609600"/>
          </a:xfrm>
          <a:prstGeom prst="rect">
            <a:avLst/>
          </a:prstGeom>
        </p:spPr>
        <p:txBody>
          <a:bodyPr vert="horz" lIns="91440" tIns="45720" rIns="91440" bIns="45720" rtlCol="0" anchor="ctr">
            <a:noAutofit/>
          </a:bodyPr>
          <a:lstStyle/>
          <a:p>
            <a:pPr algn="ctr">
              <a:spcBef>
                <a:spcPct val="0"/>
              </a:spcBef>
              <a:defRPr/>
            </a:pPr>
            <a:r>
              <a:rPr lang="en-US" sz="4400" dirty="0">
                <a:solidFill>
                  <a:prstClr val="white"/>
                </a:solidFill>
                <a:latin typeface="Arial" pitchFamily="34" charset="0"/>
                <a:cs typeface="Arial" pitchFamily="34" charset="0"/>
              </a:rPr>
              <a:t>Click to edit Master title style</a:t>
            </a:r>
          </a:p>
        </p:txBody>
      </p:sp>
      <p:sp>
        <p:nvSpPr>
          <p:cNvPr id="10" name="Slide Number Placeholder 6"/>
          <p:cNvSpPr>
            <a:spLocks noGrp="1"/>
          </p:cNvSpPr>
          <p:nvPr>
            <p:ph type="sldNum" sz="quarter" idx="12"/>
          </p:nvPr>
        </p:nvSpPr>
        <p:spPr>
          <a:xfrm>
            <a:off x="0" y="6492876"/>
            <a:ext cx="508000" cy="365125"/>
          </a:xfrm>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654972"/>
      </p:ext>
    </p:extLst>
  </p:cSld>
  <p:clrMapOvr>
    <a:masterClrMapping/>
  </p:clrMapOvr>
  <p:hf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ext to Right of Imag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609600" y="1295400"/>
            <a:ext cx="10972800" cy="685800"/>
          </a:xfrm>
          <a:prstGeom prst="rect">
            <a:avLst/>
          </a:prstGeom>
        </p:spPr>
        <p:txBody>
          <a:bodyPr/>
          <a:lstStyle>
            <a:lvl1pPr>
              <a:defRPr sz="3200" baseline="0">
                <a:solidFill>
                  <a:schemeClr val="tx1"/>
                </a:solidFill>
                <a:latin typeface="Arial" pitchFamily="34" charset="0"/>
                <a:cs typeface="Arial" pitchFamily="34" charset="0"/>
              </a:defRPr>
            </a:lvl1pPr>
          </a:lstStyle>
          <a:p>
            <a:r>
              <a:rPr lang="en-US" dirty="0"/>
              <a:t>Click to Add Title</a:t>
            </a:r>
          </a:p>
        </p:txBody>
      </p:sp>
      <p:sp>
        <p:nvSpPr>
          <p:cNvPr id="15" name="Text Placeholder 4"/>
          <p:cNvSpPr>
            <a:spLocks noGrp="1"/>
          </p:cNvSpPr>
          <p:nvPr>
            <p:ph type="body" sz="quarter" idx="15" hasCustomPrompt="1"/>
          </p:nvPr>
        </p:nvSpPr>
        <p:spPr>
          <a:xfrm>
            <a:off x="6299200" y="2057400"/>
            <a:ext cx="5181600" cy="3733800"/>
          </a:xfrm>
          <a:prstGeom prst="rect">
            <a:avLst/>
          </a:prstGeom>
        </p:spPr>
        <p:txBody>
          <a:bodyPr>
            <a:noAutofit/>
          </a:bodyPr>
          <a:lstStyle>
            <a:lvl1pPr marL="0" indent="0">
              <a:buNone/>
              <a:defRPr sz="2800" b="0" i="0" baseline="0">
                <a:solidFill>
                  <a:schemeClr val="tx1"/>
                </a:solidFill>
                <a:latin typeface="Arial" pitchFamily="34" charset="0"/>
                <a:cs typeface="Arial" pitchFamily="34" charset="0"/>
              </a:defRPr>
            </a:lvl1pPr>
          </a:lstStyle>
          <a:p>
            <a:pPr lvl="0"/>
            <a:r>
              <a:rPr lang="en-US" dirty="0"/>
              <a:t>Click to add text</a:t>
            </a:r>
          </a:p>
        </p:txBody>
      </p:sp>
      <p:sp>
        <p:nvSpPr>
          <p:cNvPr id="12" name="Content Placeholder 2"/>
          <p:cNvSpPr>
            <a:spLocks noGrp="1"/>
          </p:cNvSpPr>
          <p:nvPr>
            <p:ph idx="1" hasCustomPrompt="1"/>
          </p:nvPr>
        </p:nvSpPr>
        <p:spPr>
          <a:xfrm>
            <a:off x="711200" y="2057400"/>
            <a:ext cx="5181600" cy="3733800"/>
          </a:xfrm>
          <a:prstGeom prst="rect">
            <a:avLst/>
          </a:prstGeom>
        </p:spPr>
        <p:txBody>
          <a:bodyPr>
            <a:noAutofit/>
          </a:bodyPr>
          <a:lstStyle>
            <a:lvl1pPr marL="0" indent="0">
              <a:buNone/>
              <a:defRPr baseline="0">
                <a:solidFill>
                  <a:schemeClr val="tx1"/>
                </a:solidFill>
                <a:latin typeface="Arial" pitchFamily="34" charset="0"/>
                <a:cs typeface="Arial" pitchFamily="34" charset="0"/>
              </a:defRPr>
            </a:lvl1pPr>
          </a:lstStyle>
          <a:p>
            <a:r>
              <a:rPr lang="en-US" dirty="0"/>
              <a:t>Click icon to add picture or graphic</a:t>
            </a:r>
          </a:p>
        </p:txBody>
      </p:sp>
      <p:sp>
        <p:nvSpPr>
          <p:cNvPr id="7" name="Title Placeholder 1"/>
          <p:cNvSpPr txBox="1">
            <a:spLocks/>
          </p:cNvSpPr>
          <p:nvPr/>
        </p:nvSpPr>
        <p:spPr>
          <a:xfrm>
            <a:off x="0" y="228600"/>
            <a:ext cx="12192000" cy="609600"/>
          </a:xfrm>
          <a:prstGeom prst="rect">
            <a:avLst/>
          </a:prstGeom>
        </p:spPr>
        <p:txBody>
          <a:bodyPr vert="horz" lIns="91440" tIns="45720" rIns="91440" bIns="45720" rtlCol="0" anchor="ctr">
            <a:noAutofit/>
          </a:bodyPr>
          <a:lstStyle/>
          <a:p>
            <a:pPr algn="ctr">
              <a:spcBef>
                <a:spcPct val="0"/>
              </a:spcBef>
              <a:defRPr/>
            </a:pPr>
            <a:r>
              <a:rPr lang="en-US" sz="4400" dirty="0">
                <a:solidFill>
                  <a:prstClr val="white"/>
                </a:solidFill>
                <a:latin typeface="Arial" pitchFamily="34" charset="0"/>
                <a:cs typeface="Arial" pitchFamily="34" charset="0"/>
              </a:rPr>
              <a:t>Click to edit Master title style</a:t>
            </a:r>
          </a:p>
        </p:txBody>
      </p:sp>
      <p:sp>
        <p:nvSpPr>
          <p:cNvPr id="9" name="Slide Number Placeholder 6"/>
          <p:cNvSpPr>
            <a:spLocks noGrp="1"/>
          </p:cNvSpPr>
          <p:nvPr>
            <p:ph type="sldNum" sz="quarter" idx="12"/>
          </p:nvPr>
        </p:nvSpPr>
        <p:spPr>
          <a:xfrm>
            <a:off x="0" y="6492876"/>
            <a:ext cx="508000" cy="365125"/>
          </a:xfrm>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775073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57300"/>
            <a:ext cx="5384800" cy="5029200"/>
          </a:xfrm>
          <a:prstGeom prst="rect">
            <a:avLst/>
          </a:prstGeom>
        </p:spPr>
        <p:txBody>
          <a:bodyPr/>
          <a:lstStyle>
            <a:lvl1pPr marL="342900" indent="-342900">
              <a:buFont typeface="Wingdings" pitchFamily="2" charset="2"/>
              <a:buChar char="§"/>
              <a:defRPr sz="2800" b="0" i="0">
                <a:latin typeface="Arial"/>
                <a:cs typeface="Arial"/>
              </a:defRPr>
            </a:lvl1pPr>
            <a:lvl2pPr>
              <a:defRPr sz="2400" b="0" i="0">
                <a:latin typeface="Arial"/>
                <a:cs typeface="Arial"/>
              </a:defRPr>
            </a:lvl2pPr>
            <a:lvl3pPr>
              <a:defRPr sz="2000" b="0" i="0">
                <a:latin typeface="Arial"/>
                <a:cs typeface="Arial"/>
              </a:defRPr>
            </a:lvl3pPr>
            <a:lvl4pPr marL="1600200" indent="-228600">
              <a:buFont typeface="Courier New" pitchFamily="49" charset="0"/>
              <a:buChar char="o"/>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57300"/>
            <a:ext cx="5384800" cy="5029200"/>
          </a:xfrm>
          <a:prstGeom prst="rect">
            <a:avLst/>
          </a:prstGeom>
        </p:spPr>
        <p:txBody>
          <a:bodyPr/>
          <a:lstStyle>
            <a:lvl1pPr marL="342900" indent="-342900">
              <a:buFont typeface="Wingdings" pitchFamily="2" charset="2"/>
              <a:buChar char="§"/>
              <a:defRPr sz="2800" b="0" i="0">
                <a:latin typeface="Arial"/>
                <a:cs typeface="Arial"/>
              </a:defRPr>
            </a:lvl1pPr>
            <a:lvl2pPr>
              <a:defRPr sz="2400" b="0" i="0">
                <a:latin typeface="Arial"/>
                <a:cs typeface="Arial"/>
              </a:defRPr>
            </a:lvl2pPr>
            <a:lvl3pPr>
              <a:defRPr sz="2000" b="0" i="0">
                <a:latin typeface="Arial"/>
                <a:cs typeface="Arial"/>
              </a:defRPr>
            </a:lvl3pPr>
            <a:lvl4pPr marL="1600200" indent="-228600">
              <a:buFont typeface="Courier New" pitchFamily="49" charset="0"/>
              <a:buChar char="o"/>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1"/>
          </p:nvPr>
        </p:nvSpPr>
        <p:spPr/>
        <p:txBody>
          <a:bodyPr/>
          <a:lstStyle>
            <a:lvl1pPr>
              <a:defRPr/>
            </a:lvl1pPr>
          </a:lstStyle>
          <a:p>
            <a:fld id="{7DB235F9-0272-3743-93DB-DD6A65649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4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8382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06222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838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57300"/>
            <a:ext cx="10972800" cy="5045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2D89521C-F2CF-4456-BCFC-A4E621887306}" type="datetimeFigureOut">
              <a:rPr lang="en-US" smtClean="0">
                <a:solidFill>
                  <a:prstClr val="black"/>
                </a:solidFill>
              </a:rPr>
              <a:pPr/>
              <a:t>7/8/2025</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4290550"/>
      </p:ext>
    </p:extLst>
  </p:cSld>
  <p:clrMapOvr>
    <a:masterClrMapping/>
  </p:clrMapOvr>
  <p:hf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4" name="Slide Number Placeholder 5"/>
          <p:cNvSpPr>
            <a:spLocks noGrp="1"/>
          </p:cNvSpPr>
          <p:nvPr>
            <p:ph type="sldNum" sz="quarter" idx="11"/>
          </p:nvPr>
        </p:nvSpPr>
        <p:spPr/>
        <p:txBody>
          <a:bodyPr/>
          <a:lstStyle>
            <a:lvl1pPr>
              <a:defRPr/>
            </a:lvl1pPr>
          </a:lstStyle>
          <a:p>
            <a:fld id="{0472E784-7826-984A-B2FC-BC4E803F1E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14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20357162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28149BF-91CC-DF47-A3FA-6EC0AE50CD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33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88434" y="1261736"/>
            <a:ext cx="11015133" cy="5106987"/>
          </a:xfrm>
          <a:prstGeom prst="rect">
            <a:avLst/>
          </a:prstGeo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1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0" y="76200"/>
            <a:ext cx="12192000" cy="838200"/>
          </a:xfrm>
          <a:prstGeom prst="rect">
            <a:avLst/>
          </a:prstGeom>
        </p:spPr>
        <p:txBody>
          <a:bodyPr/>
          <a:lstStyle>
            <a:lvl1pPr>
              <a:defRPr>
                <a:latin typeface="Gotham Book"/>
              </a:defRPr>
            </a:lvl1pPr>
          </a:lstStyle>
          <a:p>
            <a:r>
              <a:rPr lang="en-US"/>
              <a:t>Click to edit Master title style</a:t>
            </a:r>
            <a:endParaRPr lang="en-US" dirty="0"/>
          </a:p>
        </p:txBody>
      </p:sp>
    </p:spTree>
    <p:extLst>
      <p:ext uri="{BB962C8B-B14F-4D97-AF65-F5344CB8AC3E}">
        <p14:creationId xmlns:p14="http://schemas.microsoft.com/office/powerpoint/2010/main" val="28551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59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88434" y="1261736"/>
            <a:ext cx="11015133" cy="5106987"/>
          </a:xfrm>
          <a:prstGeom prst="rect">
            <a:avLst/>
          </a:prstGeo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521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Content and Low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57298"/>
            <a:ext cx="10972800" cy="4114800"/>
          </a:xfrm>
          <a:prstGeom prst="rect">
            <a:avLst/>
          </a:prstGeom>
        </p:spPr>
        <p:txBody>
          <a:bodyPr/>
          <a:lstStyle>
            <a:lvl1pPr marL="342900" indent="-342900">
              <a:buFont typeface="Wingdings" pitchFamily="2" charset="2"/>
              <a:buChar char="§"/>
              <a:defRPr sz="2800" b="0" i="0">
                <a:latin typeface="Arial"/>
                <a:cs typeface="Arial"/>
              </a:defRPr>
            </a:lvl1pPr>
            <a:lvl2pPr>
              <a:defRPr sz="2400" b="0" i="0">
                <a:latin typeface="Arial"/>
                <a:cs typeface="Arial"/>
              </a:defRPr>
            </a:lvl2pPr>
            <a:lvl3pPr>
              <a:defRPr sz="2000" b="0" i="0">
                <a:latin typeface="Arial"/>
                <a:cs typeface="Arial"/>
              </a:defRPr>
            </a:lvl3pPr>
            <a:lvl4pPr marL="1600200" indent="-228600">
              <a:buFont typeface="Courier New" pitchFamily="49" charset="0"/>
              <a:buChar char="o"/>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1" y="5565237"/>
            <a:ext cx="10972800" cy="640080"/>
          </a:xfrm>
          <a:prstGeom prst="rect">
            <a:avLst/>
          </a:prstGeom>
        </p:spPr>
        <p:txBody>
          <a:bodyPr>
            <a:normAutofit/>
          </a:bodyPr>
          <a:lstStyle>
            <a:lvl1pPr marL="0" indent="0">
              <a:buNone/>
              <a:defRPr sz="1200" b="0" i="0">
                <a:latin typeface="Arial"/>
                <a:cs typeface="Arial"/>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a:t>Click to edit Master title style</a:t>
            </a:r>
            <a:endParaRPr lang="en-US" dirty="0"/>
          </a:p>
        </p:txBody>
      </p:sp>
      <p:sp>
        <p:nvSpPr>
          <p:cNvPr id="6" name="Slide Number Placeholder 5"/>
          <p:cNvSpPr>
            <a:spLocks noGrp="1"/>
          </p:cNvSpPr>
          <p:nvPr>
            <p:ph type="sldNum" sz="quarter" idx="11"/>
          </p:nvPr>
        </p:nvSpPr>
        <p:spPr/>
        <p:txBody>
          <a:bodyPr/>
          <a:lstStyle>
            <a:lvl1pPr>
              <a:defRPr/>
            </a:lvl1pPr>
          </a:lstStyle>
          <a:p>
            <a:fld id="{E4616FEA-098B-EA43-B285-0BF03EDFF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95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0" y="76200"/>
            <a:ext cx="12192000" cy="838200"/>
          </a:xfrm>
          <a:prstGeom prst="rect">
            <a:avLst/>
          </a:prstGeom>
        </p:spPr>
        <p:txBody>
          <a:bodyPr/>
          <a:lstStyle>
            <a:lvl1pPr>
              <a:defRPr>
                <a:latin typeface="Gotham Book"/>
              </a:defRPr>
            </a:lvl1pPr>
          </a:lstStyle>
          <a:p>
            <a:r>
              <a:rPr lang="en-US"/>
              <a:t>Click to edit Master title style</a:t>
            </a:r>
            <a:endParaRPr lang="en-US" dirty="0"/>
          </a:p>
        </p:txBody>
      </p:sp>
    </p:spTree>
    <p:extLst>
      <p:ext uri="{BB962C8B-B14F-4D97-AF65-F5344CB8AC3E}">
        <p14:creationId xmlns:p14="http://schemas.microsoft.com/office/powerpoint/2010/main" val="493201063"/>
      </p:ext>
    </p:extLst>
  </p:cSld>
  <p:clrMapOvr>
    <a:masterClrMapping/>
  </p:clrMapOvr>
  <p:hf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and Upp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049519"/>
            <a:ext cx="10972800" cy="4114800"/>
          </a:xfrm>
          <a:prstGeom prst="rect">
            <a:avLst/>
          </a:prstGeom>
        </p:spPr>
        <p:txBody>
          <a:bodyPr/>
          <a:lstStyle>
            <a:lvl1pPr marL="342900" indent="-342900">
              <a:buFont typeface="Wingdings" pitchFamily="2" charset="2"/>
              <a:buChar char="§"/>
              <a:defRPr sz="2800" b="0" i="0">
                <a:latin typeface="Arial"/>
                <a:cs typeface="Arial"/>
              </a:defRPr>
            </a:lvl1pPr>
            <a:lvl2pPr>
              <a:defRPr sz="2400" b="0" i="0">
                <a:latin typeface="Arial"/>
                <a:cs typeface="Arial"/>
              </a:defRPr>
            </a:lvl2pPr>
            <a:lvl3pPr>
              <a:defRPr sz="2000" b="0" i="0">
                <a:latin typeface="Arial"/>
                <a:cs typeface="Arial"/>
              </a:defRPr>
            </a:lvl3pPr>
            <a:lvl4pPr marL="1600200" indent="-228600">
              <a:buFont typeface="Courier New" pitchFamily="49" charset="0"/>
              <a:buChar char="o"/>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1" y="1261134"/>
            <a:ext cx="10972800" cy="640080"/>
          </a:xfrm>
          <a:prstGeom prst="rect">
            <a:avLst/>
          </a:prstGeom>
        </p:spPr>
        <p:txBody>
          <a:bodyPr>
            <a:normAutofit/>
          </a:bodyPr>
          <a:lstStyle>
            <a:lvl1pPr marL="0" indent="0">
              <a:buNone/>
              <a:defRPr sz="2400" b="0" i="0">
                <a:latin typeface="Arial"/>
                <a:cs typeface="Arial"/>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1"/>
          </p:nvPr>
        </p:nvSpPr>
        <p:spPr/>
        <p:txBody>
          <a:bodyPr/>
          <a:lstStyle>
            <a:lvl1pPr>
              <a:defRPr/>
            </a:lvl1pPr>
          </a:lstStyle>
          <a:p>
            <a:fld id="{5265976E-CAFB-2A47-8AB3-F96D563DBF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58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and Low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57298"/>
            <a:ext cx="10972800" cy="4114800"/>
          </a:xfrm>
          <a:prstGeom prst="rect">
            <a:avLst/>
          </a:prstGeom>
        </p:spPr>
        <p:txBody>
          <a:bodyPr/>
          <a:lstStyle>
            <a:lvl1pPr marL="342900" indent="-342900">
              <a:buFont typeface="Wingdings" pitchFamily="2" charset="2"/>
              <a:buChar char="§"/>
              <a:defRPr sz="2800" b="0" i="0">
                <a:latin typeface="Arial"/>
                <a:cs typeface="Arial"/>
              </a:defRPr>
            </a:lvl1pPr>
            <a:lvl2pPr>
              <a:defRPr sz="2400" b="0" i="0">
                <a:latin typeface="Arial"/>
                <a:cs typeface="Arial"/>
              </a:defRPr>
            </a:lvl2pPr>
            <a:lvl3pPr>
              <a:defRPr sz="2000" b="0" i="0">
                <a:latin typeface="Arial"/>
                <a:cs typeface="Arial"/>
              </a:defRPr>
            </a:lvl3pPr>
            <a:lvl4pPr marL="1600200" indent="-228600">
              <a:buFont typeface="Courier New" pitchFamily="49" charset="0"/>
              <a:buChar char="o"/>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1" y="5565237"/>
            <a:ext cx="10972800" cy="640080"/>
          </a:xfrm>
          <a:prstGeom prst="rect">
            <a:avLst/>
          </a:prstGeom>
        </p:spPr>
        <p:txBody>
          <a:bodyPr>
            <a:normAutofit/>
          </a:bodyPr>
          <a:lstStyle>
            <a:lvl1pPr marL="0" indent="0">
              <a:buNone/>
              <a:defRPr sz="1200" b="0" i="0">
                <a:latin typeface="Arial"/>
                <a:cs typeface="Arial"/>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dirty="0"/>
              <a:t>Click to edit Master title style</a:t>
            </a:r>
          </a:p>
        </p:txBody>
      </p:sp>
      <p:sp>
        <p:nvSpPr>
          <p:cNvPr id="13"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1"/>
          </p:nvPr>
        </p:nvSpPr>
        <p:spPr/>
        <p:txBody>
          <a:bodyPr/>
          <a:lstStyle>
            <a:lvl1pPr>
              <a:defRPr/>
            </a:lvl1pPr>
          </a:lstStyle>
          <a:p>
            <a:fld id="{E4616FEA-098B-EA43-B285-0BF03EDFF33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32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75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88434" y="1261736"/>
            <a:ext cx="11015133" cy="5106987"/>
          </a:xfrm>
          <a:prstGeom prst="rect">
            <a:avLst/>
          </a:prstGeo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70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Head with Bulleted List">
    <p:spTree>
      <p:nvGrpSpPr>
        <p:cNvPr id="1" name=""/>
        <p:cNvGrpSpPr/>
        <p:nvPr/>
      </p:nvGrpSpPr>
      <p:grpSpPr>
        <a:xfrm>
          <a:off x="0" y="0"/>
          <a:ext cx="0" cy="0"/>
          <a:chOff x="0" y="0"/>
          <a:chExt cx="0" cy="0"/>
        </a:xfrm>
      </p:grpSpPr>
      <p:sp>
        <p:nvSpPr>
          <p:cNvPr id="13" name="Slide Number Placeholder 6"/>
          <p:cNvSpPr>
            <a:spLocks noGrp="1"/>
          </p:cNvSpPr>
          <p:nvPr>
            <p:ph type="sldNum" sz="quarter" idx="13"/>
          </p:nvPr>
        </p:nvSpPr>
        <p:spPr>
          <a:xfrm>
            <a:off x="0" y="6492876"/>
            <a:ext cx="508000" cy="365125"/>
          </a:xfrm>
        </p:spPr>
        <p:txBody>
          <a:bodyPr/>
          <a:lstStyle/>
          <a:p>
            <a:fld id="{12C42374-A6A3-482B-85FB-31F7E9C4A8AC}"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userDrawn="1"/>
        </p:nvSpPr>
        <p:spPr>
          <a:xfrm>
            <a:off x="1293884" y="699177"/>
            <a:ext cx="184731" cy="369332"/>
          </a:xfrm>
          <a:prstGeom prst="rect">
            <a:avLst/>
          </a:prstGeom>
          <a:noFill/>
        </p:spPr>
        <p:txBody>
          <a:bodyPr wrap="none" rtlCol="0">
            <a:spAutoFit/>
          </a:bodyPr>
          <a:lstStyle/>
          <a:p>
            <a:endParaRPr lang="en-US" sz="1800" dirty="0">
              <a:solidFill>
                <a:prstClr val="black"/>
              </a:solidFill>
            </a:endParaRPr>
          </a:p>
        </p:txBody>
      </p:sp>
    </p:spTree>
    <p:extLst>
      <p:ext uri="{BB962C8B-B14F-4D97-AF65-F5344CB8AC3E}">
        <p14:creationId xmlns:p14="http://schemas.microsoft.com/office/powerpoint/2010/main" val="2019771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4"/>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4"/>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5774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097285" y="6459789"/>
            <a:ext cx="2472271" cy="365125"/>
          </a:xfrm>
          <a:prstGeom prst="rect">
            <a:avLst/>
          </a:prstGeom>
        </p:spPr>
        <p:txBody>
          <a:bodyPr/>
          <a:lstStyle/>
          <a:p>
            <a:endParaRPr lang="en-US" dirty="0">
              <a:solidFill>
                <a:prstClr val="black"/>
              </a:solidFill>
            </a:endParaRPr>
          </a:p>
        </p:txBody>
      </p:sp>
      <p:sp>
        <p:nvSpPr>
          <p:cNvPr id="8" name="Footer Placeholder 7"/>
          <p:cNvSpPr>
            <a:spLocks noGrp="1"/>
          </p:cNvSpPr>
          <p:nvPr>
            <p:ph type="ftr" sz="quarter" idx="11"/>
          </p:nvPr>
        </p:nvSpPr>
        <p:spPr>
          <a:xfrm>
            <a:off x="3686189" y="6459789"/>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61" y="6459789"/>
            <a:ext cx="1312027" cy="365125"/>
          </a:xfrm>
          <a:prstGeom prst="rect">
            <a:avLst/>
          </a:prstGeom>
        </p:spPr>
        <p:txBody>
          <a:bodyPr/>
          <a:lstStyle/>
          <a:p>
            <a:fld id="{4FAB73BC-B049-4115-A692-8D63A059BFB8}"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01809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24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88434" y="1261736"/>
            <a:ext cx="11015133" cy="5106987"/>
          </a:xfrm>
          <a:prstGeom prst="rect">
            <a:avLst/>
          </a:prstGeo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2946400" y="274638"/>
            <a:ext cx="8636000" cy="574448"/>
          </a:xfrm>
          <a:prstGeom prst="rect">
            <a:avLst/>
          </a:prstGeom>
        </p:spPr>
        <p:txBody>
          <a:bodyPr rtlCol="0">
            <a:normAutofit/>
          </a:bodyPr>
          <a:lstStyle>
            <a:lvl1pPr algn="l">
              <a:defRPr b="0" i="0">
                <a:latin typeface="Arial"/>
                <a:cs typeface="Arial"/>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solidFill>
                  <a:prstClr val="black">
                    <a:tint val="75000"/>
                  </a:prstClr>
                </a:solidFill>
              </a:rPr>
              <a:pPr/>
              <a:t>‹#›</a:t>
            </a:fld>
            <a:endParaRPr lang="en-US">
              <a:solidFill>
                <a:prstClr val="black">
                  <a:tint val="75000"/>
                </a:prstClr>
              </a:solidFill>
            </a:endParaRPr>
          </a:p>
        </p:txBody>
      </p:sp>
      <p:sp>
        <p:nvSpPr>
          <p:cNvPr id="2" name="Rectangle 1"/>
          <p:cNvSpPr/>
          <p:nvPr userDrawn="1"/>
        </p:nvSpPr>
        <p:spPr>
          <a:xfrm>
            <a:off x="0" y="0"/>
            <a:ext cx="2844800" cy="990600"/>
          </a:xfrm>
          <a:prstGeom prst="rect">
            <a:avLst/>
          </a:prstGeom>
          <a:solidFill>
            <a:srgbClr val="FBAB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678872300"/>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25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88434" y="1261736"/>
            <a:ext cx="11015133" cy="5106987"/>
          </a:xfrm>
          <a:prstGeom prst="rect">
            <a:avLst/>
          </a:prstGeo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819432"/>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0" y="76200"/>
            <a:ext cx="121920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6365433"/>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2C42374-A6A3-482B-85FB-31F7E9C4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196791"/>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88434" y="1261736"/>
            <a:ext cx="11015133" cy="5106987"/>
          </a:xfrm>
          <a:prstGeom prst="rect">
            <a:avLst/>
          </a:prstGeo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06535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57300"/>
            <a:ext cx="5384800" cy="5029200"/>
          </a:xfrm>
          <a:prstGeom prst="rect">
            <a:avLst/>
          </a:prstGeom>
        </p:spPr>
        <p:txBody>
          <a:bodyPr/>
          <a:lstStyle>
            <a:lvl1pPr marL="342900" indent="-342900">
              <a:buFont typeface="Wingdings" pitchFamily="2" charset="2"/>
              <a:buChar char="§"/>
              <a:defRPr sz="2800" b="0" i="0">
                <a:latin typeface="Arial"/>
                <a:cs typeface="Arial"/>
              </a:defRPr>
            </a:lvl1pPr>
            <a:lvl2pPr>
              <a:defRPr sz="2400" b="0" i="0">
                <a:latin typeface="Arial"/>
                <a:cs typeface="Arial"/>
              </a:defRPr>
            </a:lvl2pPr>
            <a:lvl3pPr>
              <a:defRPr sz="2000" b="0" i="0">
                <a:latin typeface="Arial"/>
                <a:cs typeface="Arial"/>
              </a:defRPr>
            </a:lvl3pPr>
            <a:lvl4pPr marL="1600200" indent="-228600">
              <a:buFont typeface="Courier New" pitchFamily="49" charset="0"/>
              <a:buChar char="o"/>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57300"/>
            <a:ext cx="5384800" cy="5029200"/>
          </a:xfrm>
          <a:prstGeom prst="rect">
            <a:avLst/>
          </a:prstGeom>
        </p:spPr>
        <p:txBody>
          <a:bodyPr/>
          <a:lstStyle>
            <a:lvl1pPr marL="342900" indent="-342900">
              <a:buFont typeface="Wingdings" pitchFamily="2" charset="2"/>
              <a:buChar char="§"/>
              <a:defRPr sz="2800" b="0" i="0">
                <a:latin typeface="Arial"/>
                <a:cs typeface="Arial"/>
              </a:defRPr>
            </a:lvl1pPr>
            <a:lvl2pPr>
              <a:defRPr sz="2400" b="0" i="0">
                <a:latin typeface="Arial"/>
                <a:cs typeface="Arial"/>
              </a:defRPr>
            </a:lvl2pPr>
            <a:lvl3pPr>
              <a:defRPr sz="2000" b="0" i="0">
                <a:latin typeface="Arial"/>
                <a:cs typeface="Arial"/>
              </a:defRPr>
            </a:lvl3pPr>
            <a:lvl4pPr marL="1600200" indent="-228600">
              <a:buFont typeface="Courier New" pitchFamily="49" charset="0"/>
              <a:buChar char="o"/>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1"/>
          </p:nvPr>
        </p:nvSpPr>
        <p:spPr/>
        <p:txBody>
          <a:bodyPr/>
          <a:lstStyle>
            <a:lvl1pPr>
              <a:defRPr/>
            </a:lvl1pPr>
          </a:lstStyle>
          <a:p>
            <a:fld id="{7DB235F9-0272-3743-93DB-DD6A65649E5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684558"/>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entered Text Only">
    <p:spTree>
      <p:nvGrpSpPr>
        <p:cNvPr id="1" name=""/>
        <p:cNvGrpSpPr/>
        <p:nvPr/>
      </p:nvGrpSpPr>
      <p:grpSpPr>
        <a:xfrm>
          <a:off x="0" y="0"/>
          <a:ext cx="0" cy="0"/>
          <a:chOff x="0" y="0"/>
          <a:chExt cx="0" cy="0"/>
        </a:xfrm>
      </p:grpSpPr>
      <p:sp>
        <p:nvSpPr>
          <p:cNvPr id="3" name="Rectangle 2"/>
          <p:cNvSpPr/>
          <p:nvPr userDrawn="1"/>
        </p:nvSpPr>
        <p:spPr>
          <a:xfrm>
            <a:off x="0" y="946150"/>
            <a:ext cx="12192000" cy="261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latin typeface="Arial" pitchFamily="34" charset="0"/>
              <a:cs typeface="Arial" pitchFamily="34" charset="0"/>
            </a:endParaRPr>
          </a:p>
        </p:txBody>
      </p:sp>
      <p:sp>
        <p:nvSpPr>
          <p:cNvPr id="2" name="Title 1"/>
          <p:cNvSpPr>
            <a:spLocks noGrp="1"/>
          </p:cNvSpPr>
          <p:nvPr>
            <p:ph type="title"/>
          </p:nvPr>
        </p:nvSpPr>
        <p:spPr>
          <a:xfrm>
            <a:off x="609600" y="2213856"/>
            <a:ext cx="10972800" cy="1822107"/>
          </a:xfrm>
          <a:prstGeom prst="rect">
            <a:avLst/>
          </a:prstGeom>
        </p:spPr>
        <p:txBody>
          <a:bodyPr/>
          <a:lstStyle>
            <a:lvl1pPr algn="ctr">
              <a:defRPr b="1" i="0">
                <a:latin typeface="Gill Sans MT"/>
                <a:cs typeface="Gill Sans MT"/>
              </a:defRPr>
            </a:lvl1pPr>
          </a:lstStyle>
          <a:p>
            <a:r>
              <a:rPr lang="en-US"/>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fld id="{D6617518-658D-1A44-BA63-D5199D24FF6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867682"/>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ontent and Upp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049519"/>
            <a:ext cx="10972800" cy="4114800"/>
          </a:xfrm>
          <a:prstGeom prst="rect">
            <a:avLst/>
          </a:prstGeom>
        </p:spPr>
        <p:txBody>
          <a:bodyPr/>
          <a:lstStyle>
            <a:lvl1pPr marL="342900" indent="-342900">
              <a:buFont typeface="Wingdings" pitchFamily="2" charset="2"/>
              <a:buChar char="§"/>
              <a:defRPr sz="2800" b="0" i="0">
                <a:latin typeface="Arial"/>
                <a:cs typeface="Arial"/>
              </a:defRPr>
            </a:lvl1pPr>
            <a:lvl2pPr>
              <a:defRPr sz="2400" b="0" i="0">
                <a:latin typeface="Arial"/>
                <a:cs typeface="Arial"/>
              </a:defRPr>
            </a:lvl2pPr>
            <a:lvl3pPr>
              <a:defRPr sz="2000" b="0" i="0">
                <a:latin typeface="Arial"/>
                <a:cs typeface="Arial"/>
              </a:defRPr>
            </a:lvl3pPr>
            <a:lvl4pPr marL="1600200" indent="-228600">
              <a:buFont typeface="Courier New" pitchFamily="49" charset="0"/>
              <a:buChar char="o"/>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1" y="1261134"/>
            <a:ext cx="10972800" cy="640080"/>
          </a:xfrm>
          <a:prstGeom prst="rect">
            <a:avLst/>
          </a:prstGeom>
        </p:spPr>
        <p:txBody>
          <a:bodyPr>
            <a:normAutofit/>
          </a:bodyPr>
          <a:lstStyle>
            <a:lvl1pPr marL="0" indent="0">
              <a:buNone/>
              <a:defRPr sz="2400" b="0" i="0">
                <a:latin typeface="Arial"/>
                <a:cs typeface="Arial"/>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1"/>
          </p:nvPr>
        </p:nvSpPr>
        <p:spPr/>
        <p:txBody>
          <a:bodyPr/>
          <a:lstStyle>
            <a:lvl1pPr>
              <a:defRPr/>
            </a:lvl1pPr>
          </a:lstStyle>
          <a:p>
            <a:fld id="{5265976E-CAFB-2A47-8AB3-F96D563DBF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18619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Content and Low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57298"/>
            <a:ext cx="10972800" cy="4114800"/>
          </a:xfrm>
          <a:prstGeom prst="rect">
            <a:avLst/>
          </a:prstGeom>
        </p:spPr>
        <p:txBody>
          <a:bodyPr/>
          <a:lstStyle>
            <a:lvl1pPr marL="342900" indent="-342900">
              <a:buFont typeface="Wingdings" pitchFamily="2" charset="2"/>
              <a:buChar char="§"/>
              <a:defRPr sz="2800" b="0" i="0">
                <a:latin typeface="Arial"/>
                <a:cs typeface="Arial"/>
              </a:defRPr>
            </a:lvl1pPr>
            <a:lvl2pPr>
              <a:defRPr sz="2400" b="0" i="0">
                <a:latin typeface="Arial"/>
                <a:cs typeface="Arial"/>
              </a:defRPr>
            </a:lvl2pPr>
            <a:lvl3pPr>
              <a:defRPr sz="2000" b="0" i="0">
                <a:latin typeface="Arial"/>
                <a:cs typeface="Arial"/>
              </a:defRPr>
            </a:lvl3pPr>
            <a:lvl4pPr marL="1600200" indent="-228600">
              <a:buFont typeface="Courier New" pitchFamily="49" charset="0"/>
              <a:buChar char="o"/>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1" y="5565237"/>
            <a:ext cx="10972800" cy="640080"/>
          </a:xfrm>
          <a:prstGeom prst="rect">
            <a:avLst/>
          </a:prstGeom>
        </p:spPr>
        <p:txBody>
          <a:bodyPr>
            <a:normAutofit/>
          </a:bodyPr>
          <a:lstStyle>
            <a:lvl1pPr marL="0" indent="0">
              <a:buNone/>
              <a:defRPr sz="1200" b="0" i="0">
                <a:latin typeface="Arial"/>
                <a:cs typeface="Arial"/>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dirty="0"/>
              <a:t>Click to edit Master title style</a:t>
            </a:r>
          </a:p>
        </p:txBody>
      </p:sp>
      <p:sp>
        <p:nvSpPr>
          <p:cNvPr id="13"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1"/>
          </p:nvPr>
        </p:nvSpPr>
        <p:spPr/>
        <p:txBody>
          <a:bodyPr/>
          <a:lstStyle>
            <a:lvl1pPr>
              <a:defRPr/>
            </a:lvl1pPr>
          </a:lstStyle>
          <a:p>
            <a:fld id="{E4616FEA-098B-EA43-B285-0BF03EDFF33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53800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2162938171"/>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dirty="0"/>
              <a:t>Click to edit Master title style</a:t>
            </a:r>
          </a:p>
        </p:txBody>
      </p:sp>
      <p:sp>
        <p:nvSpPr>
          <p:cNvPr id="10" name="Text Placeholder 3"/>
          <p:cNvSpPr>
            <a:spLocks noGrp="1"/>
          </p:cNvSpPr>
          <p:nvPr>
            <p:ph type="body" sz="quarter" idx="10"/>
          </p:nvPr>
        </p:nvSpPr>
        <p:spPr>
          <a:xfrm>
            <a:off x="2895600" y="6381750"/>
            <a:ext cx="8513233" cy="476251"/>
          </a:xfrm>
          <a:prstGeom prst="rect">
            <a:avLst/>
          </a:prstGeom>
        </p:spPr>
        <p:txBody>
          <a:bodyPr anchor="ctr">
            <a:normAutofit/>
          </a:bodyPr>
          <a:lstStyle>
            <a:lvl1pPr marL="0" indent="0">
              <a:buNone/>
              <a:defRPr sz="1200" b="0" i="0">
                <a:latin typeface="Gill Sans MT"/>
                <a:cs typeface="Gill Sans MT"/>
              </a:defRPr>
            </a:lvl1pPr>
          </a:lstStyle>
          <a:p>
            <a:pPr lvl="0"/>
            <a:r>
              <a:rPr lang="en-US"/>
              <a:t>Click to edit Master text styles</a:t>
            </a:r>
          </a:p>
        </p:txBody>
      </p:sp>
      <p:sp>
        <p:nvSpPr>
          <p:cNvPr id="4" name="Slide Number Placeholder 5"/>
          <p:cNvSpPr>
            <a:spLocks noGrp="1"/>
          </p:cNvSpPr>
          <p:nvPr>
            <p:ph type="sldNum" sz="quarter" idx="11"/>
          </p:nvPr>
        </p:nvSpPr>
        <p:spPr/>
        <p:txBody>
          <a:bodyPr/>
          <a:lstStyle>
            <a:lvl1pPr>
              <a:defRPr/>
            </a:lvl1pPr>
          </a:lstStyle>
          <a:p>
            <a:fld id="{0472E784-7826-984A-B2FC-BC4E803F1E8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39621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27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88434" y="1261736"/>
            <a:ext cx="11015133" cy="5106987"/>
          </a:xfrm>
          <a:prstGeom prst="rect">
            <a:avLst/>
          </a:prstGeom>
        </p:spPr>
        <p:txBody>
          <a:bodyPr/>
          <a:lstStyle>
            <a:lvl1pPr marL="342900" indent="-342900">
              <a:buFont typeface="Wingdings" pitchFamily="2" charset="2"/>
              <a:buChar char="§"/>
              <a:defRPr/>
            </a:lvl1pPr>
            <a:lvl4pPr marL="1600200" indent="-228600">
              <a:buFont typeface="Courier New" pitchFamily="49" charset="0"/>
              <a:buChar char="o"/>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dirty="0"/>
              <a:t>Click to edit Master title style</a:t>
            </a:r>
          </a:p>
        </p:txBody>
      </p:sp>
      <p:sp>
        <p:nvSpPr>
          <p:cNvPr id="6" name="Slide Number Placeholder 5"/>
          <p:cNvSpPr>
            <a:spLocks noGrp="1"/>
          </p:cNvSpPr>
          <p:nvPr>
            <p:ph type="sldNum" sz="quarter" idx="12"/>
          </p:nvPr>
        </p:nvSpPr>
        <p:spPr>
          <a:xfrm>
            <a:off x="0" y="6492876"/>
            <a:ext cx="508000" cy="365125"/>
          </a:xfrm>
          <a:prstGeom prst="rect">
            <a:avLst/>
          </a:prstGeom>
        </p:spPr>
        <p:txBody>
          <a:bodyPr/>
          <a:lstStyle>
            <a:lvl1pPr>
              <a:defRPr/>
            </a:lvl1pPr>
          </a:lstStyle>
          <a:p>
            <a:fld id="{642CEF9C-A152-4A4E-BFD8-E61515FC5AD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160384"/>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Content and Lower Capti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57298"/>
            <a:ext cx="10972800" cy="4114800"/>
          </a:xfrm>
          <a:prstGeom prst="rect">
            <a:avLst/>
          </a:prstGeom>
        </p:spPr>
        <p:txBody>
          <a:bodyPr/>
          <a:lstStyle>
            <a:lvl1pPr marL="342900" indent="-342900">
              <a:buFont typeface="Wingdings" pitchFamily="2" charset="2"/>
              <a:buChar char="§"/>
              <a:defRPr sz="2800" b="0" i="0">
                <a:latin typeface="Arial"/>
                <a:cs typeface="Arial"/>
              </a:defRPr>
            </a:lvl1pPr>
            <a:lvl2pPr>
              <a:defRPr sz="2400" b="0" i="0">
                <a:latin typeface="Arial"/>
                <a:cs typeface="Arial"/>
              </a:defRPr>
            </a:lvl2pPr>
            <a:lvl3pPr>
              <a:defRPr sz="2000" b="0" i="0">
                <a:latin typeface="Arial"/>
                <a:cs typeface="Arial"/>
              </a:defRPr>
            </a:lvl3pPr>
            <a:lvl4pPr marL="1600200" indent="-228600">
              <a:buFont typeface="Courier New" pitchFamily="49" charset="0"/>
              <a:buChar char="o"/>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1" y="5565237"/>
            <a:ext cx="10972800" cy="640080"/>
          </a:xfrm>
          <a:prstGeom prst="rect">
            <a:avLst/>
          </a:prstGeom>
        </p:spPr>
        <p:txBody>
          <a:bodyPr>
            <a:normAutofit/>
          </a:bodyPr>
          <a:lstStyle>
            <a:lvl1pPr marL="0" indent="0">
              <a:buNone/>
              <a:defRPr sz="1200" b="0" i="0">
                <a:latin typeface="Arial"/>
                <a:cs typeface="Arial"/>
              </a:defRPr>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Title Placeholder 1"/>
          <p:cNvSpPr>
            <a:spLocks noGrp="1"/>
          </p:cNvSpPr>
          <p:nvPr>
            <p:ph type="title"/>
          </p:nvPr>
        </p:nvSpPr>
        <p:spPr>
          <a:xfrm>
            <a:off x="609600" y="274638"/>
            <a:ext cx="10972800" cy="574448"/>
          </a:xfrm>
          <a:prstGeom prst="rect">
            <a:avLst/>
          </a:prstGeom>
        </p:spPr>
        <p:txBody>
          <a:bodyPr rtlCol="0">
            <a:normAutofit/>
          </a:bodyPr>
          <a:lstStyle>
            <a:lvl1pPr>
              <a:defRPr b="0" i="0">
                <a:latin typeface="Arial"/>
                <a:cs typeface="Arial"/>
              </a:defRPr>
            </a:lvl1pPr>
          </a:lstStyle>
          <a:p>
            <a:r>
              <a:rPr lang="en-US" dirty="0"/>
              <a:t>Click to edit Master title style</a:t>
            </a:r>
          </a:p>
        </p:txBody>
      </p:sp>
      <p:sp>
        <p:nvSpPr>
          <p:cNvPr id="6" name="Slide Number Placeholder 5"/>
          <p:cNvSpPr>
            <a:spLocks noGrp="1"/>
          </p:cNvSpPr>
          <p:nvPr>
            <p:ph type="sldNum" sz="quarter" idx="11"/>
          </p:nvPr>
        </p:nvSpPr>
        <p:spPr/>
        <p:txBody>
          <a:bodyPr/>
          <a:lstStyle>
            <a:lvl1pPr>
              <a:defRPr/>
            </a:lvl1pPr>
          </a:lstStyle>
          <a:p>
            <a:fld id="{E4616FEA-098B-EA43-B285-0BF03EDFF33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15219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Head with Bulleted List">
    <p:spTree>
      <p:nvGrpSpPr>
        <p:cNvPr id="1" name=""/>
        <p:cNvGrpSpPr/>
        <p:nvPr/>
      </p:nvGrpSpPr>
      <p:grpSpPr>
        <a:xfrm>
          <a:off x="0" y="0"/>
          <a:ext cx="0" cy="0"/>
          <a:chOff x="0" y="0"/>
          <a:chExt cx="0" cy="0"/>
        </a:xfrm>
      </p:grpSpPr>
      <p:sp>
        <p:nvSpPr>
          <p:cNvPr id="13" name="Slide Number Placeholder 6"/>
          <p:cNvSpPr>
            <a:spLocks noGrp="1"/>
          </p:cNvSpPr>
          <p:nvPr>
            <p:ph type="sldNum" sz="quarter" idx="13"/>
          </p:nvPr>
        </p:nvSpPr>
        <p:spPr>
          <a:xfrm>
            <a:off x="0" y="6492876"/>
            <a:ext cx="508000" cy="365125"/>
          </a:xfrm>
        </p:spPr>
        <p:txBody>
          <a:bodyPr/>
          <a:lstStyle/>
          <a:p>
            <a:fld id="{12C42374-A6A3-482B-85FB-31F7E9C4A8AC}"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userDrawn="1"/>
        </p:nvSpPr>
        <p:spPr>
          <a:xfrm>
            <a:off x="1293884" y="699177"/>
            <a:ext cx="184731" cy="369332"/>
          </a:xfrm>
          <a:prstGeom prst="rect">
            <a:avLst/>
          </a:prstGeom>
          <a:noFill/>
        </p:spPr>
        <p:txBody>
          <a:bodyPr wrap="none" rtlCol="0">
            <a:spAutoFit/>
          </a:bodyPr>
          <a:lstStyle/>
          <a:p>
            <a:endParaRPr lang="en-US" sz="1800" dirty="0">
              <a:solidFill>
                <a:prstClr val="black"/>
              </a:solidFill>
            </a:endParaRPr>
          </a:p>
        </p:txBody>
      </p:sp>
    </p:spTree>
    <p:extLst>
      <p:ext uri="{BB962C8B-B14F-4D97-AF65-F5344CB8AC3E}">
        <p14:creationId xmlns:p14="http://schemas.microsoft.com/office/powerpoint/2010/main" val="126996423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70873401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4206074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1793115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390282113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9F1920-C44E-424E-B21C-02766999A000}" type="datetimeFigureOut">
              <a:rPr lang="en-US" smtClean="0"/>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6DFF-7751-48FC-AF96-CA2B78C901F6}" type="slidenum">
              <a:rPr lang="en-US" smtClean="0"/>
              <a:t>‹#›</a:t>
            </a:fld>
            <a:endParaRPr lang="en-US"/>
          </a:p>
        </p:txBody>
      </p:sp>
    </p:spTree>
    <p:extLst>
      <p:ext uri="{BB962C8B-B14F-4D97-AF65-F5344CB8AC3E}">
        <p14:creationId xmlns:p14="http://schemas.microsoft.com/office/powerpoint/2010/main" val="2617128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601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2736157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3"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492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350">
                <a:solidFill>
                  <a:schemeClr val="tx1">
                    <a:lumMod val="90000"/>
                    <a:lumOff val="10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691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60741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350">
                <a:solidFill>
                  <a:schemeClr val="tx1">
                    <a:lumMod val="90000"/>
                    <a:lumOff val="1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87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7/8/2025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02624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1725" b="0" cap="none" baseline="0">
                <a:solidFill>
                  <a:schemeClr val="accent2">
                    <a:lumMod val="75000"/>
                  </a:schemeClr>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2">
                    <a:lumMod val="75000"/>
                  </a:schemeClr>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7/8/2025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98992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7/8/2025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60289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7/8/2025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55818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9F1920-C44E-424E-B21C-02766999A000}" type="datetimeFigureOut">
              <a:rPr lang="en-US" smtClean="0"/>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6DFF-7751-48FC-AF96-CA2B78C901F6}" type="slidenum">
              <a:rPr lang="en-US" smtClean="0"/>
              <a:t>‹#›</a:t>
            </a:fld>
            <a:endParaRPr lang="en-US"/>
          </a:p>
        </p:txBody>
      </p:sp>
    </p:spTree>
    <p:extLst>
      <p:ext uri="{BB962C8B-B14F-4D97-AF65-F5344CB8AC3E}">
        <p14:creationId xmlns:p14="http://schemas.microsoft.com/office/powerpoint/2010/main" val="1645788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7/8/2025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56313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35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7/8/2025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9" name="Straight Connector 8"/>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534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40001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291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4"/>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4"/>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C7C0241-61BE-42EA-BDB2-A9B67A853744}" type="datetimeFigureOut">
              <a:rPr lang="en-US" smtClean="0"/>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379B20-02F7-4711-8A2E-515F9F8CB370}"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568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C0241-61BE-42EA-BDB2-A9B67A853744}" type="datetimeFigureOut">
              <a:rPr lang="en-US" smtClean="0"/>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379B20-02F7-4711-8A2E-515F9F8CB370}" type="slidenum">
              <a:rPr lang="en-US" smtClean="0"/>
              <a:t>‹#›</a:t>
            </a:fld>
            <a:endParaRPr lang="en-US" dirty="0"/>
          </a:p>
        </p:txBody>
      </p:sp>
    </p:spTree>
    <p:extLst>
      <p:ext uri="{BB962C8B-B14F-4D97-AF65-F5344CB8AC3E}">
        <p14:creationId xmlns:p14="http://schemas.microsoft.com/office/powerpoint/2010/main" val="2091745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4"/>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4"/>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7C0241-61BE-42EA-BDB2-A9B67A853744}" type="datetimeFigureOut">
              <a:rPr lang="en-US" smtClean="0"/>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379B20-02F7-4711-8A2E-515F9F8CB370}"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940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7C0241-61BE-42EA-BDB2-A9B67A853744}" type="datetimeFigureOut">
              <a:rPr lang="en-US" smtClean="0"/>
              <a:t>7/8/2025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379B20-02F7-4711-8A2E-515F9F8CB370}" type="slidenum">
              <a:rPr lang="en-US" smtClean="0"/>
              <a:t>‹#›</a:t>
            </a:fld>
            <a:endParaRPr lang="en-US" dirty="0"/>
          </a:p>
        </p:txBody>
      </p:sp>
    </p:spTree>
    <p:extLst>
      <p:ext uri="{BB962C8B-B14F-4D97-AF65-F5344CB8AC3E}">
        <p14:creationId xmlns:p14="http://schemas.microsoft.com/office/powerpoint/2010/main" val="33778486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7C0241-61BE-42EA-BDB2-A9B67A853744}" type="datetimeFigureOut">
              <a:rPr lang="en-US" smtClean="0"/>
              <a:t>7/8/2025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6379B20-02F7-4711-8A2E-515F9F8CB370}" type="slidenum">
              <a:rPr lang="en-US" smtClean="0"/>
              <a:t>‹#›</a:t>
            </a:fld>
            <a:endParaRPr lang="en-US" dirty="0"/>
          </a:p>
        </p:txBody>
      </p:sp>
    </p:spTree>
    <p:extLst>
      <p:ext uri="{BB962C8B-B14F-4D97-AF65-F5344CB8AC3E}">
        <p14:creationId xmlns:p14="http://schemas.microsoft.com/office/powerpoint/2010/main" val="183888999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7C0241-61BE-42EA-BDB2-A9B67A853744}" type="datetimeFigureOut">
              <a:rPr lang="en-US" smtClean="0"/>
              <a:t>7/8/2025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6379B20-02F7-4711-8A2E-515F9F8CB370}" type="slidenum">
              <a:rPr lang="en-US" smtClean="0"/>
              <a:t>‹#›</a:t>
            </a:fld>
            <a:endParaRPr lang="en-US" dirty="0"/>
          </a:p>
        </p:txBody>
      </p:sp>
    </p:spTree>
    <p:extLst>
      <p:ext uri="{BB962C8B-B14F-4D97-AF65-F5344CB8AC3E}">
        <p14:creationId xmlns:p14="http://schemas.microsoft.com/office/powerpoint/2010/main" val="2461567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9F1920-C44E-424E-B21C-02766999A000}" type="datetimeFigureOut">
              <a:rPr lang="en-US" smtClean="0"/>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6DFF-7751-48FC-AF96-CA2B78C901F6}" type="slidenum">
              <a:rPr lang="en-US" smtClean="0"/>
              <a:t>‹#›</a:t>
            </a:fld>
            <a:endParaRPr lang="en-US"/>
          </a:p>
        </p:txBody>
      </p:sp>
    </p:spTree>
    <p:extLst>
      <p:ext uri="{BB962C8B-B14F-4D97-AF65-F5344CB8AC3E}">
        <p14:creationId xmlns:p14="http://schemas.microsoft.com/office/powerpoint/2010/main" val="740618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7C0241-61BE-42EA-BDB2-A9B67A853744}" type="datetimeFigureOut">
              <a:rPr lang="en-US" smtClean="0"/>
              <a:t>7/8/2025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6379B20-02F7-4711-8A2E-515F9F8CB370}" type="slidenum">
              <a:rPr lang="en-US" smtClean="0"/>
              <a:t>‹#›</a:t>
            </a:fld>
            <a:endParaRPr lang="en-US" dirty="0"/>
          </a:p>
        </p:txBody>
      </p:sp>
    </p:spTree>
    <p:extLst>
      <p:ext uri="{BB962C8B-B14F-4D97-AF65-F5344CB8AC3E}">
        <p14:creationId xmlns:p14="http://schemas.microsoft.com/office/powerpoint/2010/main" val="738658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C7C0241-61BE-42EA-BDB2-A9B67A853744}" type="datetimeFigureOut">
              <a:rPr lang="en-US" smtClean="0"/>
              <a:t>7/8/2025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379B20-02F7-4711-8A2E-515F9F8CB370}" type="slidenum">
              <a:rPr lang="en-US" smtClean="0"/>
              <a:t>‹#›</a:t>
            </a:fld>
            <a:endParaRPr lang="en-US" dirty="0"/>
          </a:p>
        </p:txBody>
      </p:sp>
    </p:spTree>
    <p:extLst>
      <p:ext uri="{BB962C8B-B14F-4D97-AF65-F5344CB8AC3E}">
        <p14:creationId xmlns:p14="http://schemas.microsoft.com/office/powerpoint/2010/main" val="411396958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C7C0241-61BE-42EA-BDB2-A9B67A853744}" type="datetimeFigureOut">
              <a:rPr lang="en-US" smtClean="0"/>
              <a:t>7/8/2025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379B20-02F7-4711-8A2E-515F9F8CB370}"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8000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C0241-61BE-42EA-BDB2-A9B67A853744}" type="datetimeFigureOut">
              <a:rPr lang="en-US" smtClean="0"/>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379B20-02F7-4711-8A2E-515F9F8CB370}" type="slidenum">
              <a:rPr lang="en-US" smtClean="0"/>
              <a:t>‹#›</a:t>
            </a:fld>
            <a:endParaRPr lang="en-US" dirty="0"/>
          </a:p>
        </p:txBody>
      </p:sp>
    </p:spTree>
    <p:extLst>
      <p:ext uri="{BB962C8B-B14F-4D97-AF65-F5344CB8AC3E}">
        <p14:creationId xmlns:p14="http://schemas.microsoft.com/office/powerpoint/2010/main" val="3712075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3"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C0241-61BE-42EA-BDB2-A9B67A853744}" type="datetimeFigureOut">
              <a:rPr lang="en-US" smtClean="0"/>
              <a:t>7/8/2025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379B20-02F7-4711-8A2E-515F9F8CB370}"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5983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50" b="0" i="0">
                <a:solidFill>
                  <a:srgbClr val="0D0D0D"/>
                </a:solidFill>
                <a:latin typeface="Tw Cen MT Condensed"/>
                <a:cs typeface="Tw Cen MT Condensed"/>
              </a:defRPr>
            </a:lvl1pPr>
          </a:lstStyle>
          <a:p>
            <a:endParaRPr/>
          </a:p>
        </p:txBody>
      </p:sp>
      <p:sp>
        <p:nvSpPr>
          <p:cNvPr id="3" name="Holder 3"/>
          <p:cNvSpPr>
            <a:spLocks noGrp="1"/>
          </p:cNvSpPr>
          <p:nvPr>
            <p:ph sz="half" idx="2"/>
          </p:nvPr>
        </p:nvSpPr>
        <p:spPr>
          <a:xfrm>
            <a:off x="609600" y="1577340"/>
            <a:ext cx="5303520" cy="22852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22852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7/8/2025</a:t>
            </a:fld>
            <a:endParaRPr lang="en-US"/>
          </a:p>
        </p:txBody>
      </p:sp>
      <p:sp>
        <p:nvSpPr>
          <p:cNvPr id="7" name="Holder 7"/>
          <p:cNvSpPr>
            <a:spLocks noGrp="1"/>
          </p:cNvSpPr>
          <p:nvPr>
            <p:ph type="sldNum" sz="quarter" idx="7"/>
          </p:nvPr>
        </p:nvSpPr>
        <p:spPr/>
        <p:txBody>
          <a:bodyPr lIns="0" tIns="0" rIns="0" bIns="0"/>
          <a:lstStyle>
            <a:lvl1pPr>
              <a:defRPr sz="750" b="0" i="0">
                <a:solidFill>
                  <a:srgbClr val="0D0D0D"/>
                </a:solidFill>
                <a:latin typeface="Tw Cen MT Condensed"/>
                <a:cs typeface="Tw Cen MT Condensed"/>
              </a:defRPr>
            </a:lvl1pPr>
          </a:lstStyle>
          <a:p>
            <a:pPr marL="19050"/>
            <a:fld id="{81D60167-4931-47E6-BA6A-407CBD079E47}" type="slidenum">
              <a:rPr lang="en-US" spc="-4" smtClean="0"/>
              <a:pPr marL="19050"/>
              <a:t>‹#›</a:t>
            </a:fld>
            <a:endParaRPr lang="en-US" spc="-4" dirty="0"/>
          </a:p>
        </p:txBody>
      </p:sp>
    </p:spTree>
    <p:extLst>
      <p:ext uri="{BB962C8B-B14F-4D97-AF65-F5344CB8AC3E}">
        <p14:creationId xmlns:p14="http://schemas.microsoft.com/office/powerpoint/2010/main" val="42680918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Slide Pictur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3" name="Picture Placeholder 2">
            <a:extLst>
              <a:ext uri="{FF2B5EF4-FFF2-40B4-BE49-F238E27FC236}">
                <a16:creationId xmlns:a16="http://schemas.microsoft.com/office/drawing/2014/main" id="{BC9E6EA8-832C-4CE2-A026-9FE8171A705D}"/>
              </a:ext>
            </a:extLst>
          </p:cNvPr>
          <p:cNvSpPr>
            <a:spLocks noGrp="1"/>
          </p:cNvSpPr>
          <p:nvPr>
            <p:ph type="pic" sz="quarter" idx="10"/>
          </p:nvPr>
        </p:nvSpPr>
        <p:spPr>
          <a:xfrm>
            <a:off x="0" y="0"/>
            <a:ext cx="12192000" cy="6858000"/>
          </a:xfrm>
          <a:prstGeom prst="rect">
            <a:avLst/>
          </a:prstGeom>
        </p:spPr>
        <p:txBody>
          <a:bodyPr tIns="256032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3158432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Column w-imag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7" y="550434"/>
            <a:ext cx="10515600"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3" name="Content Placeholder 2">
            <a:extLst>
              <a:ext uri="{FF2B5EF4-FFF2-40B4-BE49-F238E27FC236}">
                <a16:creationId xmlns:a16="http://schemas.microsoft.com/office/drawing/2014/main" id="{3F1E12A4-8D17-4E6B-8C6E-A3D7A5A8EBA2}"/>
              </a:ext>
            </a:extLst>
          </p:cNvPr>
          <p:cNvSpPr>
            <a:spLocks noGrp="1"/>
          </p:cNvSpPr>
          <p:nvPr>
            <p:ph sz="quarter" idx="10" hasCustomPrompt="1"/>
          </p:nvPr>
        </p:nvSpPr>
        <p:spPr>
          <a:xfrm>
            <a:off x="4328808" y="2137004"/>
            <a:ext cx="7320555" cy="4170562"/>
          </a:xfrm>
          <a:prstGeom prst="rect">
            <a:avLst/>
          </a:prstGeom>
        </p:spPr>
        <p:txBody>
          <a:bodyPr lIns="0" tIns="0" rIns="0" bIns="0">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
        <p:nvSpPr>
          <p:cNvPr id="4" name="Picture Placeholder 3">
            <a:extLst>
              <a:ext uri="{FF2B5EF4-FFF2-40B4-BE49-F238E27FC236}">
                <a16:creationId xmlns:a16="http://schemas.microsoft.com/office/drawing/2014/main" id="{D5C1E4E5-5E19-40B3-954D-8E8AF61AD3AA}"/>
              </a:ext>
            </a:extLst>
          </p:cNvPr>
          <p:cNvSpPr>
            <a:spLocks noGrp="1"/>
          </p:cNvSpPr>
          <p:nvPr>
            <p:ph type="pic" sz="quarter" idx="11"/>
          </p:nvPr>
        </p:nvSpPr>
        <p:spPr>
          <a:xfrm>
            <a:off x="547688" y="2136576"/>
            <a:ext cx="3333750" cy="4170562"/>
          </a:xfrm>
          <a:prstGeom prst="rect">
            <a:avLst/>
          </a:prstGeom>
        </p:spPr>
        <p:txBody>
          <a:bodyPr lIns="0" tIns="1554480" rIns="0" bIns="0"/>
          <a:lstStyle>
            <a:lvl1pPr algn="ctr">
              <a:defRPr/>
            </a:lvl1pPr>
          </a:lstStyle>
          <a:p>
            <a:r>
              <a:rPr lang="en-US"/>
              <a:t>Click icon to add picture</a:t>
            </a:r>
          </a:p>
        </p:txBody>
      </p:sp>
    </p:spTree>
    <p:extLst>
      <p:ext uri="{BB962C8B-B14F-4D97-AF65-F5344CB8AC3E}">
        <p14:creationId xmlns:p14="http://schemas.microsoft.com/office/powerpoint/2010/main" val="3743618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lumn w-Char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7" y="550434"/>
            <a:ext cx="10515600"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4" name="Chart Placeholder 3">
            <a:extLst>
              <a:ext uri="{FF2B5EF4-FFF2-40B4-BE49-F238E27FC236}">
                <a16:creationId xmlns:a16="http://schemas.microsoft.com/office/drawing/2014/main" id="{00134C25-DCB3-4608-84F7-81C57EEB9633}"/>
              </a:ext>
            </a:extLst>
          </p:cNvPr>
          <p:cNvSpPr>
            <a:spLocks noGrp="1"/>
          </p:cNvSpPr>
          <p:nvPr>
            <p:ph type="chart" sz="quarter" idx="11"/>
          </p:nvPr>
        </p:nvSpPr>
        <p:spPr>
          <a:xfrm>
            <a:off x="547688" y="2136577"/>
            <a:ext cx="5103812" cy="4170562"/>
          </a:xfrm>
          <a:prstGeom prst="rect">
            <a:avLst/>
          </a:prstGeom>
        </p:spPr>
        <p:txBody>
          <a:bodyPr lIns="1005840" tIns="1463040" rIns="0" b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sp>
        <p:nvSpPr>
          <p:cNvPr id="8" name="Content Placeholder 2">
            <a:extLst>
              <a:ext uri="{FF2B5EF4-FFF2-40B4-BE49-F238E27FC236}">
                <a16:creationId xmlns:a16="http://schemas.microsoft.com/office/drawing/2014/main" id="{F0A5B43E-0A4E-4842-ADB9-7D5DE804C1E8}"/>
              </a:ext>
            </a:extLst>
          </p:cNvPr>
          <p:cNvSpPr>
            <a:spLocks noGrp="1"/>
          </p:cNvSpPr>
          <p:nvPr>
            <p:ph sz="quarter" idx="12" hasCustomPrompt="1"/>
          </p:nvPr>
        </p:nvSpPr>
        <p:spPr>
          <a:xfrm>
            <a:off x="6011693" y="2136577"/>
            <a:ext cx="5637670" cy="4170562"/>
          </a:xfrm>
          <a:prstGeom prst="rect">
            <a:avLst/>
          </a:prstGeom>
        </p:spPr>
        <p:txBody>
          <a:bodyPr lIns="0" tIns="0" rIns="0" bIns="0">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2520683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Column w-Tab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7" y="550434"/>
            <a:ext cx="10515600"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5" name="Table Placeholder 4">
            <a:extLst>
              <a:ext uri="{FF2B5EF4-FFF2-40B4-BE49-F238E27FC236}">
                <a16:creationId xmlns:a16="http://schemas.microsoft.com/office/drawing/2014/main" id="{7067986F-FCF7-4A4F-80C5-FA91B22F631C}"/>
              </a:ext>
            </a:extLst>
          </p:cNvPr>
          <p:cNvSpPr>
            <a:spLocks noGrp="1"/>
          </p:cNvSpPr>
          <p:nvPr>
            <p:ph type="tbl" sz="quarter" idx="12"/>
          </p:nvPr>
        </p:nvSpPr>
        <p:spPr>
          <a:xfrm>
            <a:off x="542636" y="2136775"/>
            <a:ext cx="5108864" cy="4170363"/>
          </a:xfrm>
          <a:prstGeom prst="rect">
            <a:avLst/>
          </a:prstGeom>
        </p:spPr>
        <p:txBody>
          <a:bodyPr tIns="1463040"/>
          <a:lstStyle>
            <a:lvl1pPr algn="ctr">
              <a:defRPr/>
            </a:lvl1pPr>
          </a:lstStyle>
          <a:p>
            <a:r>
              <a:rPr lang="en-US"/>
              <a:t>Click icon to add table</a:t>
            </a:r>
          </a:p>
        </p:txBody>
      </p:sp>
      <p:sp>
        <p:nvSpPr>
          <p:cNvPr id="9" name="Content Placeholder 2">
            <a:extLst>
              <a:ext uri="{FF2B5EF4-FFF2-40B4-BE49-F238E27FC236}">
                <a16:creationId xmlns:a16="http://schemas.microsoft.com/office/drawing/2014/main" id="{1F350E07-6558-4D11-BF77-63E964731774}"/>
              </a:ext>
            </a:extLst>
          </p:cNvPr>
          <p:cNvSpPr>
            <a:spLocks noGrp="1"/>
          </p:cNvSpPr>
          <p:nvPr>
            <p:ph sz="quarter" idx="13" hasCustomPrompt="1"/>
          </p:nvPr>
        </p:nvSpPr>
        <p:spPr>
          <a:xfrm>
            <a:off x="6011693" y="2136577"/>
            <a:ext cx="5637670" cy="4170562"/>
          </a:xfrm>
          <a:prstGeom prst="rect">
            <a:avLst/>
          </a:prstGeom>
        </p:spPr>
        <p:txBody>
          <a:bodyPr lIns="0" tIns="0" rIns="0" bIns="0">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10515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9F1920-C44E-424E-B21C-02766999A000}" type="datetimeFigureOut">
              <a:rPr lang="en-US" smtClean="0"/>
              <a:t>7/8/2025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F6DFF-7751-48FC-AF96-CA2B78C901F6}" type="slidenum">
              <a:rPr lang="en-US" smtClean="0"/>
              <a:t>‹#›</a:t>
            </a:fld>
            <a:endParaRPr lang="en-US"/>
          </a:p>
        </p:txBody>
      </p:sp>
    </p:spTree>
    <p:extLst>
      <p:ext uri="{BB962C8B-B14F-4D97-AF65-F5344CB8AC3E}">
        <p14:creationId xmlns:p14="http://schemas.microsoft.com/office/powerpoint/2010/main" val="3173944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6" y="550434"/>
            <a:ext cx="11098087"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8" name="Content Placeholder 2">
            <a:extLst>
              <a:ext uri="{FF2B5EF4-FFF2-40B4-BE49-F238E27FC236}">
                <a16:creationId xmlns:a16="http://schemas.microsoft.com/office/drawing/2014/main" id="{50BE40E4-1596-44E3-A597-A5D709C85B23}"/>
              </a:ext>
            </a:extLst>
          </p:cNvPr>
          <p:cNvSpPr>
            <a:spLocks noGrp="1"/>
          </p:cNvSpPr>
          <p:nvPr>
            <p:ph sz="quarter" idx="12" hasCustomPrompt="1"/>
          </p:nvPr>
        </p:nvSpPr>
        <p:spPr>
          <a:xfrm>
            <a:off x="547688" y="2142810"/>
            <a:ext cx="11101676" cy="4170562"/>
          </a:xfrm>
          <a:prstGeom prst="rect">
            <a:avLst/>
          </a:prstGeom>
        </p:spPr>
        <p:txBody>
          <a:bodyPr lIns="0" tIns="0" rIns="0" bIns="0">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4129809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6" y="550434"/>
            <a:ext cx="11098087"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6" name="Content Placeholder 2">
            <a:extLst>
              <a:ext uri="{FF2B5EF4-FFF2-40B4-BE49-F238E27FC236}">
                <a16:creationId xmlns:a16="http://schemas.microsoft.com/office/drawing/2014/main" id="{7726C89C-F3B5-4768-94FD-931330A6B00D}"/>
              </a:ext>
            </a:extLst>
          </p:cNvPr>
          <p:cNvSpPr>
            <a:spLocks noGrp="1"/>
          </p:cNvSpPr>
          <p:nvPr>
            <p:ph sz="quarter" idx="12" hasCustomPrompt="1"/>
          </p:nvPr>
        </p:nvSpPr>
        <p:spPr>
          <a:xfrm>
            <a:off x="547688" y="2142810"/>
            <a:ext cx="11101676" cy="4170562"/>
          </a:xfrm>
          <a:prstGeom prst="rect">
            <a:avLst/>
          </a:prstGeom>
        </p:spPr>
        <p:txBody>
          <a:bodyPr lIns="0" tIns="0" rIns="0" bIns="0" numCol="2">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23255954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7" y="550434"/>
            <a:ext cx="10515600"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6" name="Content Placeholder 2">
            <a:extLst>
              <a:ext uri="{FF2B5EF4-FFF2-40B4-BE49-F238E27FC236}">
                <a16:creationId xmlns:a16="http://schemas.microsoft.com/office/drawing/2014/main" id="{9B763073-8E8A-476C-B752-E1C9E3C5421B}"/>
              </a:ext>
            </a:extLst>
          </p:cNvPr>
          <p:cNvSpPr>
            <a:spLocks noGrp="1"/>
          </p:cNvSpPr>
          <p:nvPr>
            <p:ph sz="quarter" idx="12" hasCustomPrompt="1"/>
          </p:nvPr>
        </p:nvSpPr>
        <p:spPr>
          <a:xfrm>
            <a:off x="547688" y="2142810"/>
            <a:ext cx="11101676" cy="4170562"/>
          </a:xfrm>
          <a:prstGeom prst="rect">
            <a:avLst/>
          </a:prstGeom>
        </p:spPr>
        <p:txBody>
          <a:bodyPr lIns="0" tIns="0" rIns="0" bIns="0" numCol="3">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958145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YS Blue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1" name="Text Placeholder 13">
            <a:extLst>
              <a:ext uri="{FF2B5EF4-FFF2-40B4-BE49-F238E27FC236}">
                <a16:creationId xmlns:a16="http://schemas.microsoft.com/office/drawing/2014/main" id="{E702A775-1812-4A1A-84CB-F1197913DCAA}"/>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spcBef>
                <a:spcPts val="0"/>
              </a:spcBef>
              <a:buNone/>
              <a:defRPr sz="12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9" name="Content Placeholder 2">
            <a:extLst>
              <a:ext uri="{FF2B5EF4-FFF2-40B4-BE49-F238E27FC236}">
                <a16:creationId xmlns:a16="http://schemas.microsoft.com/office/drawing/2014/main" id="{8589CBAD-1751-48BB-87EA-5BD4D4A8A278}"/>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mj-lt"/>
              </a:defRPr>
            </a:lvl1pPr>
            <a:lvl2pPr marL="182880" indent="-228600">
              <a:buClr>
                <a:schemeClr val="bg1"/>
              </a:buClr>
              <a:buFont typeface="Roboto Lt" pitchFamily="2" charset="0"/>
              <a:buChar char="&gt;"/>
              <a:defRPr sz="2200">
                <a:solidFill>
                  <a:schemeClr val="bg1"/>
                </a:solidFill>
              </a:defRPr>
            </a:lvl2pPr>
            <a:lvl3pPr marL="457200">
              <a:spcBef>
                <a:spcPts val="600"/>
              </a:spcBef>
              <a:buClr>
                <a:schemeClr val="bg1"/>
              </a:buClr>
              <a:defRPr>
                <a:solidFill>
                  <a:schemeClr val="bg1"/>
                </a:solidFill>
              </a:defRPr>
            </a:lvl3pPr>
            <a:lvl4pPr marL="822960" indent="-228600">
              <a:buClr>
                <a:schemeClr val="bg1"/>
              </a:buClr>
              <a:buFont typeface="Roboto Lt" pitchFamily="2"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Tree>
    <p:extLst>
      <p:ext uri="{BB962C8B-B14F-4D97-AF65-F5344CB8AC3E}">
        <p14:creationId xmlns:p14="http://schemas.microsoft.com/office/powerpoint/2010/main" val="39461598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YS Blue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5" name="Content Placeholder 2">
            <a:extLst>
              <a:ext uri="{FF2B5EF4-FFF2-40B4-BE49-F238E27FC236}">
                <a16:creationId xmlns:a16="http://schemas.microsoft.com/office/drawing/2014/main" id="{61DA9725-5748-4130-8766-85D328C9A928}"/>
              </a:ext>
            </a:extLst>
          </p:cNvPr>
          <p:cNvSpPr>
            <a:spLocks noGrp="1"/>
          </p:cNvSpPr>
          <p:nvPr>
            <p:ph sz="quarter" idx="11" hasCustomPrompt="1"/>
          </p:nvPr>
        </p:nvSpPr>
        <p:spPr>
          <a:xfrm>
            <a:off x="354066" y="615509"/>
            <a:ext cx="441311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mj-lt"/>
              </a:defRPr>
            </a:lvl1pPr>
            <a:lvl2pPr marL="228600" indent="-228600">
              <a:buClr>
                <a:schemeClr val="bg1"/>
              </a:buClr>
              <a:buFont typeface="Roboto Lt" pitchFamily="2" charset="0"/>
              <a:buChar char="&gt;"/>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6" name="Content Placeholder 2">
            <a:extLst>
              <a:ext uri="{FF2B5EF4-FFF2-40B4-BE49-F238E27FC236}">
                <a16:creationId xmlns:a16="http://schemas.microsoft.com/office/drawing/2014/main" id="{C4693582-73BB-479A-89AD-108B4C9F3BF2}"/>
              </a:ext>
            </a:extLst>
          </p:cNvPr>
          <p:cNvSpPr>
            <a:spLocks noGrp="1"/>
          </p:cNvSpPr>
          <p:nvPr>
            <p:ph sz="quarter" idx="13" hasCustomPrompt="1"/>
          </p:nvPr>
        </p:nvSpPr>
        <p:spPr>
          <a:xfrm>
            <a:off x="5426408" y="615612"/>
            <a:ext cx="6222956" cy="5867429"/>
          </a:xfrm>
          <a:prstGeom prst="rect">
            <a:avLst/>
          </a:prstGeom>
        </p:spPr>
        <p:txBody>
          <a:bodyPr lIns="0" tIns="0" rIns="0" bIns="0">
            <a:noAutofit/>
          </a:bodyPr>
          <a:lstStyle>
            <a:lvl1pPr marL="0" indent="0">
              <a:spcBef>
                <a:spcPts val="1200"/>
              </a:spcBef>
              <a:spcAft>
                <a:spcPts val="300"/>
              </a:spcAft>
              <a:buNone/>
              <a:defRPr sz="2400" b="1">
                <a:solidFill>
                  <a:schemeClr val="accent1"/>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lead in text</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25486224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old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995B0715-8D33-4868-BC8A-A2D68F86A040}"/>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mj-lt"/>
              </a:defRPr>
            </a:lvl1pPr>
            <a:lvl2pPr marL="182880" indent="-228600">
              <a:buClr>
                <a:schemeClr val="bg1"/>
              </a:buClr>
              <a:buFont typeface="Roboto Lt" pitchFamily="2" charset="0"/>
              <a:buChar char="&gt;"/>
              <a:defRPr sz="2200">
                <a:solidFill>
                  <a:schemeClr val="bg1"/>
                </a:solidFill>
              </a:defRPr>
            </a:lvl2pPr>
            <a:lvl3pPr marL="457200">
              <a:spcBef>
                <a:spcPts val="600"/>
              </a:spcBef>
              <a:buClr>
                <a:schemeClr val="bg1"/>
              </a:buClr>
              <a:defRPr>
                <a:solidFill>
                  <a:schemeClr val="bg1"/>
                </a:solidFill>
              </a:defRPr>
            </a:lvl3pPr>
            <a:lvl4pPr marL="822960" indent="-228600">
              <a:buClr>
                <a:schemeClr val="bg1"/>
              </a:buClr>
              <a:buFont typeface="Roboto Lt" pitchFamily="2"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
        <p:nvSpPr>
          <p:cNvPr id="9" name="Text Placeholder 13">
            <a:extLst>
              <a:ext uri="{FF2B5EF4-FFF2-40B4-BE49-F238E27FC236}">
                <a16:creationId xmlns:a16="http://schemas.microsoft.com/office/drawing/2014/main" id="{510526F3-9E39-4AB9-96D7-D7FBDB3606C4}"/>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spcBef>
                <a:spcPts val="0"/>
              </a:spcBef>
              <a:buNone/>
              <a:defRPr sz="12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Tree>
    <p:extLst>
      <p:ext uri="{BB962C8B-B14F-4D97-AF65-F5344CB8AC3E}">
        <p14:creationId xmlns:p14="http://schemas.microsoft.com/office/powerpoint/2010/main" val="3861373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old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6" name="Content Placeholder 2">
            <a:extLst>
              <a:ext uri="{FF2B5EF4-FFF2-40B4-BE49-F238E27FC236}">
                <a16:creationId xmlns:a16="http://schemas.microsoft.com/office/drawing/2014/main" id="{F32B07D4-5B77-44F7-8F34-5D7DED682260}"/>
              </a:ext>
            </a:extLst>
          </p:cNvPr>
          <p:cNvSpPr>
            <a:spLocks noGrp="1"/>
          </p:cNvSpPr>
          <p:nvPr>
            <p:ph sz="quarter" idx="11" hasCustomPrompt="1"/>
          </p:nvPr>
        </p:nvSpPr>
        <p:spPr>
          <a:xfrm>
            <a:off x="354066" y="615509"/>
            <a:ext cx="441311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mj-lt"/>
              </a:defRPr>
            </a:lvl1pPr>
            <a:lvl2pPr marL="228600" indent="-228600">
              <a:buClr>
                <a:schemeClr val="bg1"/>
              </a:buClr>
              <a:buFont typeface="Roboto Lt" pitchFamily="2" charset="0"/>
              <a:buChar char="&gt;"/>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8" name="Content Placeholder 2">
            <a:extLst>
              <a:ext uri="{FF2B5EF4-FFF2-40B4-BE49-F238E27FC236}">
                <a16:creationId xmlns:a16="http://schemas.microsoft.com/office/drawing/2014/main" id="{448212BC-A926-406D-BF2B-331BAB2E2A02}"/>
              </a:ext>
            </a:extLst>
          </p:cNvPr>
          <p:cNvSpPr>
            <a:spLocks noGrp="1"/>
          </p:cNvSpPr>
          <p:nvPr>
            <p:ph sz="quarter" idx="13" hasCustomPrompt="1"/>
          </p:nvPr>
        </p:nvSpPr>
        <p:spPr>
          <a:xfrm>
            <a:off x="5426408" y="615612"/>
            <a:ext cx="6222956" cy="5867429"/>
          </a:xfrm>
          <a:prstGeom prst="rect">
            <a:avLst/>
          </a:prstGeom>
        </p:spPr>
        <p:txBody>
          <a:bodyPr lIns="0" tIns="0" rIns="0" bIns="0">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lead in text</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665880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right Blue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E273554C-C9B4-417B-8840-20EF3FB75A7B}"/>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mj-lt"/>
              </a:defRPr>
            </a:lvl1pPr>
            <a:lvl2pPr marL="182880" indent="-228600">
              <a:buClr>
                <a:schemeClr val="bg1"/>
              </a:buClr>
              <a:buFont typeface="Roboto Lt" pitchFamily="2" charset="0"/>
              <a:buChar char="&gt;"/>
              <a:defRPr sz="2200">
                <a:solidFill>
                  <a:schemeClr val="bg1"/>
                </a:solidFill>
              </a:defRPr>
            </a:lvl2pPr>
            <a:lvl3pPr marL="457200">
              <a:spcBef>
                <a:spcPts val="600"/>
              </a:spcBef>
              <a:buClr>
                <a:schemeClr val="bg1"/>
              </a:buClr>
              <a:defRPr>
                <a:solidFill>
                  <a:schemeClr val="bg1"/>
                </a:solidFill>
              </a:defRPr>
            </a:lvl3pPr>
            <a:lvl4pPr marL="822960" indent="-228600">
              <a:buClr>
                <a:schemeClr val="bg1"/>
              </a:buClr>
              <a:buFont typeface="Roboto Lt" pitchFamily="2"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
        <p:nvSpPr>
          <p:cNvPr id="9" name="Text Placeholder 13">
            <a:extLst>
              <a:ext uri="{FF2B5EF4-FFF2-40B4-BE49-F238E27FC236}">
                <a16:creationId xmlns:a16="http://schemas.microsoft.com/office/drawing/2014/main" id="{6590F456-B2AA-464E-B6CB-5CE5BB6BEC9B}"/>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spcBef>
                <a:spcPts val="0"/>
              </a:spcBef>
              <a:buNone/>
              <a:defRPr sz="12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Tree>
    <p:extLst>
      <p:ext uri="{BB962C8B-B14F-4D97-AF65-F5344CB8AC3E}">
        <p14:creationId xmlns:p14="http://schemas.microsoft.com/office/powerpoint/2010/main" val="16480461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right Blue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6" name="Content Placeholder 2">
            <a:extLst>
              <a:ext uri="{FF2B5EF4-FFF2-40B4-BE49-F238E27FC236}">
                <a16:creationId xmlns:a16="http://schemas.microsoft.com/office/drawing/2014/main" id="{3A3205AF-563B-4873-A5F0-371C12A5F2AE}"/>
              </a:ext>
            </a:extLst>
          </p:cNvPr>
          <p:cNvSpPr>
            <a:spLocks noGrp="1"/>
          </p:cNvSpPr>
          <p:nvPr>
            <p:ph sz="quarter" idx="11" hasCustomPrompt="1"/>
          </p:nvPr>
        </p:nvSpPr>
        <p:spPr>
          <a:xfrm>
            <a:off x="354066" y="615509"/>
            <a:ext cx="441311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mj-lt"/>
              </a:defRPr>
            </a:lvl1pPr>
            <a:lvl2pPr marL="228600" indent="-228600">
              <a:buClr>
                <a:schemeClr val="bg1"/>
              </a:buClr>
              <a:buFont typeface="Roboto Lt" pitchFamily="2" charset="0"/>
              <a:buChar char="&gt;"/>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8" name="Content Placeholder 2">
            <a:extLst>
              <a:ext uri="{FF2B5EF4-FFF2-40B4-BE49-F238E27FC236}">
                <a16:creationId xmlns:a16="http://schemas.microsoft.com/office/drawing/2014/main" id="{53C3EC47-F4EA-45C2-9E46-080DC7DABAAF}"/>
              </a:ext>
            </a:extLst>
          </p:cNvPr>
          <p:cNvSpPr>
            <a:spLocks noGrp="1"/>
          </p:cNvSpPr>
          <p:nvPr>
            <p:ph sz="quarter" idx="13" hasCustomPrompt="1"/>
          </p:nvPr>
        </p:nvSpPr>
        <p:spPr>
          <a:xfrm>
            <a:off x="5426408" y="615612"/>
            <a:ext cx="6222956" cy="5867429"/>
          </a:xfrm>
          <a:prstGeom prst="rect">
            <a:avLst/>
          </a:prstGeom>
        </p:spPr>
        <p:txBody>
          <a:bodyPr lIns="0" tIns="0" rIns="0" bIns="0">
            <a:noAutofit/>
          </a:bodyPr>
          <a:lstStyle>
            <a:lvl1pPr marL="0" indent="0">
              <a:spcBef>
                <a:spcPts val="1200"/>
              </a:spcBef>
              <a:spcAft>
                <a:spcPts val="300"/>
              </a:spcAft>
              <a:buNone/>
              <a:defRPr sz="2400" b="1">
                <a:solidFill>
                  <a:schemeClr val="accent2"/>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lead in text</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232991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y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9751E6B0-9FA8-4EBD-ABF0-AB6533917908}"/>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mj-lt"/>
              </a:defRPr>
            </a:lvl1pPr>
            <a:lvl2pPr marL="182880" indent="-228600">
              <a:buClr>
                <a:schemeClr val="bg1"/>
              </a:buClr>
              <a:buFont typeface="Roboto Lt" pitchFamily="2" charset="0"/>
              <a:buChar char="&gt;"/>
              <a:defRPr sz="2200">
                <a:solidFill>
                  <a:schemeClr val="bg1"/>
                </a:solidFill>
              </a:defRPr>
            </a:lvl2pPr>
            <a:lvl3pPr marL="457200">
              <a:spcBef>
                <a:spcPts val="600"/>
              </a:spcBef>
              <a:buClr>
                <a:schemeClr val="bg1"/>
              </a:buClr>
              <a:defRPr>
                <a:solidFill>
                  <a:schemeClr val="bg1"/>
                </a:solidFill>
              </a:defRPr>
            </a:lvl3pPr>
            <a:lvl4pPr marL="822960" indent="-228600">
              <a:buClr>
                <a:schemeClr val="bg1"/>
              </a:buClr>
              <a:buFont typeface="Roboto Lt" pitchFamily="2"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
        <p:nvSpPr>
          <p:cNvPr id="9" name="Text Placeholder 13">
            <a:extLst>
              <a:ext uri="{FF2B5EF4-FFF2-40B4-BE49-F238E27FC236}">
                <a16:creationId xmlns:a16="http://schemas.microsoft.com/office/drawing/2014/main" id="{9E6D8E7B-D1E5-42E3-AB28-A6EBBCF91A70}"/>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spcBef>
                <a:spcPts val="0"/>
              </a:spcBef>
              <a:buNone/>
              <a:defRPr sz="12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Tree>
    <p:extLst>
      <p:ext uri="{BB962C8B-B14F-4D97-AF65-F5344CB8AC3E}">
        <p14:creationId xmlns:p14="http://schemas.microsoft.com/office/powerpoint/2010/main" val="2418437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9F1920-C44E-424E-B21C-02766999A000}" type="datetimeFigureOut">
              <a:rPr lang="en-US" smtClean="0"/>
              <a:t>7/8/2025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F6DFF-7751-48FC-AF96-CA2B78C901F6}" type="slidenum">
              <a:rPr lang="en-US" smtClean="0"/>
              <a:t>‹#›</a:t>
            </a:fld>
            <a:endParaRPr lang="en-US"/>
          </a:p>
        </p:txBody>
      </p:sp>
    </p:spTree>
    <p:extLst>
      <p:ext uri="{BB962C8B-B14F-4D97-AF65-F5344CB8AC3E}">
        <p14:creationId xmlns:p14="http://schemas.microsoft.com/office/powerpoint/2010/main" val="9442840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y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6" name="Content Placeholder 2">
            <a:extLst>
              <a:ext uri="{FF2B5EF4-FFF2-40B4-BE49-F238E27FC236}">
                <a16:creationId xmlns:a16="http://schemas.microsoft.com/office/drawing/2014/main" id="{DEF29B31-70C0-4D8F-ACB6-9B4166BB75AF}"/>
              </a:ext>
            </a:extLst>
          </p:cNvPr>
          <p:cNvSpPr>
            <a:spLocks noGrp="1"/>
          </p:cNvSpPr>
          <p:nvPr>
            <p:ph sz="quarter" idx="11" hasCustomPrompt="1"/>
          </p:nvPr>
        </p:nvSpPr>
        <p:spPr>
          <a:xfrm>
            <a:off x="354066" y="615509"/>
            <a:ext cx="441311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mj-lt"/>
              </a:defRPr>
            </a:lvl1pPr>
            <a:lvl2pPr marL="228600" indent="-228600">
              <a:buClr>
                <a:schemeClr val="bg1"/>
              </a:buClr>
              <a:buFont typeface="Roboto Lt" pitchFamily="2" charset="0"/>
              <a:buChar char="&gt;"/>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8" name="Content Placeholder 2">
            <a:extLst>
              <a:ext uri="{FF2B5EF4-FFF2-40B4-BE49-F238E27FC236}">
                <a16:creationId xmlns:a16="http://schemas.microsoft.com/office/drawing/2014/main" id="{E9782336-7CFB-4F7F-BB6B-EF17FAB9645B}"/>
              </a:ext>
            </a:extLst>
          </p:cNvPr>
          <p:cNvSpPr>
            <a:spLocks noGrp="1"/>
          </p:cNvSpPr>
          <p:nvPr>
            <p:ph sz="quarter" idx="13" hasCustomPrompt="1"/>
          </p:nvPr>
        </p:nvSpPr>
        <p:spPr>
          <a:xfrm>
            <a:off x="5426408" y="615612"/>
            <a:ext cx="6222956" cy="5867429"/>
          </a:xfrm>
          <a:prstGeom prst="rect">
            <a:avLst/>
          </a:prstGeom>
        </p:spPr>
        <p:txBody>
          <a:bodyPr lIns="0" tIns="0" rIns="0" bIns="0">
            <a:noAutofit/>
          </a:bodyPr>
          <a:lstStyle>
            <a:lvl1pPr marL="0" indent="0">
              <a:spcBef>
                <a:spcPts val="1200"/>
              </a:spcBef>
              <a:spcAft>
                <a:spcPts val="300"/>
              </a:spcAft>
              <a:buNone/>
              <a:defRPr sz="2400" b="1">
                <a:solidFill>
                  <a:schemeClr val="tx2"/>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lead in text</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2986316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YSERDA Blue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24E510D0-38B7-46AA-8A6F-A49048E719C5}"/>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mj-lt"/>
              </a:defRPr>
            </a:lvl1pPr>
            <a:lvl2pPr marL="182880" indent="-228600">
              <a:buClr>
                <a:schemeClr val="bg1"/>
              </a:buClr>
              <a:buFont typeface="Roboto Lt" pitchFamily="2" charset="0"/>
              <a:buChar char="&gt;"/>
              <a:defRPr sz="2200">
                <a:solidFill>
                  <a:schemeClr val="bg1"/>
                </a:solidFill>
              </a:defRPr>
            </a:lvl2pPr>
            <a:lvl3pPr marL="457200">
              <a:spcBef>
                <a:spcPts val="600"/>
              </a:spcBef>
              <a:buClr>
                <a:schemeClr val="bg1"/>
              </a:buClr>
              <a:defRPr>
                <a:solidFill>
                  <a:schemeClr val="bg1"/>
                </a:solidFill>
              </a:defRPr>
            </a:lvl3pPr>
            <a:lvl4pPr marL="822960" indent="-228600">
              <a:buClr>
                <a:schemeClr val="bg1"/>
              </a:buClr>
              <a:buFont typeface="Roboto Lt" pitchFamily="2"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
        <p:nvSpPr>
          <p:cNvPr id="9" name="Text Placeholder 13">
            <a:extLst>
              <a:ext uri="{FF2B5EF4-FFF2-40B4-BE49-F238E27FC236}">
                <a16:creationId xmlns:a16="http://schemas.microsoft.com/office/drawing/2014/main" id="{B000A832-9EEF-4427-BF9B-96952AFC8F4D}"/>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spcBef>
                <a:spcPts val="0"/>
              </a:spcBef>
              <a:buNone/>
              <a:defRPr sz="12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Tree>
    <p:extLst>
      <p:ext uri="{BB962C8B-B14F-4D97-AF65-F5344CB8AC3E}">
        <p14:creationId xmlns:p14="http://schemas.microsoft.com/office/powerpoint/2010/main" val="720604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YSERDA Blue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5" name="Content Placeholder 2">
            <a:extLst>
              <a:ext uri="{FF2B5EF4-FFF2-40B4-BE49-F238E27FC236}">
                <a16:creationId xmlns:a16="http://schemas.microsoft.com/office/drawing/2014/main" id="{BCB7ED13-0115-4269-B393-AAE578A62FB2}"/>
              </a:ext>
            </a:extLst>
          </p:cNvPr>
          <p:cNvSpPr>
            <a:spLocks noGrp="1"/>
          </p:cNvSpPr>
          <p:nvPr>
            <p:ph sz="quarter" idx="11" hasCustomPrompt="1"/>
          </p:nvPr>
        </p:nvSpPr>
        <p:spPr>
          <a:xfrm>
            <a:off x="354066" y="615509"/>
            <a:ext cx="441311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mj-lt"/>
              </a:defRPr>
            </a:lvl1pPr>
            <a:lvl2pPr marL="228600" indent="-228600">
              <a:buClr>
                <a:schemeClr val="bg1"/>
              </a:buClr>
              <a:buFont typeface="Roboto Lt" pitchFamily="2" charset="0"/>
              <a:buChar char="&gt;"/>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8" name="Content Placeholder 2">
            <a:extLst>
              <a:ext uri="{FF2B5EF4-FFF2-40B4-BE49-F238E27FC236}">
                <a16:creationId xmlns:a16="http://schemas.microsoft.com/office/drawing/2014/main" id="{5BDB27E2-855E-43CA-8EBC-0AEE785A49DA}"/>
              </a:ext>
            </a:extLst>
          </p:cNvPr>
          <p:cNvSpPr>
            <a:spLocks noGrp="1"/>
          </p:cNvSpPr>
          <p:nvPr>
            <p:ph sz="quarter" idx="13" hasCustomPrompt="1"/>
          </p:nvPr>
        </p:nvSpPr>
        <p:spPr>
          <a:xfrm>
            <a:off x="5426408" y="615612"/>
            <a:ext cx="6222956" cy="5867429"/>
          </a:xfrm>
          <a:prstGeom prst="rect">
            <a:avLst/>
          </a:prstGeom>
        </p:spPr>
        <p:txBody>
          <a:bodyPr lIns="0" tIns="0" rIns="0" bIns="0">
            <a:noAutofit/>
          </a:bodyPr>
          <a:lstStyle>
            <a:lvl1pPr marL="0" indent="0">
              <a:spcBef>
                <a:spcPts val="1200"/>
              </a:spcBef>
              <a:spcAft>
                <a:spcPts val="300"/>
              </a:spcAft>
              <a:buNone/>
              <a:defRPr sz="2400" b="1">
                <a:solidFill>
                  <a:schemeClr val="accent4"/>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lead in text</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26493754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NYSERDA Blue">
    <p:bg>
      <p:bgPr>
        <a:solidFill>
          <a:schemeClr val="accent4"/>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j-lt"/>
              </a:defRPr>
            </a:lvl1pPr>
            <a:lvl2pPr marL="0" indent="0" algn="ctr">
              <a:spcAft>
                <a:spcPts val="1200"/>
              </a:spcAft>
              <a:buFont typeface="Roboto Lt" pitchFamily="2" charset="0"/>
              <a:buNone/>
              <a:defRPr sz="2500">
                <a:solidFill>
                  <a:schemeClr val="accent4">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29501181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NYS Blue">
    <p:bg>
      <p:bgPr>
        <a:solidFill>
          <a:schemeClr val="accent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j-lt"/>
              </a:defRPr>
            </a:lvl1pPr>
            <a:lvl2pPr marL="0" indent="0" algn="ctr">
              <a:spcAft>
                <a:spcPts val="1200"/>
              </a:spcAft>
              <a:buFont typeface="Roboto Lt" pitchFamily="2" charset="0"/>
              <a:buNone/>
              <a:defRPr sz="2200">
                <a:solidFill>
                  <a:schemeClr val="accent1">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22162406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Gold">
    <p:bg>
      <p:bgPr>
        <a:solidFill>
          <a:schemeClr val="accent3"/>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j-lt"/>
              </a:defRPr>
            </a:lvl1pPr>
            <a:lvl2pPr marL="0" indent="0" algn="ctr">
              <a:spcAft>
                <a:spcPts val="1200"/>
              </a:spcAft>
              <a:buFont typeface="Roboto Lt" pitchFamily="2" charset="0"/>
              <a:buNone/>
              <a:defRPr sz="2200">
                <a:solidFill>
                  <a:schemeClr val="accent6">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31059370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Bright Blue">
    <p:bg>
      <p:bgPr>
        <a:solidFill>
          <a:schemeClr val="accent5"/>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j-lt"/>
              </a:defRPr>
            </a:lvl1pPr>
            <a:lvl2pPr marL="0" indent="0" algn="ctr">
              <a:buFont typeface="Roboto Lt" pitchFamily="2" charset="0"/>
              <a:buNone/>
              <a:defRPr sz="2200">
                <a:solidFill>
                  <a:schemeClr val="accent2">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605539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Gray">
    <p:bg>
      <p:bgPr>
        <a:solidFill>
          <a:schemeClr val="tx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j-lt"/>
              </a:defRPr>
            </a:lvl1pPr>
            <a:lvl2pPr marL="0" indent="0" algn="ctr">
              <a:buFont typeface="Roboto Lt" pitchFamily="2" charset="0"/>
              <a:buNone/>
              <a:defRPr sz="2200">
                <a:solidFill>
                  <a:schemeClr val="bg2">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2179068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7750D-9411-1243-8C0B-476549863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56FBA-7DA1-A841-8D50-9C587EE0A6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29A2E-6AC7-1F4D-920C-D0B1BCD6D0B9}"/>
              </a:ext>
            </a:extLst>
          </p:cNvPr>
          <p:cNvSpPr>
            <a:spLocks noGrp="1"/>
          </p:cNvSpPr>
          <p:nvPr>
            <p:ph type="dt" sz="half" idx="10"/>
          </p:nvPr>
        </p:nvSpPr>
        <p:spPr/>
        <p:txBody>
          <a:bodyPr/>
          <a:lstStyle/>
          <a:p>
            <a:fld id="{3EA46339-308E-8243-A777-C26B6FA7EB6E}" type="datetimeFigureOut">
              <a:rPr lang="en-US" smtClean="0"/>
              <a:t>7/8/2025</a:t>
            </a:fld>
            <a:endParaRPr lang="en-US"/>
          </a:p>
        </p:txBody>
      </p:sp>
      <p:sp>
        <p:nvSpPr>
          <p:cNvPr id="5" name="Footer Placeholder 4">
            <a:extLst>
              <a:ext uri="{FF2B5EF4-FFF2-40B4-BE49-F238E27FC236}">
                <a16:creationId xmlns:a16="http://schemas.microsoft.com/office/drawing/2014/main" id="{145C9C3D-6BF7-3548-A0D3-A6C931032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15839-C768-1A44-95D1-988001BEC91F}"/>
              </a:ext>
            </a:extLst>
          </p:cNvPr>
          <p:cNvSpPr>
            <a:spLocks noGrp="1"/>
          </p:cNvSpPr>
          <p:nvPr>
            <p:ph type="sldNum" sz="quarter" idx="12"/>
          </p:nvPr>
        </p:nvSpPr>
        <p:spPr/>
        <p:txBody>
          <a:bodyPr/>
          <a:lstStyle/>
          <a:p>
            <a:fld id="{D234E219-9695-ED4C-89E8-D06C08365005}" type="slidenum">
              <a:rPr lang="en-US" smtClean="0"/>
              <a:t>‹#›</a:t>
            </a:fld>
            <a:endParaRPr lang="en-US"/>
          </a:p>
        </p:txBody>
      </p:sp>
    </p:spTree>
    <p:extLst>
      <p:ext uri="{BB962C8B-B14F-4D97-AF65-F5344CB8AC3E}">
        <p14:creationId xmlns:p14="http://schemas.microsoft.com/office/powerpoint/2010/main" val="40977346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St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2" name="Title 1">
            <a:extLst>
              <a:ext uri="{FF2B5EF4-FFF2-40B4-BE49-F238E27FC236}">
                <a16:creationId xmlns:a16="http://schemas.microsoft.com/office/drawing/2014/main" id="{10D2A019-BCCA-4095-B9A8-EE841EAA2A19}"/>
              </a:ext>
            </a:extLst>
          </p:cNvPr>
          <p:cNvSpPr>
            <a:spLocks noGrp="1"/>
          </p:cNvSpPr>
          <p:nvPr>
            <p:ph type="title"/>
          </p:nvPr>
        </p:nvSpPr>
        <p:spPr>
          <a:xfrm>
            <a:off x="541031" y="1247698"/>
            <a:ext cx="6059556" cy="3859007"/>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a:p>
        </p:txBody>
      </p:sp>
    </p:spTree>
    <p:extLst>
      <p:ext uri="{BB962C8B-B14F-4D97-AF65-F5344CB8AC3E}">
        <p14:creationId xmlns:p14="http://schemas.microsoft.com/office/powerpoint/2010/main" val="3627615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9F1920-C44E-424E-B21C-02766999A000}" type="datetimeFigureOut">
              <a:rPr lang="en-US" smtClean="0"/>
              <a:t>7/8/2025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F6DFF-7751-48FC-AF96-CA2B78C901F6}" type="slidenum">
              <a:rPr lang="en-US" smtClean="0"/>
              <a:t>‹#›</a:t>
            </a:fld>
            <a:endParaRPr lang="en-US"/>
          </a:p>
        </p:txBody>
      </p:sp>
    </p:spTree>
    <p:extLst>
      <p:ext uri="{BB962C8B-B14F-4D97-AF65-F5344CB8AC3E}">
        <p14:creationId xmlns:p14="http://schemas.microsoft.com/office/powerpoint/2010/main" val="2924967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xt Only: 1col">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Title 1">
            <a:extLst>
              <a:ext uri="{FF2B5EF4-FFF2-40B4-BE49-F238E27FC236}">
                <a16:creationId xmlns:a16="http://schemas.microsoft.com/office/drawing/2014/main" id="{589BB895-5FDE-4F21-9401-2559796E68EC}"/>
              </a:ext>
            </a:extLst>
          </p:cNvPr>
          <p:cNvSpPr>
            <a:spLocks noGrp="1"/>
          </p:cNvSpPr>
          <p:nvPr>
            <p:ph type="title" hasCustomPrompt="1"/>
          </p:nvPr>
        </p:nvSpPr>
        <p:spPr>
          <a:xfrm>
            <a:off x="228601" y="264685"/>
            <a:ext cx="11649074" cy="916416"/>
          </a:xfrm>
          <a:prstGeom prst="rect">
            <a:avLst/>
          </a:prstGeom>
        </p:spPr>
        <p:txBody>
          <a:bodyPr lIns="0" tIns="0" rIns="0" bIns="0" anchor="t" anchorCtr="0"/>
          <a:lstStyle>
            <a:lvl1pPr>
              <a:defRPr sz="3500">
                <a:solidFill>
                  <a:srgbClr val="002D72"/>
                </a:solidFill>
                <a:latin typeface="Montserrat Light" pitchFamily="2" charset="0"/>
                <a:ea typeface="Roboto Lt" pitchFamily="2" charset="0"/>
                <a:cs typeface="Arial" panose="020B0604020202020204" pitchFamily="34" charset="0"/>
              </a:defRPr>
            </a:lvl1pPr>
          </a:lstStyle>
          <a:p>
            <a:r>
              <a:rPr lang="en-US"/>
              <a:t>Add Slide Title Here</a:t>
            </a:r>
          </a:p>
        </p:txBody>
      </p:sp>
      <p:sp>
        <p:nvSpPr>
          <p:cNvPr id="14" name="Content Placeholder 2">
            <a:extLst>
              <a:ext uri="{FF2B5EF4-FFF2-40B4-BE49-F238E27FC236}">
                <a16:creationId xmlns:a16="http://schemas.microsoft.com/office/drawing/2014/main" id="{1FEE497A-C2DA-4999-BD38-4FD45788DA11}"/>
              </a:ext>
            </a:extLst>
          </p:cNvPr>
          <p:cNvSpPr>
            <a:spLocks noGrp="1"/>
          </p:cNvSpPr>
          <p:nvPr>
            <p:ph sz="quarter" idx="10" hasCustomPrompt="1"/>
          </p:nvPr>
        </p:nvSpPr>
        <p:spPr>
          <a:xfrm>
            <a:off x="228602" y="2276474"/>
            <a:ext cx="11649073" cy="4104005"/>
          </a:xfrm>
          <a:prstGeom prst="rect">
            <a:avLst/>
          </a:prstGeom>
        </p:spPr>
        <p:txBody>
          <a:bodyPr lIns="0" tIns="0" rIns="0" bIns="0">
            <a:noAutofit/>
          </a:bodyPr>
          <a:lstStyle>
            <a:lvl1pPr marL="0" marR="0" indent="0" algn="l" defTabSz="914400" rtl="0" eaLnBrk="1" fontAlgn="auto" latinLnBrk="0" hangingPunct="1">
              <a:lnSpc>
                <a:spcPct val="90000"/>
              </a:lnSpc>
              <a:spcBef>
                <a:spcPts val="1200"/>
              </a:spcBef>
              <a:spcAft>
                <a:spcPts val="300"/>
              </a:spcAft>
              <a:buClrTx/>
              <a:buSzTx/>
              <a:buFont typeface="Arial" panose="020B0604020202020204" pitchFamily="34" charset="0"/>
              <a:buNone/>
              <a:tabLst/>
              <a:defRPr sz="2400" b="1">
                <a:solidFill>
                  <a:schemeClr val="accent1"/>
                </a:solidFill>
                <a:latin typeface="Montserrat" pitchFamily="2" charset="0"/>
              </a:defRPr>
            </a:lvl1pPr>
            <a:lvl2pPr marL="0" indent="0">
              <a:spcBef>
                <a:spcPts val="300"/>
              </a:spcBef>
              <a:buClr>
                <a:schemeClr val="tx2"/>
              </a:buClr>
              <a:buFont typeface="Roboto Lt" pitchFamily="2" charset="0"/>
              <a:buNone/>
              <a:defRPr sz="2000">
                <a:solidFill>
                  <a:schemeClr val="tx2">
                    <a:lumMod val="50000"/>
                  </a:schemeClr>
                </a:solidFill>
                <a:latin typeface="Montserrat Light" pitchFamily="2" charset="0"/>
              </a:defRPr>
            </a:lvl2pPr>
            <a:lvl3pPr marL="182880" indent="-182880">
              <a:spcBef>
                <a:spcPts val="900"/>
              </a:spcBef>
              <a:buClr>
                <a:schemeClr val="tx2"/>
              </a:buClr>
              <a:buFont typeface="Roboto Lt" pitchFamily="2" charset="0"/>
              <a:buChar char="&gt;"/>
              <a:defRPr sz="2000">
                <a:solidFill>
                  <a:schemeClr val="tx2">
                    <a:lumMod val="50000"/>
                  </a:schemeClr>
                </a:solidFill>
                <a:latin typeface="Montserrat Light" pitchFamily="2" charset="0"/>
              </a:defRPr>
            </a:lvl3pPr>
            <a:lvl4pPr marL="548640" indent="-182880">
              <a:spcBef>
                <a:spcPts val="300"/>
              </a:spcBef>
              <a:buClr>
                <a:schemeClr val="tx2"/>
              </a:buClr>
              <a:buFont typeface="Arial" panose="020B0604020202020204" pitchFamily="34" charset="0"/>
              <a:buChar char="•"/>
              <a:defRPr sz="1500">
                <a:solidFill>
                  <a:schemeClr val="tx2">
                    <a:lumMod val="50000"/>
                  </a:schemeClr>
                </a:solidFill>
                <a:latin typeface="Montserrat Light" pitchFamily="2" charset="0"/>
              </a:defRPr>
            </a:lvl4pPr>
            <a:lvl5pPr marL="914400" indent="-182880">
              <a:spcBef>
                <a:spcPts val="300"/>
              </a:spcBef>
              <a:buFont typeface="Roboto Lt" pitchFamily="2" charset="0"/>
              <a:buChar char="-"/>
              <a:defRPr sz="1200">
                <a:solidFill>
                  <a:schemeClr val="tx2">
                    <a:lumMod val="50000"/>
                  </a:schemeClr>
                </a:solidFill>
                <a:latin typeface="Montserrat Light" pitchFamily="2" charset="0"/>
              </a:defRPr>
            </a:lvl5pPr>
          </a:lstStyle>
          <a:p>
            <a:pPr marL="0" marR="0" lvl="0" indent="0" algn="l" defTabSz="914400" rtl="0" eaLnBrk="1" fontAlgn="auto" latinLnBrk="0" hangingPunct="1">
              <a:lnSpc>
                <a:spcPct val="90000"/>
              </a:lnSpc>
              <a:spcBef>
                <a:spcPts val="1200"/>
              </a:spcBef>
              <a:spcAft>
                <a:spcPts val="300"/>
              </a:spcAft>
              <a:buClrTx/>
              <a:buSzTx/>
              <a:buFont typeface="Arial" panose="020B0604020202020204" pitchFamily="34" charset="0"/>
              <a:buNone/>
              <a:tabLst/>
              <a:defRPr/>
            </a:pPr>
            <a:r>
              <a:rPr lang="en-US"/>
              <a:t>Add bold intro or subhead here (adjust height placement of text box based on slide title height/# of lines) (tab in for style levels – non-bold and 3 levels of bullets)</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761912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21CE-8F55-CCCD-8F16-E696A3A6D6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319AE2-825A-71D1-6F10-C3A67DA8DF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5F19F3-1057-4763-52B4-7B803D14480D}"/>
              </a:ext>
            </a:extLst>
          </p:cNvPr>
          <p:cNvSpPr>
            <a:spLocks noGrp="1"/>
          </p:cNvSpPr>
          <p:nvPr>
            <p:ph type="dt" sz="half" idx="10"/>
          </p:nvPr>
        </p:nvSpPr>
        <p:spPr/>
        <p:txBody>
          <a:bodyPr/>
          <a:lstStyle/>
          <a:p>
            <a:fld id="{E81B67AD-7DC3-164F-A2FC-F1A85FCA97C2}" type="datetimeFigureOut">
              <a:rPr lang="en-US" smtClean="0"/>
              <a:t>7/8/2025</a:t>
            </a:fld>
            <a:endParaRPr lang="en-US"/>
          </a:p>
        </p:txBody>
      </p:sp>
      <p:sp>
        <p:nvSpPr>
          <p:cNvPr id="5" name="Footer Placeholder 4">
            <a:extLst>
              <a:ext uri="{FF2B5EF4-FFF2-40B4-BE49-F238E27FC236}">
                <a16:creationId xmlns:a16="http://schemas.microsoft.com/office/drawing/2014/main" id="{F4B59760-1704-12B3-3D21-837BAE72D3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29D55-6F91-911F-B9E9-6F59F57468F7}"/>
              </a:ext>
            </a:extLst>
          </p:cNvPr>
          <p:cNvSpPr>
            <a:spLocks noGrp="1"/>
          </p:cNvSpPr>
          <p:nvPr>
            <p:ph type="sldNum" sz="quarter" idx="12"/>
          </p:nvPr>
        </p:nvSpPr>
        <p:spPr/>
        <p:txBody>
          <a:bodyPr/>
          <a:lstStyle/>
          <a:p>
            <a:fld id="{1AC77B57-08DE-4144-BA13-CE7B743F8345}" type="slidenum">
              <a:rPr lang="en-US" smtClean="0"/>
              <a:t>‹#›</a:t>
            </a:fld>
            <a:endParaRPr lang="en-US"/>
          </a:p>
        </p:txBody>
      </p:sp>
    </p:spTree>
    <p:extLst>
      <p:ext uri="{BB962C8B-B14F-4D97-AF65-F5344CB8AC3E}">
        <p14:creationId xmlns:p14="http://schemas.microsoft.com/office/powerpoint/2010/main" val="300391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A3B4-D4AE-71F8-C4BF-09954CD10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2CE2AA-B476-E1A7-7D4E-59899D7F58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99BC1-03D4-DB5E-C5A0-1E3E089F75BA}"/>
              </a:ext>
            </a:extLst>
          </p:cNvPr>
          <p:cNvSpPr>
            <a:spLocks noGrp="1"/>
          </p:cNvSpPr>
          <p:nvPr>
            <p:ph type="dt" sz="half" idx="10"/>
          </p:nvPr>
        </p:nvSpPr>
        <p:spPr/>
        <p:txBody>
          <a:bodyPr/>
          <a:lstStyle/>
          <a:p>
            <a:fld id="{E81B67AD-7DC3-164F-A2FC-F1A85FCA97C2}" type="datetimeFigureOut">
              <a:rPr lang="en-US" smtClean="0"/>
              <a:t>7/8/2025</a:t>
            </a:fld>
            <a:endParaRPr lang="en-US"/>
          </a:p>
        </p:txBody>
      </p:sp>
      <p:sp>
        <p:nvSpPr>
          <p:cNvPr id="5" name="Footer Placeholder 4">
            <a:extLst>
              <a:ext uri="{FF2B5EF4-FFF2-40B4-BE49-F238E27FC236}">
                <a16:creationId xmlns:a16="http://schemas.microsoft.com/office/drawing/2014/main" id="{0411725D-DDEA-5F52-2B4F-098E537D1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11EE1-2516-F968-26CC-DEB21218D2A0}"/>
              </a:ext>
            </a:extLst>
          </p:cNvPr>
          <p:cNvSpPr>
            <a:spLocks noGrp="1"/>
          </p:cNvSpPr>
          <p:nvPr>
            <p:ph type="sldNum" sz="quarter" idx="12"/>
          </p:nvPr>
        </p:nvSpPr>
        <p:spPr/>
        <p:txBody>
          <a:bodyPr/>
          <a:lstStyle/>
          <a:p>
            <a:fld id="{1AC77B57-08DE-4144-BA13-CE7B743F8345}" type="slidenum">
              <a:rPr lang="en-US" smtClean="0"/>
              <a:t>‹#›</a:t>
            </a:fld>
            <a:endParaRPr lang="en-US"/>
          </a:p>
        </p:txBody>
      </p:sp>
    </p:spTree>
    <p:extLst>
      <p:ext uri="{BB962C8B-B14F-4D97-AF65-F5344CB8AC3E}">
        <p14:creationId xmlns:p14="http://schemas.microsoft.com/office/powerpoint/2010/main" val="11466096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06D2D-F2EE-5414-B592-A6A4B695A7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7A8B49-0745-3C9B-D8D8-275CF52CCA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E9357-49C4-8ABE-A3E4-30244246CC39}"/>
              </a:ext>
            </a:extLst>
          </p:cNvPr>
          <p:cNvSpPr>
            <a:spLocks noGrp="1"/>
          </p:cNvSpPr>
          <p:nvPr>
            <p:ph type="dt" sz="half" idx="10"/>
          </p:nvPr>
        </p:nvSpPr>
        <p:spPr/>
        <p:txBody>
          <a:bodyPr/>
          <a:lstStyle/>
          <a:p>
            <a:fld id="{E81B67AD-7DC3-164F-A2FC-F1A85FCA97C2}" type="datetimeFigureOut">
              <a:rPr lang="en-US" smtClean="0"/>
              <a:t>7/8/2025</a:t>
            </a:fld>
            <a:endParaRPr lang="en-US"/>
          </a:p>
        </p:txBody>
      </p:sp>
      <p:sp>
        <p:nvSpPr>
          <p:cNvPr id="5" name="Footer Placeholder 4">
            <a:extLst>
              <a:ext uri="{FF2B5EF4-FFF2-40B4-BE49-F238E27FC236}">
                <a16:creationId xmlns:a16="http://schemas.microsoft.com/office/drawing/2014/main" id="{8F5A7842-6C35-D012-051A-488BD6C4A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4096A-A268-A438-3AAD-17CA94C50E11}"/>
              </a:ext>
            </a:extLst>
          </p:cNvPr>
          <p:cNvSpPr>
            <a:spLocks noGrp="1"/>
          </p:cNvSpPr>
          <p:nvPr>
            <p:ph type="sldNum" sz="quarter" idx="12"/>
          </p:nvPr>
        </p:nvSpPr>
        <p:spPr/>
        <p:txBody>
          <a:bodyPr/>
          <a:lstStyle/>
          <a:p>
            <a:fld id="{1AC77B57-08DE-4144-BA13-CE7B743F8345}" type="slidenum">
              <a:rPr lang="en-US" smtClean="0"/>
              <a:t>‹#›</a:t>
            </a:fld>
            <a:endParaRPr lang="en-US"/>
          </a:p>
        </p:txBody>
      </p:sp>
    </p:spTree>
    <p:extLst>
      <p:ext uri="{BB962C8B-B14F-4D97-AF65-F5344CB8AC3E}">
        <p14:creationId xmlns:p14="http://schemas.microsoft.com/office/powerpoint/2010/main" val="29437396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00825-8615-885B-54A6-13F9C59EA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B509B-2442-24BC-0842-6EEDEEFEC7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D3EBF5-2622-A992-CDF7-C1CEB0BBF9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9F743-6062-106C-A800-984F6F57630A}"/>
              </a:ext>
            </a:extLst>
          </p:cNvPr>
          <p:cNvSpPr>
            <a:spLocks noGrp="1"/>
          </p:cNvSpPr>
          <p:nvPr>
            <p:ph type="dt" sz="half" idx="10"/>
          </p:nvPr>
        </p:nvSpPr>
        <p:spPr/>
        <p:txBody>
          <a:bodyPr/>
          <a:lstStyle/>
          <a:p>
            <a:fld id="{E81B67AD-7DC3-164F-A2FC-F1A85FCA97C2}" type="datetimeFigureOut">
              <a:rPr lang="en-US" smtClean="0"/>
              <a:t>7/8/2025</a:t>
            </a:fld>
            <a:endParaRPr lang="en-US"/>
          </a:p>
        </p:txBody>
      </p:sp>
      <p:sp>
        <p:nvSpPr>
          <p:cNvPr id="6" name="Footer Placeholder 5">
            <a:extLst>
              <a:ext uri="{FF2B5EF4-FFF2-40B4-BE49-F238E27FC236}">
                <a16:creationId xmlns:a16="http://schemas.microsoft.com/office/drawing/2014/main" id="{60FDB3BE-90E1-8EF9-12F1-5FDBBC7013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76EDC-B140-61EF-FF94-9793F94E6892}"/>
              </a:ext>
            </a:extLst>
          </p:cNvPr>
          <p:cNvSpPr>
            <a:spLocks noGrp="1"/>
          </p:cNvSpPr>
          <p:nvPr>
            <p:ph type="sldNum" sz="quarter" idx="12"/>
          </p:nvPr>
        </p:nvSpPr>
        <p:spPr/>
        <p:txBody>
          <a:bodyPr/>
          <a:lstStyle/>
          <a:p>
            <a:fld id="{1AC77B57-08DE-4144-BA13-CE7B743F8345}" type="slidenum">
              <a:rPr lang="en-US" smtClean="0"/>
              <a:t>‹#›</a:t>
            </a:fld>
            <a:endParaRPr lang="en-US"/>
          </a:p>
        </p:txBody>
      </p:sp>
    </p:spTree>
    <p:extLst>
      <p:ext uri="{BB962C8B-B14F-4D97-AF65-F5344CB8AC3E}">
        <p14:creationId xmlns:p14="http://schemas.microsoft.com/office/powerpoint/2010/main" val="41679545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CD1BC-89CB-446A-1F23-67DBEE3A9E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13DA1F-A7B8-897F-B95E-E5F61B67FB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12FDBC-578C-9317-8887-60F3F7687E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6B9D8A-F118-EB87-BB4C-297C684569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410E5A-7647-9D81-D1A0-83F929BDE2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D1DEAF-0960-9F68-D7C3-3411041E3BE0}"/>
              </a:ext>
            </a:extLst>
          </p:cNvPr>
          <p:cNvSpPr>
            <a:spLocks noGrp="1"/>
          </p:cNvSpPr>
          <p:nvPr>
            <p:ph type="dt" sz="half" idx="10"/>
          </p:nvPr>
        </p:nvSpPr>
        <p:spPr/>
        <p:txBody>
          <a:bodyPr/>
          <a:lstStyle/>
          <a:p>
            <a:fld id="{E81B67AD-7DC3-164F-A2FC-F1A85FCA97C2}" type="datetimeFigureOut">
              <a:rPr lang="en-US" smtClean="0"/>
              <a:t>7/8/2025</a:t>
            </a:fld>
            <a:endParaRPr lang="en-US"/>
          </a:p>
        </p:txBody>
      </p:sp>
      <p:sp>
        <p:nvSpPr>
          <p:cNvPr id="8" name="Footer Placeholder 7">
            <a:extLst>
              <a:ext uri="{FF2B5EF4-FFF2-40B4-BE49-F238E27FC236}">
                <a16:creationId xmlns:a16="http://schemas.microsoft.com/office/drawing/2014/main" id="{C6B856E4-6F0A-1E42-A6D4-EEA1FE3855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5F496F-BBDB-EB7F-3B3B-CE16455B0355}"/>
              </a:ext>
            </a:extLst>
          </p:cNvPr>
          <p:cNvSpPr>
            <a:spLocks noGrp="1"/>
          </p:cNvSpPr>
          <p:nvPr>
            <p:ph type="sldNum" sz="quarter" idx="12"/>
          </p:nvPr>
        </p:nvSpPr>
        <p:spPr/>
        <p:txBody>
          <a:bodyPr/>
          <a:lstStyle/>
          <a:p>
            <a:fld id="{1AC77B57-08DE-4144-BA13-CE7B743F8345}" type="slidenum">
              <a:rPr lang="en-US" smtClean="0"/>
              <a:t>‹#›</a:t>
            </a:fld>
            <a:endParaRPr lang="en-US"/>
          </a:p>
        </p:txBody>
      </p:sp>
    </p:spTree>
    <p:extLst>
      <p:ext uri="{BB962C8B-B14F-4D97-AF65-F5344CB8AC3E}">
        <p14:creationId xmlns:p14="http://schemas.microsoft.com/office/powerpoint/2010/main" val="41143434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D4DB-BCF3-274A-BBCD-B0FAC5C5B1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697323-4C45-8135-BFE7-351F53D01783}"/>
              </a:ext>
            </a:extLst>
          </p:cNvPr>
          <p:cNvSpPr>
            <a:spLocks noGrp="1"/>
          </p:cNvSpPr>
          <p:nvPr>
            <p:ph type="dt" sz="half" idx="10"/>
          </p:nvPr>
        </p:nvSpPr>
        <p:spPr/>
        <p:txBody>
          <a:bodyPr/>
          <a:lstStyle/>
          <a:p>
            <a:fld id="{E81B67AD-7DC3-164F-A2FC-F1A85FCA97C2}" type="datetimeFigureOut">
              <a:rPr lang="en-US" smtClean="0"/>
              <a:t>7/8/2025</a:t>
            </a:fld>
            <a:endParaRPr lang="en-US"/>
          </a:p>
        </p:txBody>
      </p:sp>
      <p:sp>
        <p:nvSpPr>
          <p:cNvPr id="4" name="Footer Placeholder 3">
            <a:extLst>
              <a:ext uri="{FF2B5EF4-FFF2-40B4-BE49-F238E27FC236}">
                <a16:creationId xmlns:a16="http://schemas.microsoft.com/office/drawing/2014/main" id="{7C0DD51D-4283-ED64-34FB-533BEFD8BC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E3E413-77DD-43ED-69C8-E5660F8FC042}"/>
              </a:ext>
            </a:extLst>
          </p:cNvPr>
          <p:cNvSpPr>
            <a:spLocks noGrp="1"/>
          </p:cNvSpPr>
          <p:nvPr>
            <p:ph type="sldNum" sz="quarter" idx="12"/>
          </p:nvPr>
        </p:nvSpPr>
        <p:spPr/>
        <p:txBody>
          <a:bodyPr/>
          <a:lstStyle/>
          <a:p>
            <a:fld id="{1AC77B57-08DE-4144-BA13-CE7B743F8345}" type="slidenum">
              <a:rPr lang="en-US" smtClean="0"/>
              <a:t>‹#›</a:t>
            </a:fld>
            <a:endParaRPr lang="en-US"/>
          </a:p>
        </p:txBody>
      </p:sp>
    </p:spTree>
    <p:extLst>
      <p:ext uri="{BB962C8B-B14F-4D97-AF65-F5344CB8AC3E}">
        <p14:creationId xmlns:p14="http://schemas.microsoft.com/office/powerpoint/2010/main" val="196494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5110F0-9469-1916-02D6-25619AC1536F}"/>
              </a:ext>
            </a:extLst>
          </p:cNvPr>
          <p:cNvSpPr>
            <a:spLocks noGrp="1"/>
          </p:cNvSpPr>
          <p:nvPr>
            <p:ph type="dt" sz="half" idx="10"/>
          </p:nvPr>
        </p:nvSpPr>
        <p:spPr/>
        <p:txBody>
          <a:bodyPr/>
          <a:lstStyle/>
          <a:p>
            <a:fld id="{E81B67AD-7DC3-164F-A2FC-F1A85FCA97C2}" type="datetimeFigureOut">
              <a:rPr lang="en-US" smtClean="0"/>
              <a:t>7/8/2025</a:t>
            </a:fld>
            <a:endParaRPr lang="en-US"/>
          </a:p>
        </p:txBody>
      </p:sp>
      <p:sp>
        <p:nvSpPr>
          <p:cNvPr id="3" name="Footer Placeholder 2">
            <a:extLst>
              <a:ext uri="{FF2B5EF4-FFF2-40B4-BE49-F238E27FC236}">
                <a16:creationId xmlns:a16="http://schemas.microsoft.com/office/drawing/2014/main" id="{F2B45A9F-95EB-5CAC-7F0F-F6BE1ECAE4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D08B1-77D3-F11A-B3F2-A59725BB8687}"/>
              </a:ext>
            </a:extLst>
          </p:cNvPr>
          <p:cNvSpPr>
            <a:spLocks noGrp="1"/>
          </p:cNvSpPr>
          <p:nvPr>
            <p:ph type="sldNum" sz="quarter" idx="12"/>
          </p:nvPr>
        </p:nvSpPr>
        <p:spPr/>
        <p:txBody>
          <a:bodyPr/>
          <a:lstStyle/>
          <a:p>
            <a:fld id="{1AC77B57-08DE-4144-BA13-CE7B743F8345}" type="slidenum">
              <a:rPr lang="en-US" smtClean="0"/>
              <a:t>‹#›</a:t>
            </a:fld>
            <a:endParaRPr lang="en-US"/>
          </a:p>
        </p:txBody>
      </p:sp>
    </p:spTree>
    <p:extLst>
      <p:ext uri="{BB962C8B-B14F-4D97-AF65-F5344CB8AC3E}">
        <p14:creationId xmlns:p14="http://schemas.microsoft.com/office/powerpoint/2010/main" val="8938481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6492-DEE4-F458-5E4C-772D69292D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A03A5B-697F-B3E4-CC5F-6E2D9D51E9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5F6A92-2569-B0AF-0719-96C5DA714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542BB-BAEB-CA41-2EA7-34376240F848}"/>
              </a:ext>
            </a:extLst>
          </p:cNvPr>
          <p:cNvSpPr>
            <a:spLocks noGrp="1"/>
          </p:cNvSpPr>
          <p:nvPr>
            <p:ph type="dt" sz="half" idx="10"/>
          </p:nvPr>
        </p:nvSpPr>
        <p:spPr/>
        <p:txBody>
          <a:bodyPr/>
          <a:lstStyle/>
          <a:p>
            <a:fld id="{E81B67AD-7DC3-164F-A2FC-F1A85FCA97C2}" type="datetimeFigureOut">
              <a:rPr lang="en-US" smtClean="0"/>
              <a:t>7/8/2025</a:t>
            </a:fld>
            <a:endParaRPr lang="en-US"/>
          </a:p>
        </p:txBody>
      </p:sp>
      <p:sp>
        <p:nvSpPr>
          <p:cNvPr id="6" name="Footer Placeholder 5">
            <a:extLst>
              <a:ext uri="{FF2B5EF4-FFF2-40B4-BE49-F238E27FC236}">
                <a16:creationId xmlns:a16="http://schemas.microsoft.com/office/drawing/2014/main" id="{90B44C29-11D3-DCC7-53AD-EF8624435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107CFA-93DC-210E-1B7A-9882CD77A0F3}"/>
              </a:ext>
            </a:extLst>
          </p:cNvPr>
          <p:cNvSpPr>
            <a:spLocks noGrp="1"/>
          </p:cNvSpPr>
          <p:nvPr>
            <p:ph type="sldNum" sz="quarter" idx="12"/>
          </p:nvPr>
        </p:nvSpPr>
        <p:spPr/>
        <p:txBody>
          <a:bodyPr/>
          <a:lstStyle/>
          <a:p>
            <a:fld id="{1AC77B57-08DE-4144-BA13-CE7B743F8345}" type="slidenum">
              <a:rPr lang="en-US" smtClean="0"/>
              <a:t>‹#›</a:t>
            </a:fld>
            <a:endParaRPr lang="en-US"/>
          </a:p>
        </p:txBody>
      </p:sp>
    </p:spTree>
    <p:extLst>
      <p:ext uri="{BB962C8B-B14F-4D97-AF65-F5344CB8AC3E}">
        <p14:creationId xmlns:p14="http://schemas.microsoft.com/office/powerpoint/2010/main" val="3957525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8C56-05E1-5F95-23AD-8414048B11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15BE2F-FAA4-B1F3-3D54-F1F80E3125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812912-73FA-08C2-1A0D-AD0927A0C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F409E-CACD-B23A-FC0F-08E49B9AD23F}"/>
              </a:ext>
            </a:extLst>
          </p:cNvPr>
          <p:cNvSpPr>
            <a:spLocks noGrp="1"/>
          </p:cNvSpPr>
          <p:nvPr>
            <p:ph type="dt" sz="half" idx="10"/>
          </p:nvPr>
        </p:nvSpPr>
        <p:spPr/>
        <p:txBody>
          <a:bodyPr/>
          <a:lstStyle/>
          <a:p>
            <a:fld id="{E81B67AD-7DC3-164F-A2FC-F1A85FCA97C2}" type="datetimeFigureOut">
              <a:rPr lang="en-US" smtClean="0"/>
              <a:t>7/8/2025</a:t>
            </a:fld>
            <a:endParaRPr lang="en-US"/>
          </a:p>
        </p:txBody>
      </p:sp>
      <p:sp>
        <p:nvSpPr>
          <p:cNvPr id="6" name="Footer Placeholder 5">
            <a:extLst>
              <a:ext uri="{FF2B5EF4-FFF2-40B4-BE49-F238E27FC236}">
                <a16:creationId xmlns:a16="http://schemas.microsoft.com/office/drawing/2014/main" id="{063DFB9D-B542-1ECF-0175-069BB0A1A6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D37FDD-6823-14D5-42CE-9B304F52B15D}"/>
              </a:ext>
            </a:extLst>
          </p:cNvPr>
          <p:cNvSpPr>
            <a:spLocks noGrp="1"/>
          </p:cNvSpPr>
          <p:nvPr>
            <p:ph type="sldNum" sz="quarter" idx="12"/>
          </p:nvPr>
        </p:nvSpPr>
        <p:spPr/>
        <p:txBody>
          <a:bodyPr/>
          <a:lstStyle/>
          <a:p>
            <a:fld id="{1AC77B57-08DE-4144-BA13-CE7B743F8345}" type="slidenum">
              <a:rPr lang="en-US" smtClean="0"/>
              <a:t>‹#›</a:t>
            </a:fld>
            <a:endParaRPr lang="en-US"/>
          </a:p>
        </p:txBody>
      </p:sp>
    </p:spTree>
    <p:extLst>
      <p:ext uri="{BB962C8B-B14F-4D97-AF65-F5344CB8AC3E}">
        <p14:creationId xmlns:p14="http://schemas.microsoft.com/office/powerpoint/2010/main" val="275875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9F1920-C44E-424E-B21C-02766999A000}" type="datetimeFigureOut">
              <a:rPr lang="en-US" smtClean="0"/>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6DFF-7751-48FC-AF96-CA2B78C901F6}" type="slidenum">
              <a:rPr lang="en-US" smtClean="0"/>
              <a:t>‹#›</a:t>
            </a:fld>
            <a:endParaRPr lang="en-US"/>
          </a:p>
        </p:txBody>
      </p:sp>
    </p:spTree>
    <p:extLst>
      <p:ext uri="{BB962C8B-B14F-4D97-AF65-F5344CB8AC3E}">
        <p14:creationId xmlns:p14="http://schemas.microsoft.com/office/powerpoint/2010/main" val="4339214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B26B-B4E3-5197-F587-903C14982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723B2-03E3-42CA-D1B6-F62504D6CE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62B66-8042-8F6A-A952-7F40ADDC5776}"/>
              </a:ext>
            </a:extLst>
          </p:cNvPr>
          <p:cNvSpPr>
            <a:spLocks noGrp="1"/>
          </p:cNvSpPr>
          <p:nvPr>
            <p:ph type="dt" sz="half" idx="10"/>
          </p:nvPr>
        </p:nvSpPr>
        <p:spPr/>
        <p:txBody>
          <a:bodyPr/>
          <a:lstStyle/>
          <a:p>
            <a:fld id="{E81B67AD-7DC3-164F-A2FC-F1A85FCA97C2}" type="datetimeFigureOut">
              <a:rPr lang="en-US" smtClean="0"/>
              <a:t>7/8/2025</a:t>
            </a:fld>
            <a:endParaRPr lang="en-US"/>
          </a:p>
        </p:txBody>
      </p:sp>
      <p:sp>
        <p:nvSpPr>
          <p:cNvPr id="5" name="Footer Placeholder 4">
            <a:extLst>
              <a:ext uri="{FF2B5EF4-FFF2-40B4-BE49-F238E27FC236}">
                <a16:creationId xmlns:a16="http://schemas.microsoft.com/office/drawing/2014/main" id="{26931B8F-8B65-DC4B-DA0E-C37A7A786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68B60-06AB-181C-A140-4AC8AB87E606}"/>
              </a:ext>
            </a:extLst>
          </p:cNvPr>
          <p:cNvSpPr>
            <a:spLocks noGrp="1"/>
          </p:cNvSpPr>
          <p:nvPr>
            <p:ph type="sldNum" sz="quarter" idx="12"/>
          </p:nvPr>
        </p:nvSpPr>
        <p:spPr/>
        <p:txBody>
          <a:bodyPr/>
          <a:lstStyle/>
          <a:p>
            <a:fld id="{1AC77B57-08DE-4144-BA13-CE7B743F8345}" type="slidenum">
              <a:rPr lang="en-US" smtClean="0"/>
              <a:t>‹#›</a:t>
            </a:fld>
            <a:endParaRPr lang="en-US"/>
          </a:p>
        </p:txBody>
      </p:sp>
    </p:spTree>
    <p:extLst>
      <p:ext uri="{BB962C8B-B14F-4D97-AF65-F5344CB8AC3E}">
        <p14:creationId xmlns:p14="http://schemas.microsoft.com/office/powerpoint/2010/main" val="16758523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15D96B-0D85-C89B-F5A1-09877C5BF0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F8D621-C55C-E7B7-85E4-2C69C5732D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49302-8323-A60E-048D-2AD0E2BA3784}"/>
              </a:ext>
            </a:extLst>
          </p:cNvPr>
          <p:cNvSpPr>
            <a:spLocks noGrp="1"/>
          </p:cNvSpPr>
          <p:nvPr>
            <p:ph type="dt" sz="half" idx="10"/>
          </p:nvPr>
        </p:nvSpPr>
        <p:spPr/>
        <p:txBody>
          <a:bodyPr/>
          <a:lstStyle/>
          <a:p>
            <a:fld id="{E81B67AD-7DC3-164F-A2FC-F1A85FCA97C2}" type="datetimeFigureOut">
              <a:rPr lang="en-US" smtClean="0"/>
              <a:t>7/8/2025</a:t>
            </a:fld>
            <a:endParaRPr lang="en-US"/>
          </a:p>
        </p:txBody>
      </p:sp>
      <p:sp>
        <p:nvSpPr>
          <p:cNvPr id="5" name="Footer Placeholder 4">
            <a:extLst>
              <a:ext uri="{FF2B5EF4-FFF2-40B4-BE49-F238E27FC236}">
                <a16:creationId xmlns:a16="http://schemas.microsoft.com/office/drawing/2014/main" id="{E3AA6B65-1258-1E0E-615D-EAFB5C5FF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7E12D-579E-84C4-7429-035B221FE345}"/>
              </a:ext>
            </a:extLst>
          </p:cNvPr>
          <p:cNvSpPr>
            <a:spLocks noGrp="1"/>
          </p:cNvSpPr>
          <p:nvPr>
            <p:ph type="sldNum" sz="quarter" idx="12"/>
          </p:nvPr>
        </p:nvSpPr>
        <p:spPr/>
        <p:txBody>
          <a:bodyPr/>
          <a:lstStyle/>
          <a:p>
            <a:fld id="{1AC77B57-08DE-4144-BA13-CE7B743F8345}" type="slidenum">
              <a:rPr lang="en-US" smtClean="0"/>
              <a:t>‹#›</a:t>
            </a:fld>
            <a:endParaRPr lang="en-US"/>
          </a:p>
        </p:txBody>
      </p:sp>
    </p:spTree>
    <p:extLst>
      <p:ext uri="{BB962C8B-B14F-4D97-AF65-F5344CB8AC3E}">
        <p14:creationId xmlns:p14="http://schemas.microsoft.com/office/powerpoint/2010/main" val="15690647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Date Autocomplete">
            <a:extLst>
              <a:ext uri="{FF2B5EF4-FFF2-40B4-BE49-F238E27FC236}">
                <a16:creationId xmlns:a16="http://schemas.microsoft.com/office/drawing/2014/main" id="{B992C9D9-7239-0D79-5C2A-39DAEC47CFB9}"/>
              </a:ext>
            </a:extLst>
          </p:cNvPr>
          <p:cNvSpPr txBox="1">
            <a:spLocks noGrp="1" noRot="1" noMove="1" noResize="1" noEditPoints="1" noAdjustHandles="1" noChangeArrowheads="1" noChangeShapeType="1"/>
          </p:cNvSpPr>
          <p:nvPr userDrawn="1"/>
        </p:nvSpPr>
        <p:spPr>
          <a:xfrm>
            <a:off x="485125" y="6217542"/>
            <a:ext cx="4076715" cy="338554"/>
          </a:xfrm>
          <a:prstGeom prst="rect">
            <a:avLst/>
          </a:prstGeom>
          <a:noFill/>
        </p:spPr>
        <p:txBody>
          <a:bodyPr wrap="square" rtlCol="0">
            <a:spAutoFit/>
          </a:bodyPr>
          <a:lstStyle/>
          <a:p>
            <a:pPr algn="l"/>
            <a:r>
              <a:rPr lang="en-US" sz="1600" b="0" i="0" cap="all" spc="300" dirty="0">
                <a:solidFill>
                  <a:schemeClr val="accent1"/>
                </a:solidFill>
                <a:latin typeface="Arial" panose="020B0604020202020204" pitchFamily="34" charset="0"/>
                <a:cs typeface="Arial" panose="020B0604020202020204" pitchFamily="34" charset="0"/>
              </a:rPr>
              <a:t>June 2025</a:t>
            </a:r>
          </a:p>
        </p:txBody>
      </p:sp>
      <p:sp>
        <p:nvSpPr>
          <p:cNvPr id="6" name="Subtitle Background Bar">
            <a:extLst>
              <a:ext uri="{FF2B5EF4-FFF2-40B4-BE49-F238E27FC236}">
                <a16:creationId xmlns:a16="http://schemas.microsoft.com/office/drawing/2014/main" id="{FF5AF332-984B-7C76-3DFE-DA1F1C6FBCEE}"/>
              </a:ext>
            </a:extLst>
          </p:cNvPr>
          <p:cNvSpPr>
            <a:spLocks noGrp="1" noRot="1" noMove="1" noResize="1" noEditPoints="1" noAdjustHandles="1" noChangeArrowheads="1" noChangeShapeType="1"/>
          </p:cNvSpPr>
          <p:nvPr userDrawn="1"/>
        </p:nvSpPr>
        <p:spPr>
          <a:xfrm>
            <a:off x="90214" y="5162889"/>
            <a:ext cx="8735017" cy="929555"/>
          </a:xfrm>
          <a:custGeom>
            <a:avLst/>
            <a:gdLst>
              <a:gd name="connsiteX0" fmla="*/ 0 w 8735017"/>
              <a:gd name="connsiteY0" fmla="*/ 0 h 929555"/>
              <a:gd name="connsiteX1" fmla="*/ 8270240 w 8735017"/>
              <a:gd name="connsiteY1" fmla="*/ 0 h 929555"/>
              <a:gd name="connsiteX2" fmla="*/ 8270240 w 8735017"/>
              <a:gd name="connsiteY2" fmla="*/ 1 h 929555"/>
              <a:gd name="connsiteX3" fmla="*/ 8735017 w 8735017"/>
              <a:gd name="connsiteY3" fmla="*/ 464778 h 929555"/>
              <a:gd name="connsiteX4" fmla="*/ 8270240 w 8735017"/>
              <a:gd name="connsiteY4" fmla="*/ 929555 h 929555"/>
              <a:gd name="connsiteX5" fmla="*/ 8270230 w 8735017"/>
              <a:gd name="connsiteY5" fmla="*/ 929554 h 929555"/>
              <a:gd name="connsiteX6" fmla="*/ 0 w 8735017"/>
              <a:gd name="connsiteY6" fmla="*/ 929554 h 92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5017" h="929555">
                <a:moveTo>
                  <a:pt x="0" y="0"/>
                </a:moveTo>
                <a:lnTo>
                  <a:pt x="8270240" y="0"/>
                </a:lnTo>
                <a:lnTo>
                  <a:pt x="8270240" y="1"/>
                </a:lnTo>
                <a:cubicBezTo>
                  <a:pt x="8526929" y="1"/>
                  <a:pt x="8735017" y="208089"/>
                  <a:pt x="8735017" y="464778"/>
                </a:cubicBezTo>
                <a:cubicBezTo>
                  <a:pt x="8735017" y="721467"/>
                  <a:pt x="8526929" y="929555"/>
                  <a:pt x="8270240" y="929555"/>
                </a:cubicBezTo>
                <a:lnTo>
                  <a:pt x="8270230" y="929554"/>
                </a:lnTo>
                <a:lnTo>
                  <a:pt x="0" y="929554"/>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Cover Slide Subtitle Placeholder Text">
            <a:extLst>
              <a:ext uri="{FF2B5EF4-FFF2-40B4-BE49-F238E27FC236}">
                <a16:creationId xmlns:a16="http://schemas.microsoft.com/office/drawing/2014/main" id="{1BBEC868-8BA9-3F82-05B4-4FEA98379942}"/>
              </a:ext>
            </a:extLst>
          </p:cNvPr>
          <p:cNvSpPr>
            <a:spLocks noGrp="1"/>
          </p:cNvSpPr>
          <p:nvPr>
            <p:ph type="body" sz="quarter" idx="12" hasCustomPrompt="1"/>
          </p:nvPr>
        </p:nvSpPr>
        <p:spPr>
          <a:xfrm>
            <a:off x="485124" y="5312546"/>
            <a:ext cx="7945198" cy="630238"/>
          </a:xfrm>
          <a:prstGeom prst="rect">
            <a:avLst/>
          </a:prstGeom>
        </p:spPr>
        <p:txBody>
          <a:bodyPr>
            <a:normAutofit/>
          </a:bodyPr>
          <a:lstStyle>
            <a:lvl1pPr marL="0" indent="0" algn="l">
              <a:lnSpc>
                <a:spcPct val="110000"/>
              </a:lnSpc>
              <a:spcBef>
                <a:spcPts val="0"/>
              </a:spcBef>
              <a:buNone/>
              <a:defRPr sz="1800" b="0" i="0" cap="all" spc="300" baseline="0">
                <a:solidFill>
                  <a:schemeClr val="bg1"/>
                </a:solidFill>
                <a:latin typeface="Arial" panose="020B0604020202020204" pitchFamily="34" charset="0"/>
                <a:cs typeface="Arial" panose="020B0604020202020204" pitchFamily="34" charset="0"/>
              </a:defRPr>
            </a:lvl1pPr>
          </a:lstStyle>
          <a:p>
            <a:pPr lvl="0"/>
            <a:r>
              <a:rPr lang="en-US" dirty="0"/>
              <a:t>COVER SLIDE SUBTITLE PLACEHOLDER TEXT EXAMPLE</a:t>
            </a:r>
          </a:p>
        </p:txBody>
      </p:sp>
      <p:sp>
        <p:nvSpPr>
          <p:cNvPr id="44" name="Image Placeholder">
            <a:extLst>
              <a:ext uri="{FF2B5EF4-FFF2-40B4-BE49-F238E27FC236}">
                <a16:creationId xmlns:a16="http://schemas.microsoft.com/office/drawing/2014/main" id="{F9B8DB9A-384C-E249-8547-665E6FCCBE11}"/>
              </a:ext>
            </a:extLst>
          </p:cNvPr>
          <p:cNvSpPr>
            <a:spLocks noGrp="1"/>
          </p:cNvSpPr>
          <p:nvPr>
            <p:ph type="pic" sz="quarter" idx="14" hasCustomPrompt="1"/>
          </p:nvPr>
        </p:nvSpPr>
        <p:spPr>
          <a:xfrm>
            <a:off x="7233571" y="1140361"/>
            <a:ext cx="4777813" cy="3641771"/>
          </a:xfrm>
          <a:custGeom>
            <a:avLst/>
            <a:gdLst>
              <a:gd name="connsiteX0" fmla="*/ 0 w 2977704"/>
              <a:gd name="connsiteY0" fmla="*/ 0 h 3726917"/>
              <a:gd name="connsiteX1" fmla="*/ 2977704 w 2977704"/>
              <a:gd name="connsiteY1" fmla="*/ 0 h 3726917"/>
              <a:gd name="connsiteX2" fmla="*/ 2977704 w 2977704"/>
              <a:gd name="connsiteY2" fmla="*/ 3726917 h 3726917"/>
              <a:gd name="connsiteX3" fmla="*/ 0 w 2977704"/>
              <a:gd name="connsiteY3" fmla="*/ 3726917 h 3726917"/>
              <a:gd name="connsiteX4" fmla="*/ 0 w 2977704"/>
              <a:gd name="connsiteY4" fmla="*/ 0 h 3726917"/>
              <a:gd name="connsiteX0" fmla="*/ 372213 w 3349917"/>
              <a:gd name="connsiteY0" fmla="*/ 0 h 3726917"/>
              <a:gd name="connsiteX1" fmla="*/ 3349917 w 3349917"/>
              <a:gd name="connsiteY1" fmla="*/ 0 h 3726917"/>
              <a:gd name="connsiteX2" fmla="*/ 3349917 w 3349917"/>
              <a:gd name="connsiteY2" fmla="*/ 3726917 h 3726917"/>
              <a:gd name="connsiteX3" fmla="*/ 372213 w 3349917"/>
              <a:gd name="connsiteY3" fmla="*/ 3726917 h 3726917"/>
              <a:gd name="connsiteX4" fmla="*/ 372213 w 3349917"/>
              <a:gd name="connsiteY4" fmla="*/ 0 h 3726917"/>
              <a:gd name="connsiteX0" fmla="*/ 1017501 w 3995205"/>
              <a:gd name="connsiteY0" fmla="*/ 0 h 3726917"/>
              <a:gd name="connsiteX1" fmla="*/ 3995205 w 3995205"/>
              <a:gd name="connsiteY1" fmla="*/ 0 h 3726917"/>
              <a:gd name="connsiteX2" fmla="*/ 3995205 w 3995205"/>
              <a:gd name="connsiteY2" fmla="*/ 3726917 h 3726917"/>
              <a:gd name="connsiteX3" fmla="*/ 1017501 w 3995205"/>
              <a:gd name="connsiteY3" fmla="*/ 3726917 h 3726917"/>
              <a:gd name="connsiteX4" fmla="*/ 1017501 w 3995205"/>
              <a:gd name="connsiteY4" fmla="*/ 0 h 3726917"/>
              <a:gd name="connsiteX0" fmla="*/ 1748154 w 4725858"/>
              <a:gd name="connsiteY0" fmla="*/ 0 h 3726917"/>
              <a:gd name="connsiteX1" fmla="*/ 4725858 w 4725858"/>
              <a:gd name="connsiteY1" fmla="*/ 0 h 3726917"/>
              <a:gd name="connsiteX2" fmla="*/ 4725858 w 4725858"/>
              <a:gd name="connsiteY2" fmla="*/ 3726917 h 3726917"/>
              <a:gd name="connsiteX3" fmla="*/ 1748154 w 4725858"/>
              <a:gd name="connsiteY3" fmla="*/ 3726917 h 3726917"/>
              <a:gd name="connsiteX4" fmla="*/ 1748154 w 4725858"/>
              <a:gd name="connsiteY4" fmla="*/ 0 h 3726917"/>
              <a:gd name="connsiteX0" fmla="*/ 1890292 w 4867996"/>
              <a:gd name="connsiteY0" fmla="*/ 0 h 3726917"/>
              <a:gd name="connsiteX1" fmla="*/ 4867996 w 4867996"/>
              <a:gd name="connsiteY1" fmla="*/ 0 h 3726917"/>
              <a:gd name="connsiteX2" fmla="*/ 4867996 w 4867996"/>
              <a:gd name="connsiteY2" fmla="*/ 3726917 h 3726917"/>
              <a:gd name="connsiteX3" fmla="*/ 1890292 w 4867996"/>
              <a:gd name="connsiteY3" fmla="*/ 3726917 h 3726917"/>
              <a:gd name="connsiteX4" fmla="*/ 1890292 w 4867996"/>
              <a:gd name="connsiteY4" fmla="*/ 0 h 3726917"/>
              <a:gd name="connsiteX0" fmla="*/ 1831876 w 4809580"/>
              <a:gd name="connsiteY0" fmla="*/ 0 h 3726917"/>
              <a:gd name="connsiteX1" fmla="*/ 4809580 w 4809580"/>
              <a:gd name="connsiteY1" fmla="*/ 0 h 3726917"/>
              <a:gd name="connsiteX2" fmla="*/ 4809580 w 4809580"/>
              <a:gd name="connsiteY2" fmla="*/ 3726917 h 3726917"/>
              <a:gd name="connsiteX3" fmla="*/ 1831876 w 4809580"/>
              <a:gd name="connsiteY3" fmla="*/ 3726917 h 3726917"/>
              <a:gd name="connsiteX4" fmla="*/ 1831876 w 4809580"/>
              <a:gd name="connsiteY4" fmla="*/ 0 h 3726917"/>
              <a:gd name="connsiteX0" fmla="*/ 1889537 w 4867241"/>
              <a:gd name="connsiteY0" fmla="*/ 0 h 3726917"/>
              <a:gd name="connsiteX1" fmla="*/ 4867241 w 4867241"/>
              <a:gd name="connsiteY1" fmla="*/ 0 h 3726917"/>
              <a:gd name="connsiteX2" fmla="*/ 4867241 w 4867241"/>
              <a:gd name="connsiteY2" fmla="*/ 3726917 h 3726917"/>
              <a:gd name="connsiteX3" fmla="*/ 1889537 w 4867241"/>
              <a:gd name="connsiteY3" fmla="*/ 3726917 h 3726917"/>
              <a:gd name="connsiteX4" fmla="*/ 1889537 w 4867241"/>
              <a:gd name="connsiteY4" fmla="*/ 0 h 3726917"/>
              <a:gd name="connsiteX0" fmla="*/ 1918145 w 4895849"/>
              <a:gd name="connsiteY0" fmla="*/ 0 h 3731741"/>
              <a:gd name="connsiteX1" fmla="*/ 4895849 w 4895849"/>
              <a:gd name="connsiteY1" fmla="*/ 0 h 3731741"/>
              <a:gd name="connsiteX2" fmla="*/ 4895849 w 4895849"/>
              <a:gd name="connsiteY2" fmla="*/ 3726917 h 3731741"/>
              <a:gd name="connsiteX3" fmla="*/ 1918145 w 4895849"/>
              <a:gd name="connsiteY3" fmla="*/ 3726917 h 3731741"/>
              <a:gd name="connsiteX4" fmla="*/ 1918145 w 4895849"/>
              <a:gd name="connsiteY4" fmla="*/ 0 h 3731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5849" h="3731741">
                <a:moveTo>
                  <a:pt x="1918145" y="0"/>
                </a:moveTo>
                <a:lnTo>
                  <a:pt x="4895849" y="0"/>
                </a:lnTo>
                <a:lnTo>
                  <a:pt x="4895849" y="3726917"/>
                </a:lnTo>
                <a:cubicBezTo>
                  <a:pt x="3903281" y="3726917"/>
                  <a:pt x="4465618" y="3737772"/>
                  <a:pt x="1918145" y="3726917"/>
                </a:cubicBezTo>
                <a:cubicBezTo>
                  <a:pt x="-629328" y="3716062"/>
                  <a:pt x="-649417" y="10856"/>
                  <a:pt x="1918145" y="0"/>
                </a:cubicBezTo>
                <a:close/>
              </a:path>
            </a:pathLst>
          </a:custGeom>
        </p:spPr>
        <p:txBody>
          <a:bodyPr/>
          <a:lstStyle>
            <a:lvl1pPr marL="0" indent="0" algn="ctr">
              <a:buNone/>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stStyle>
          <a:p>
            <a:pPr marL="68580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insert photo</a:t>
            </a:r>
          </a:p>
        </p:txBody>
      </p:sp>
      <p:sp>
        <p:nvSpPr>
          <p:cNvPr id="7" name="Cover Slide TItle Placeholder Text">
            <a:extLst>
              <a:ext uri="{FF2B5EF4-FFF2-40B4-BE49-F238E27FC236}">
                <a16:creationId xmlns:a16="http://schemas.microsoft.com/office/drawing/2014/main" id="{739AC78D-D43C-E330-16EA-6155A19A400B}"/>
              </a:ext>
            </a:extLst>
          </p:cNvPr>
          <p:cNvSpPr>
            <a:spLocks noGrp="1"/>
          </p:cNvSpPr>
          <p:nvPr>
            <p:ph type="body" sz="quarter" idx="15" hasCustomPrompt="1"/>
          </p:nvPr>
        </p:nvSpPr>
        <p:spPr>
          <a:xfrm>
            <a:off x="485124" y="1992607"/>
            <a:ext cx="6203911" cy="2760663"/>
          </a:xfrm>
          <a:prstGeom prst="rect">
            <a:avLst/>
          </a:prstGeom>
        </p:spPr>
        <p:txBody>
          <a:bodyPr>
            <a:normAutofit/>
          </a:bodyPr>
          <a:lstStyle>
            <a:lvl1pPr marL="0" indent="0">
              <a:lnSpc>
                <a:spcPct val="113000"/>
              </a:lnSpc>
              <a:spcBef>
                <a:spcPts val="0"/>
              </a:spcBef>
              <a:buNone/>
              <a:defRPr sz="5000" b="1" i="0" cap="all" spc="300" baseline="0">
                <a:solidFill>
                  <a:schemeClr val="accent1"/>
                </a:solidFill>
                <a:latin typeface="Oswald" panose="02000503000000000000" pitchFamily="2" charset="0"/>
              </a:defRPr>
            </a:lvl1pPr>
          </a:lstStyle>
          <a:p>
            <a:pPr lvl="0"/>
            <a:r>
              <a:rPr lang="en-US" dirty="0"/>
              <a:t>COVER SLIDE TITLE PLACEHOLDER TEXT EXAMPLE</a:t>
            </a:r>
          </a:p>
        </p:txBody>
      </p:sp>
      <p:pic>
        <p:nvPicPr>
          <p:cNvPr id="8" name="Picture 7" descr="Text&#10;&#10;AI-generated content may be incorrect.">
            <a:extLst>
              <a:ext uri="{FF2B5EF4-FFF2-40B4-BE49-F238E27FC236}">
                <a16:creationId xmlns:a16="http://schemas.microsoft.com/office/drawing/2014/main" id="{C0219089-DC59-E3C1-6C2B-2F64FFC5C4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214" y="119763"/>
            <a:ext cx="7977461" cy="1749923"/>
          </a:xfrm>
          <a:prstGeom prst="rect">
            <a:avLst/>
          </a:prstGeom>
        </p:spPr>
      </p:pic>
    </p:spTree>
    <p:extLst>
      <p:ext uri="{BB962C8B-B14F-4D97-AF65-F5344CB8AC3E}">
        <p14:creationId xmlns:p14="http://schemas.microsoft.com/office/powerpoint/2010/main" val="139088338"/>
      </p:ext>
    </p:extLst>
  </p:cSld>
  <p:clrMapOvr>
    <a:masterClrMapping/>
  </p:clrMapOvr>
  <p:extLst>
    <p:ext uri="{DCECCB84-F9BA-43D5-87BE-67443E8EF086}">
      <p15:sldGuideLst xmlns:p15="http://schemas.microsoft.com/office/powerpoint/2012/main">
        <p15:guide id="1" orient="horz" pos="2160">
          <p15:clr>
            <a:srgbClr val="FBAE40"/>
          </p15:clr>
        </p15:guide>
        <p15:guide id="2" pos="75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Image Placeholder">
            <a:extLst>
              <a:ext uri="{FF2B5EF4-FFF2-40B4-BE49-F238E27FC236}">
                <a16:creationId xmlns:a16="http://schemas.microsoft.com/office/drawing/2014/main" id="{8D5DB326-0351-1BFA-5BCA-A773C8C906F5}"/>
              </a:ext>
            </a:extLst>
          </p:cNvPr>
          <p:cNvSpPr>
            <a:spLocks noGrp="1"/>
          </p:cNvSpPr>
          <p:nvPr>
            <p:ph type="pic" sz="quarter" idx="14" hasCustomPrompt="1"/>
          </p:nvPr>
        </p:nvSpPr>
        <p:spPr>
          <a:xfrm>
            <a:off x="7233571" y="1552052"/>
            <a:ext cx="4777813" cy="3641771"/>
          </a:xfrm>
          <a:custGeom>
            <a:avLst/>
            <a:gdLst>
              <a:gd name="connsiteX0" fmla="*/ 0 w 2977704"/>
              <a:gd name="connsiteY0" fmla="*/ 0 h 3726917"/>
              <a:gd name="connsiteX1" fmla="*/ 2977704 w 2977704"/>
              <a:gd name="connsiteY1" fmla="*/ 0 h 3726917"/>
              <a:gd name="connsiteX2" fmla="*/ 2977704 w 2977704"/>
              <a:gd name="connsiteY2" fmla="*/ 3726917 h 3726917"/>
              <a:gd name="connsiteX3" fmla="*/ 0 w 2977704"/>
              <a:gd name="connsiteY3" fmla="*/ 3726917 h 3726917"/>
              <a:gd name="connsiteX4" fmla="*/ 0 w 2977704"/>
              <a:gd name="connsiteY4" fmla="*/ 0 h 3726917"/>
              <a:gd name="connsiteX0" fmla="*/ 372213 w 3349917"/>
              <a:gd name="connsiteY0" fmla="*/ 0 h 3726917"/>
              <a:gd name="connsiteX1" fmla="*/ 3349917 w 3349917"/>
              <a:gd name="connsiteY1" fmla="*/ 0 h 3726917"/>
              <a:gd name="connsiteX2" fmla="*/ 3349917 w 3349917"/>
              <a:gd name="connsiteY2" fmla="*/ 3726917 h 3726917"/>
              <a:gd name="connsiteX3" fmla="*/ 372213 w 3349917"/>
              <a:gd name="connsiteY3" fmla="*/ 3726917 h 3726917"/>
              <a:gd name="connsiteX4" fmla="*/ 372213 w 3349917"/>
              <a:gd name="connsiteY4" fmla="*/ 0 h 3726917"/>
              <a:gd name="connsiteX0" fmla="*/ 1017501 w 3995205"/>
              <a:gd name="connsiteY0" fmla="*/ 0 h 3726917"/>
              <a:gd name="connsiteX1" fmla="*/ 3995205 w 3995205"/>
              <a:gd name="connsiteY1" fmla="*/ 0 h 3726917"/>
              <a:gd name="connsiteX2" fmla="*/ 3995205 w 3995205"/>
              <a:gd name="connsiteY2" fmla="*/ 3726917 h 3726917"/>
              <a:gd name="connsiteX3" fmla="*/ 1017501 w 3995205"/>
              <a:gd name="connsiteY3" fmla="*/ 3726917 h 3726917"/>
              <a:gd name="connsiteX4" fmla="*/ 1017501 w 3995205"/>
              <a:gd name="connsiteY4" fmla="*/ 0 h 3726917"/>
              <a:gd name="connsiteX0" fmla="*/ 1748154 w 4725858"/>
              <a:gd name="connsiteY0" fmla="*/ 0 h 3726917"/>
              <a:gd name="connsiteX1" fmla="*/ 4725858 w 4725858"/>
              <a:gd name="connsiteY1" fmla="*/ 0 h 3726917"/>
              <a:gd name="connsiteX2" fmla="*/ 4725858 w 4725858"/>
              <a:gd name="connsiteY2" fmla="*/ 3726917 h 3726917"/>
              <a:gd name="connsiteX3" fmla="*/ 1748154 w 4725858"/>
              <a:gd name="connsiteY3" fmla="*/ 3726917 h 3726917"/>
              <a:gd name="connsiteX4" fmla="*/ 1748154 w 4725858"/>
              <a:gd name="connsiteY4" fmla="*/ 0 h 3726917"/>
              <a:gd name="connsiteX0" fmla="*/ 1890292 w 4867996"/>
              <a:gd name="connsiteY0" fmla="*/ 0 h 3726917"/>
              <a:gd name="connsiteX1" fmla="*/ 4867996 w 4867996"/>
              <a:gd name="connsiteY1" fmla="*/ 0 h 3726917"/>
              <a:gd name="connsiteX2" fmla="*/ 4867996 w 4867996"/>
              <a:gd name="connsiteY2" fmla="*/ 3726917 h 3726917"/>
              <a:gd name="connsiteX3" fmla="*/ 1890292 w 4867996"/>
              <a:gd name="connsiteY3" fmla="*/ 3726917 h 3726917"/>
              <a:gd name="connsiteX4" fmla="*/ 1890292 w 4867996"/>
              <a:gd name="connsiteY4" fmla="*/ 0 h 3726917"/>
              <a:gd name="connsiteX0" fmla="*/ 1831876 w 4809580"/>
              <a:gd name="connsiteY0" fmla="*/ 0 h 3726917"/>
              <a:gd name="connsiteX1" fmla="*/ 4809580 w 4809580"/>
              <a:gd name="connsiteY1" fmla="*/ 0 h 3726917"/>
              <a:gd name="connsiteX2" fmla="*/ 4809580 w 4809580"/>
              <a:gd name="connsiteY2" fmla="*/ 3726917 h 3726917"/>
              <a:gd name="connsiteX3" fmla="*/ 1831876 w 4809580"/>
              <a:gd name="connsiteY3" fmla="*/ 3726917 h 3726917"/>
              <a:gd name="connsiteX4" fmla="*/ 1831876 w 4809580"/>
              <a:gd name="connsiteY4" fmla="*/ 0 h 3726917"/>
              <a:gd name="connsiteX0" fmla="*/ 1889537 w 4867241"/>
              <a:gd name="connsiteY0" fmla="*/ 0 h 3726917"/>
              <a:gd name="connsiteX1" fmla="*/ 4867241 w 4867241"/>
              <a:gd name="connsiteY1" fmla="*/ 0 h 3726917"/>
              <a:gd name="connsiteX2" fmla="*/ 4867241 w 4867241"/>
              <a:gd name="connsiteY2" fmla="*/ 3726917 h 3726917"/>
              <a:gd name="connsiteX3" fmla="*/ 1889537 w 4867241"/>
              <a:gd name="connsiteY3" fmla="*/ 3726917 h 3726917"/>
              <a:gd name="connsiteX4" fmla="*/ 1889537 w 4867241"/>
              <a:gd name="connsiteY4" fmla="*/ 0 h 3726917"/>
              <a:gd name="connsiteX0" fmla="*/ 1918145 w 4895849"/>
              <a:gd name="connsiteY0" fmla="*/ 0 h 3731741"/>
              <a:gd name="connsiteX1" fmla="*/ 4895849 w 4895849"/>
              <a:gd name="connsiteY1" fmla="*/ 0 h 3731741"/>
              <a:gd name="connsiteX2" fmla="*/ 4895849 w 4895849"/>
              <a:gd name="connsiteY2" fmla="*/ 3726917 h 3731741"/>
              <a:gd name="connsiteX3" fmla="*/ 1918145 w 4895849"/>
              <a:gd name="connsiteY3" fmla="*/ 3726917 h 3731741"/>
              <a:gd name="connsiteX4" fmla="*/ 1918145 w 4895849"/>
              <a:gd name="connsiteY4" fmla="*/ 0 h 3731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5849" h="3731741">
                <a:moveTo>
                  <a:pt x="1918145" y="0"/>
                </a:moveTo>
                <a:lnTo>
                  <a:pt x="4895849" y="0"/>
                </a:lnTo>
                <a:lnTo>
                  <a:pt x="4895849" y="3726917"/>
                </a:lnTo>
                <a:cubicBezTo>
                  <a:pt x="3903281" y="3726917"/>
                  <a:pt x="4465618" y="3737772"/>
                  <a:pt x="1918145" y="3726917"/>
                </a:cubicBezTo>
                <a:cubicBezTo>
                  <a:pt x="-629328" y="3716062"/>
                  <a:pt x="-649417" y="10856"/>
                  <a:pt x="1918145" y="0"/>
                </a:cubicBezTo>
                <a:close/>
              </a:path>
            </a:pathLst>
          </a:custGeom>
        </p:spPr>
        <p:txBody>
          <a:bodyPr/>
          <a:lstStyle>
            <a:lvl1pPr marL="0" indent="0" algn="ctr">
              <a:buNone/>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stStyle>
          <a:p>
            <a:pPr marL="68580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insert photo</a:t>
            </a:r>
          </a:p>
        </p:txBody>
      </p:sp>
      <p:sp>
        <p:nvSpPr>
          <p:cNvPr id="3" name="Section Slide TItle Placeholder Text">
            <a:extLst>
              <a:ext uri="{FF2B5EF4-FFF2-40B4-BE49-F238E27FC236}">
                <a16:creationId xmlns:a16="http://schemas.microsoft.com/office/drawing/2014/main" id="{B9BA2DE1-74F1-EFB2-A0BE-5106E852FA26}"/>
              </a:ext>
            </a:extLst>
          </p:cNvPr>
          <p:cNvSpPr>
            <a:spLocks noGrp="1"/>
          </p:cNvSpPr>
          <p:nvPr>
            <p:ph type="body" sz="quarter" idx="15" hasCustomPrompt="1"/>
          </p:nvPr>
        </p:nvSpPr>
        <p:spPr>
          <a:xfrm>
            <a:off x="485124" y="2048668"/>
            <a:ext cx="6203911" cy="2760663"/>
          </a:xfrm>
          <a:prstGeom prst="rect">
            <a:avLst/>
          </a:prstGeom>
        </p:spPr>
        <p:txBody>
          <a:bodyPr>
            <a:normAutofit/>
          </a:bodyPr>
          <a:lstStyle>
            <a:lvl1pPr marL="0" indent="0">
              <a:lnSpc>
                <a:spcPct val="113000"/>
              </a:lnSpc>
              <a:spcBef>
                <a:spcPts val="0"/>
              </a:spcBef>
              <a:buNone/>
              <a:defRPr sz="5000" b="1" i="0" cap="all" spc="300" baseline="0">
                <a:solidFill>
                  <a:schemeClr val="accent1"/>
                </a:solidFill>
                <a:latin typeface="Oswald" panose="02000503000000000000" pitchFamily="2" charset="0"/>
              </a:defRPr>
            </a:lvl1pPr>
          </a:lstStyle>
          <a:p>
            <a:pPr lvl="0"/>
            <a:r>
              <a:rPr lang="en-US" dirty="0"/>
              <a:t>SECTION SLIDE TITLE PLACEHOLDER TEXT EXAMPLE</a:t>
            </a:r>
          </a:p>
        </p:txBody>
      </p:sp>
    </p:spTree>
    <p:extLst>
      <p:ext uri="{BB962C8B-B14F-4D97-AF65-F5344CB8AC3E}">
        <p14:creationId xmlns:p14="http://schemas.microsoft.com/office/powerpoint/2010/main" val="641495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7" name="Name Placehoder Text">
            <a:extLst>
              <a:ext uri="{FF2B5EF4-FFF2-40B4-BE49-F238E27FC236}">
                <a16:creationId xmlns:a16="http://schemas.microsoft.com/office/drawing/2014/main" id="{D41E6732-EEF8-AB90-D22A-D9C9E80F90F3}"/>
              </a:ext>
            </a:extLst>
          </p:cNvPr>
          <p:cNvSpPr>
            <a:spLocks noGrp="1"/>
          </p:cNvSpPr>
          <p:nvPr>
            <p:ph type="body" sz="quarter" idx="11" hasCustomPrompt="1"/>
          </p:nvPr>
        </p:nvSpPr>
        <p:spPr>
          <a:xfrm>
            <a:off x="485124" y="5816520"/>
            <a:ext cx="10786494" cy="311325"/>
          </a:xfrm>
          <a:prstGeom prst="rect">
            <a:avLst/>
          </a:prstGeom>
        </p:spPr>
        <p:txBody>
          <a:bodyPr/>
          <a:lstStyle>
            <a:lvl1pPr marL="0" indent="0" algn="l">
              <a:buNone/>
              <a:defRPr sz="1800" b="0" i="0" cap="all" spc="300" baseline="0">
                <a:solidFill>
                  <a:schemeClr val="accent1"/>
                </a:solidFill>
                <a:latin typeface="Arial" panose="020B0604020202020204" pitchFamily="34" charset="0"/>
                <a:cs typeface="Arial" panose="020B0604020202020204" pitchFamily="34" charset="0"/>
              </a:defRPr>
            </a:lvl1pPr>
          </a:lstStyle>
          <a:p>
            <a:pPr lvl="0"/>
            <a:r>
              <a:rPr lang="en-US" dirty="0"/>
              <a:t>NAME PLACEHOLDER TEXT</a:t>
            </a:r>
          </a:p>
        </p:txBody>
      </p:sp>
      <p:sp>
        <p:nvSpPr>
          <p:cNvPr id="3" name="Image Placeholder">
            <a:extLst>
              <a:ext uri="{FF2B5EF4-FFF2-40B4-BE49-F238E27FC236}">
                <a16:creationId xmlns:a16="http://schemas.microsoft.com/office/drawing/2014/main" id="{D0704E92-39EE-37CC-F594-148237052BE7}"/>
              </a:ext>
            </a:extLst>
          </p:cNvPr>
          <p:cNvSpPr>
            <a:spLocks noGrp="1"/>
          </p:cNvSpPr>
          <p:nvPr>
            <p:ph type="pic" sz="quarter" idx="14" hasCustomPrompt="1"/>
          </p:nvPr>
        </p:nvSpPr>
        <p:spPr>
          <a:xfrm>
            <a:off x="7233571" y="1552052"/>
            <a:ext cx="4777813" cy="3641771"/>
          </a:xfrm>
          <a:custGeom>
            <a:avLst/>
            <a:gdLst>
              <a:gd name="connsiteX0" fmla="*/ 0 w 2977704"/>
              <a:gd name="connsiteY0" fmla="*/ 0 h 3726917"/>
              <a:gd name="connsiteX1" fmla="*/ 2977704 w 2977704"/>
              <a:gd name="connsiteY1" fmla="*/ 0 h 3726917"/>
              <a:gd name="connsiteX2" fmla="*/ 2977704 w 2977704"/>
              <a:gd name="connsiteY2" fmla="*/ 3726917 h 3726917"/>
              <a:gd name="connsiteX3" fmla="*/ 0 w 2977704"/>
              <a:gd name="connsiteY3" fmla="*/ 3726917 h 3726917"/>
              <a:gd name="connsiteX4" fmla="*/ 0 w 2977704"/>
              <a:gd name="connsiteY4" fmla="*/ 0 h 3726917"/>
              <a:gd name="connsiteX0" fmla="*/ 372213 w 3349917"/>
              <a:gd name="connsiteY0" fmla="*/ 0 h 3726917"/>
              <a:gd name="connsiteX1" fmla="*/ 3349917 w 3349917"/>
              <a:gd name="connsiteY1" fmla="*/ 0 h 3726917"/>
              <a:gd name="connsiteX2" fmla="*/ 3349917 w 3349917"/>
              <a:gd name="connsiteY2" fmla="*/ 3726917 h 3726917"/>
              <a:gd name="connsiteX3" fmla="*/ 372213 w 3349917"/>
              <a:gd name="connsiteY3" fmla="*/ 3726917 h 3726917"/>
              <a:gd name="connsiteX4" fmla="*/ 372213 w 3349917"/>
              <a:gd name="connsiteY4" fmla="*/ 0 h 3726917"/>
              <a:gd name="connsiteX0" fmla="*/ 1017501 w 3995205"/>
              <a:gd name="connsiteY0" fmla="*/ 0 h 3726917"/>
              <a:gd name="connsiteX1" fmla="*/ 3995205 w 3995205"/>
              <a:gd name="connsiteY1" fmla="*/ 0 h 3726917"/>
              <a:gd name="connsiteX2" fmla="*/ 3995205 w 3995205"/>
              <a:gd name="connsiteY2" fmla="*/ 3726917 h 3726917"/>
              <a:gd name="connsiteX3" fmla="*/ 1017501 w 3995205"/>
              <a:gd name="connsiteY3" fmla="*/ 3726917 h 3726917"/>
              <a:gd name="connsiteX4" fmla="*/ 1017501 w 3995205"/>
              <a:gd name="connsiteY4" fmla="*/ 0 h 3726917"/>
              <a:gd name="connsiteX0" fmla="*/ 1748154 w 4725858"/>
              <a:gd name="connsiteY0" fmla="*/ 0 h 3726917"/>
              <a:gd name="connsiteX1" fmla="*/ 4725858 w 4725858"/>
              <a:gd name="connsiteY1" fmla="*/ 0 h 3726917"/>
              <a:gd name="connsiteX2" fmla="*/ 4725858 w 4725858"/>
              <a:gd name="connsiteY2" fmla="*/ 3726917 h 3726917"/>
              <a:gd name="connsiteX3" fmla="*/ 1748154 w 4725858"/>
              <a:gd name="connsiteY3" fmla="*/ 3726917 h 3726917"/>
              <a:gd name="connsiteX4" fmla="*/ 1748154 w 4725858"/>
              <a:gd name="connsiteY4" fmla="*/ 0 h 3726917"/>
              <a:gd name="connsiteX0" fmla="*/ 1890292 w 4867996"/>
              <a:gd name="connsiteY0" fmla="*/ 0 h 3726917"/>
              <a:gd name="connsiteX1" fmla="*/ 4867996 w 4867996"/>
              <a:gd name="connsiteY1" fmla="*/ 0 h 3726917"/>
              <a:gd name="connsiteX2" fmla="*/ 4867996 w 4867996"/>
              <a:gd name="connsiteY2" fmla="*/ 3726917 h 3726917"/>
              <a:gd name="connsiteX3" fmla="*/ 1890292 w 4867996"/>
              <a:gd name="connsiteY3" fmla="*/ 3726917 h 3726917"/>
              <a:gd name="connsiteX4" fmla="*/ 1890292 w 4867996"/>
              <a:gd name="connsiteY4" fmla="*/ 0 h 3726917"/>
              <a:gd name="connsiteX0" fmla="*/ 1831876 w 4809580"/>
              <a:gd name="connsiteY0" fmla="*/ 0 h 3726917"/>
              <a:gd name="connsiteX1" fmla="*/ 4809580 w 4809580"/>
              <a:gd name="connsiteY1" fmla="*/ 0 h 3726917"/>
              <a:gd name="connsiteX2" fmla="*/ 4809580 w 4809580"/>
              <a:gd name="connsiteY2" fmla="*/ 3726917 h 3726917"/>
              <a:gd name="connsiteX3" fmla="*/ 1831876 w 4809580"/>
              <a:gd name="connsiteY3" fmla="*/ 3726917 h 3726917"/>
              <a:gd name="connsiteX4" fmla="*/ 1831876 w 4809580"/>
              <a:gd name="connsiteY4" fmla="*/ 0 h 3726917"/>
              <a:gd name="connsiteX0" fmla="*/ 1889537 w 4867241"/>
              <a:gd name="connsiteY0" fmla="*/ 0 h 3726917"/>
              <a:gd name="connsiteX1" fmla="*/ 4867241 w 4867241"/>
              <a:gd name="connsiteY1" fmla="*/ 0 h 3726917"/>
              <a:gd name="connsiteX2" fmla="*/ 4867241 w 4867241"/>
              <a:gd name="connsiteY2" fmla="*/ 3726917 h 3726917"/>
              <a:gd name="connsiteX3" fmla="*/ 1889537 w 4867241"/>
              <a:gd name="connsiteY3" fmla="*/ 3726917 h 3726917"/>
              <a:gd name="connsiteX4" fmla="*/ 1889537 w 4867241"/>
              <a:gd name="connsiteY4" fmla="*/ 0 h 3726917"/>
              <a:gd name="connsiteX0" fmla="*/ 1918145 w 4895849"/>
              <a:gd name="connsiteY0" fmla="*/ 0 h 3731741"/>
              <a:gd name="connsiteX1" fmla="*/ 4895849 w 4895849"/>
              <a:gd name="connsiteY1" fmla="*/ 0 h 3731741"/>
              <a:gd name="connsiteX2" fmla="*/ 4895849 w 4895849"/>
              <a:gd name="connsiteY2" fmla="*/ 3726917 h 3731741"/>
              <a:gd name="connsiteX3" fmla="*/ 1918145 w 4895849"/>
              <a:gd name="connsiteY3" fmla="*/ 3726917 h 3731741"/>
              <a:gd name="connsiteX4" fmla="*/ 1918145 w 4895849"/>
              <a:gd name="connsiteY4" fmla="*/ 0 h 3731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5849" h="3731741">
                <a:moveTo>
                  <a:pt x="1918145" y="0"/>
                </a:moveTo>
                <a:lnTo>
                  <a:pt x="4895849" y="0"/>
                </a:lnTo>
                <a:lnTo>
                  <a:pt x="4895849" y="3726917"/>
                </a:lnTo>
                <a:cubicBezTo>
                  <a:pt x="3903281" y="3726917"/>
                  <a:pt x="4465618" y="3737772"/>
                  <a:pt x="1918145" y="3726917"/>
                </a:cubicBezTo>
                <a:cubicBezTo>
                  <a:pt x="-629328" y="3716062"/>
                  <a:pt x="-649417" y="10856"/>
                  <a:pt x="1918145" y="0"/>
                </a:cubicBezTo>
                <a:close/>
              </a:path>
            </a:pathLst>
          </a:custGeom>
        </p:spPr>
        <p:txBody>
          <a:bodyPr/>
          <a:lstStyle>
            <a:lvl1pPr marL="0" indent="0" algn="ctr">
              <a:buNone/>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stStyle>
          <a:p>
            <a:pPr marL="68580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insert photo</a:t>
            </a:r>
          </a:p>
        </p:txBody>
      </p:sp>
      <p:sp>
        <p:nvSpPr>
          <p:cNvPr id="4" name="Section Slide TItle Placeholder Text">
            <a:extLst>
              <a:ext uri="{FF2B5EF4-FFF2-40B4-BE49-F238E27FC236}">
                <a16:creationId xmlns:a16="http://schemas.microsoft.com/office/drawing/2014/main" id="{2D1AB4D4-8044-76B0-B2CA-B72B25D1BA0C}"/>
              </a:ext>
            </a:extLst>
          </p:cNvPr>
          <p:cNvSpPr>
            <a:spLocks noGrp="1"/>
          </p:cNvSpPr>
          <p:nvPr>
            <p:ph type="body" sz="quarter" idx="15" hasCustomPrompt="1"/>
          </p:nvPr>
        </p:nvSpPr>
        <p:spPr>
          <a:xfrm>
            <a:off x="485124" y="2048668"/>
            <a:ext cx="6203911" cy="2760663"/>
          </a:xfrm>
          <a:prstGeom prst="rect">
            <a:avLst/>
          </a:prstGeom>
        </p:spPr>
        <p:txBody>
          <a:bodyPr>
            <a:normAutofit/>
          </a:bodyPr>
          <a:lstStyle>
            <a:lvl1pPr marL="0" indent="0">
              <a:lnSpc>
                <a:spcPct val="113000"/>
              </a:lnSpc>
              <a:spcBef>
                <a:spcPts val="0"/>
              </a:spcBef>
              <a:buNone/>
              <a:defRPr sz="5000" b="1" i="0" cap="all" spc="300" baseline="0">
                <a:solidFill>
                  <a:schemeClr val="accent1"/>
                </a:solidFill>
                <a:latin typeface="Oswald" panose="02000503000000000000" pitchFamily="2" charset="0"/>
              </a:defRPr>
            </a:lvl1pPr>
          </a:lstStyle>
          <a:p>
            <a:pPr lvl="0"/>
            <a:r>
              <a:rPr lang="en-US" dirty="0"/>
              <a:t>“QUOTE SLIDE TITLE PLACEHOLDER TEXT EXAMPLE”</a:t>
            </a:r>
          </a:p>
        </p:txBody>
      </p:sp>
    </p:spTree>
    <p:extLst>
      <p:ext uri="{BB962C8B-B14F-4D97-AF65-F5344CB8AC3E}">
        <p14:creationId xmlns:p14="http://schemas.microsoft.com/office/powerpoint/2010/main" val="40932899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Slide Body Copy Placeholder">
            <a:extLst>
              <a:ext uri="{FF2B5EF4-FFF2-40B4-BE49-F238E27FC236}">
                <a16:creationId xmlns:a16="http://schemas.microsoft.com/office/drawing/2014/main" id="{7222CF5D-74FB-15BB-8A92-49EA93F20414}"/>
              </a:ext>
            </a:extLst>
          </p:cNvPr>
          <p:cNvSpPr>
            <a:spLocks noGrp="1"/>
          </p:cNvSpPr>
          <p:nvPr>
            <p:ph type="body" sz="quarter" idx="11"/>
          </p:nvPr>
        </p:nvSpPr>
        <p:spPr>
          <a:xfrm>
            <a:off x="474663" y="1158875"/>
            <a:ext cx="11222037" cy="5029200"/>
          </a:xfrm>
          <a:prstGeom prst="rect">
            <a:avLst/>
          </a:prstGeom>
        </p:spPr>
        <p:txBody>
          <a:bodyPr/>
          <a:lstStyle>
            <a:lvl1pPr>
              <a:lnSpc>
                <a:spcPct val="110000"/>
              </a:lnSpc>
              <a:buClr>
                <a:schemeClr val="accent1"/>
              </a:buClr>
              <a:defRPr sz="2400">
                <a:latin typeface="Arial" panose="020B0604020202020204" pitchFamily="34" charset="0"/>
                <a:cs typeface="Arial" panose="020B0604020202020204" pitchFamily="34" charset="0"/>
              </a:defRPr>
            </a:lvl1pPr>
            <a:lvl2pPr marL="685800" indent="-228600">
              <a:lnSpc>
                <a:spcPct val="110000"/>
              </a:lnSpc>
              <a:buClr>
                <a:schemeClr val="accent1"/>
              </a:buClr>
              <a:buFont typeface="Courier New" panose="02070309020205020404" pitchFamily="49" charset="0"/>
              <a:buChar char="o"/>
              <a:defRPr sz="2200">
                <a:latin typeface="Arial" panose="020B0604020202020204" pitchFamily="34" charset="0"/>
                <a:cs typeface="Arial" panose="020B0604020202020204" pitchFamily="34" charset="0"/>
              </a:defRPr>
            </a:lvl2pPr>
            <a:lvl3pPr marL="1143000" indent="-228600">
              <a:lnSpc>
                <a:spcPct val="110000"/>
              </a:lnSpc>
              <a:buClr>
                <a:schemeClr val="accent1"/>
              </a:buClr>
              <a:buFont typeface="Wingdings" pitchFamily="2" charset="2"/>
              <a:buChar char="§"/>
              <a:defRPr sz="1900">
                <a:latin typeface="Arial" panose="020B0604020202020204" pitchFamily="34" charset="0"/>
                <a:cs typeface="Arial" panose="020B0604020202020204" pitchFamily="34" charset="0"/>
              </a:defRPr>
            </a:lvl3pPr>
            <a:lvl4pPr>
              <a:lnSpc>
                <a:spcPct val="110000"/>
              </a:lnSpc>
              <a:buClr>
                <a:schemeClr val="accent1"/>
              </a:buClr>
              <a:defRPr sz="17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Slide Title Placeholder Text">
            <a:extLst>
              <a:ext uri="{FF2B5EF4-FFF2-40B4-BE49-F238E27FC236}">
                <a16:creationId xmlns:a16="http://schemas.microsoft.com/office/drawing/2014/main" id="{838E57A4-5F32-46A4-E8A1-041A5E559610}"/>
              </a:ext>
            </a:extLst>
          </p:cNvPr>
          <p:cNvSpPr>
            <a:spLocks noGrp="1"/>
          </p:cNvSpPr>
          <p:nvPr>
            <p:ph type="body" sz="quarter" idx="12" hasCustomPrompt="1"/>
          </p:nvPr>
        </p:nvSpPr>
        <p:spPr>
          <a:xfrm>
            <a:off x="474662" y="408741"/>
            <a:ext cx="11222037" cy="566619"/>
          </a:xfrm>
          <a:prstGeom prst="rect">
            <a:avLst/>
          </a:prstGeom>
        </p:spPr>
        <p:txBody>
          <a:bodyPr/>
          <a:lstStyle>
            <a:lvl1pPr marL="0" indent="0">
              <a:buNone/>
              <a:defRPr b="1" i="0" cap="all" spc="300" baseline="0">
                <a:solidFill>
                  <a:schemeClr val="accent1"/>
                </a:solidFill>
                <a:latin typeface="Oswald" panose="02000503000000000000" pitchFamily="2" charset="0"/>
              </a:defRPr>
            </a:lvl1pPr>
          </a:lstStyle>
          <a:p>
            <a:pPr lvl="0"/>
            <a:r>
              <a:rPr lang="en-US" dirty="0"/>
              <a:t>CONTENT SLIDE TITLE PLACEHOLDER TEXT</a:t>
            </a:r>
          </a:p>
        </p:txBody>
      </p:sp>
    </p:spTree>
    <p:extLst>
      <p:ext uri="{BB962C8B-B14F-4D97-AF65-F5344CB8AC3E}">
        <p14:creationId xmlns:p14="http://schemas.microsoft.com/office/powerpoint/2010/main" val="19504685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Content Slide">
    <p:spTree>
      <p:nvGrpSpPr>
        <p:cNvPr id="1" name=""/>
        <p:cNvGrpSpPr/>
        <p:nvPr/>
      </p:nvGrpSpPr>
      <p:grpSpPr>
        <a:xfrm>
          <a:off x="0" y="0"/>
          <a:ext cx="0" cy="0"/>
          <a:chOff x="0" y="0"/>
          <a:chExt cx="0" cy="0"/>
        </a:xfrm>
      </p:grpSpPr>
      <p:sp>
        <p:nvSpPr>
          <p:cNvPr id="3" name="Content Slide Body Copy Placeholder">
            <a:extLst>
              <a:ext uri="{FF2B5EF4-FFF2-40B4-BE49-F238E27FC236}">
                <a16:creationId xmlns:a16="http://schemas.microsoft.com/office/drawing/2014/main" id="{7222CF5D-74FB-15BB-8A92-49EA93F20414}"/>
              </a:ext>
            </a:extLst>
          </p:cNvPr>
          <p:cNvSpPr>
            <a:spLocks noGrp="1"/>
          </p:cNvSpPr>
          <p:nvPr>
            <p:ph type="body" sz="quarter" idx="11"/>
          </p:nvPr>
        </p:nvSpPr>
        <p:spPr>
          <a:xfrm>
            <a:off x="474663" y="1158875"/>
            <a:ext cx="6457359" cy="5029200"/>
          </a:xfrm>
          <a:prstGeom prst="rect">
            <a:avLst/>
          </a:prstGeom>
        </p:spPr>
        <p:txBody>
          <a:bodyPr/>
          <a:lstStyle>
            <a:lvl1pPr>
              <a:lnSpc>
                <a:spcPct val="110000"/>
              </a:lnSpc>
              <a:buClr>
                <a:schemeClr val="accent1"/>
              </a:buClr>
              <a:defRPr sz="2400">
                <a:latin typeface="Arial" panose="020B0604020202020204" pitchFamily="34" charset="0"/>
                <a:cs typeface="Arial" panose="020B0604020202020204" pitchFamily="34" charset="0"/>
              </a:defRPr>
            </a:lvl1pPr>
            <a:lvl2pPr marL="685800" indent="-228600">
              <a:lnSpc>
                <a:spcPct val="110000"/>
              </a:lnSpc>
              <a:buClr>
                <a:schemeClr val="accent1"/>
              </a:buClr>
              <a:buFont typeface="Courier New" panose="02070309020205020404" pitchFamily="49" charset="0"/>
              <a:buChar char="o"/>
              <a:defRPr sz="2200">
                <a:latin typeface="Arial" panose="020B0604020202020204" pitchFamily="34" charset="0"/>
                <a:cs typeface="Arial" panose="020B0604020202020204" pitchFamily="34" charset="0"/>
              </a:defRPr>
            </a:lvl2pPr>
            <a:lvl3pPr marL="1143000" indent="-228600">
              <a:lnSpc>
                <a:spcPct val="110000"/>
              </a:lnSpc>
              <a:buClr>
                <a:schemeClr val="accent1"/>
              </a:buClr>
              <a:buFont typeface="Wingdings" pitchFamily="2" charset="2"/>
              <a:buChar char="§"/>
              <a:defRPr sz="1900">
                <a:latin typeface="Arial" panose="020B0604020202020204" pitchFamily="34" charset="0"/>
                <a:cs typeface="Arial" panose="020B0604020202020204" pitchFamily="34" charset="0"/>
              </a:defRPr>
            </a:lvl3pPr>
            <a:lvl4pPr>
              <a:lnSpc>
                <a:spcPct val="110000"/>
              </a:lnSpc>
              <a:buClr>
                <a:schemeClr val="accent1"/>
              </a:buClr>
              <a:defRPr sz="17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Slide Title Placeholder Text">
            <a:extLst>
              <a:ext uri="{FF2B5EF4-FFF2-40B4-BE49-F238E27FC236}">
                <a16:creationId xmlns:a16="http://schemas.microsoft.com/office/drawing/2014/main" id="{838E57A4-5F32-46A4-E8A1-041A5E559610}"/>
              </a:ext>
            </a:extLst>
          </p:cNvPr>
          <p:cNvSpPr>
            <a:spLocks noGrp="1"/>
          </p:cNvSpPr>
          <p:nvPr>
            <p:ph type="body" sz="quarter" idx="12" hasCustomPrompt="1"/>
          </p:nvPr>
        </p:nvSpPr>
        <p:spPr>
          <a:xfrm>
            <a:off x="474662" y="408741"/>
            <a:ext cx="11222037" cy="566619"/>
          </a:xfrm>
          <a:prstGeom prst="rect">
            <a:avLst/>
          </a:prstGeom>
        </p:spPr>
        <p:txBody>
          <a:bodyPr/>
          <a:lstStyle>
            <a:lvl1pPr marL="0" indent="0">
              <a:buNone/>
              <a:defRPr b="1" i="0" cap="all" spc="300" baseline="0">
                <a:solidFill>
                  <a:schemeClr val="accent1"/>
                </a:solidFill>
                <a:latin typeface="Oswald" panose="02000503000000000000" pitchFamily="2" charset="0"/>
              </a:defRPr>
            </a:lvl1pPr>
          </a:lstStyle>
          <a:p>
            <a:pPr lvl="0"/>
            <a:r>
              <a:rPr lang="en-US" dirty="0"/>
              <a:t>CONTENT SLIDE TITLE PLACEHOLDER TEXT</a:t>
            </a:r>
          </a:p>
        </p:txBody>
      </p:sp>
      <p:sp>
        <p:nvSpPr>
          <p:cNvPr id="2" name="Image Placeholder">
            <a:extLst>
              <a:ext uri="{FF2B5EF4-FFF2-40B4-BE49-F238E27FC236}">
                <a16:creationId xmlns:a16="http://schemas.microsoft.com/office/drawing/2014/main" id="{A9AFF9FE-782F-78ED-6B41-8E3DF7327168}"/>
              </a:ext>
            </a:extLst>
          </p:cNvPr>
          <p:cNvSpPr>
            <a:spLocks noGrp="1"/>
          </p:cNvSpPr>
          <p:nvPr>
            <p:ph type="pic" sz="quarter" idx="14" hasCustomPrompt="1"/>
          </p:nvPr>
        </p:nvSpPr>
        <p:spPr>
          <a:xfrm>
            <a:off x="7233571" y="1848142"/>
            <a:ext cx="4777813" cy="3641771"/>
          </a:xfrm>
          <a:custGeom>
            <a:avLst/>
            <a:gdLst>
              <a:gd name="connsiteX0" fmla="*/ 0 w 2977704"/>
              <a:gd name="connsiteY0" fmla="*/ 0 h 3726917"/>
              <a:gd name="connsiteX1" fmla="*/ 2977704 w 2977704"/>
              <a:gd name="connsiteY1" fmla="*/ 0 h 3726917"/>
              <a:gd name="connsiteX2" fmla="*/ 2977704 w 2977704"/>
              <a:gd name="connsiteY2" fmla="*/ 3726917 h 3726917"/>
              <a:gd name="connsiteX3" fmla="*/ 0 w 2977704"/>
              <a:gd name="connsiteY3" fmla="*/ 3726917 h 3726917"/>
              <a:gd name="connsiteX4" fmla="*/ 0 w 2977704"/>
              <a:gd name="connsiteY4" fmla="*/ 0 h 3726917"/>
              <a:gd name="connsiteX0" fmla="*/ 372213 w 3349917"/>
              <a:gd name="connsiteY0" fmla="*/ 0 h 3726917"/>
              <a:gd name="connsiteX1" fmla="*/ 3349917 w 3349917"/>
              <a:gd name="connsiteY1" fmla="*/ 0 h 3726917"/>
              <a:gd name="connsiteX2" fmla="*/ 3349917 w 3349917"/>
              <a:gd name="connsiteY2" fmla="*/ 3726917 h 3726917"/>
              <a:gd name="connsiteX3" fmla="*/ 372213 w 3349917"/>
              <a:gd name="connsiteY3" fmla="*/ 3726917 h 3726917"/>
              <a:gd name="connsiteX4" fmla="*/ 372213 w 3349917"/>
              <a:gd name="connsiteY4" fmla="*/ 0 h 3726917"/>
              <a:gd name="connsiteX0" fmla="*/ 1017501 w 3995205"/>
              <a:gd name="connsiteY0" fmla="*/ 0 h 3726917"/>
              <a:gd name="connsiteX1" fmla="*/ 3995205 w 3995205"/>
              <a:gd name="connsiteY1" fmla="*/ 0 h 3726917"/>
              <a:gd name="connsiteX2" fmla="*/ 3995205 w 3995205"/>
              <a:gd name="connsiteY2" fmla="*/ 3726917 h 3726917"/>
              <a:gd name="connsiteX3" fmla="*/ 1017501 w 3995205"/>
              <a:gd name="connsiteY3" fmla="*/ 3726917 h 3726917"/>
              <a:gd name="connsiteX4" fmla="*/ 1017501 w 3995205"/>
              <a:gd name="connsiteY4" fmla="*/ 0 h 3726917"/>
              <a:gd name="connsiteX0" fmla="*/ 1748154 w 4725858"/>
              <a:gd name="connsiteY0" fmla="*/ 0 h 3726917"/>
              <a:gd name="connsiteX1" fmla="*/ 4725858 w 4725858"/>
              <a:gd name="connsiteY1" fmla="*/ 0 h 3726917"/>
              <a:gd name="connsiteX2" fmla="*/ 4725858 w 4725858"/>
              <a:gd name="connsiteY2" fmla="*/ 3726917 h 3726917"/>
              <a:gd name="connsiteX3" fmla="*/ 1748154 w 4725858"/>
              <a:gd name="connsiteY3" fmla="*/ 3726917 h 3726917"/>
              <a:gd name="connsiteX4" fmla="*/ 1748154 w 4725858"/>
              <a:gd name="connsiteY4" fmla="*/ 0 h 3726917"/>
              <a:gd name="connsiteX0" fmla="*/ 1890292 w 4867996"/>
              <a:gd name="connsiteY0" fmla="*/ 0 h 3726917"/>
              <a:gd name="connsiteX1" fmla="*/ 4867996 w 4867996"/>
              <a:gd name="connsiteY1" fmla="*/ 0 h 3726917"/>
              <a:gd name="connsiteX2" fmla="*/ 4867996 w 4867996"/>
              <a:gd name="connsiteY2" fmla="*/ 3726917 h 3726917"/>
              <a:gd name="connsiteX3" fmla="*/ 1890292 w 4867996"/>
              <a:gd name="connsiteY3" fmla="*/ 3726917 h 3726917"/>
              <a:gd name="connsiteX4" fmla="*/ 1890292 w 4867996"/>
              <a:gd name="connsiteY4" fmla="*/ 0 h 3726917"/>
              <a:gd name="connsiteX0" fmla="*/ 1831876 w 4809580"/>
              <a:gd name="connsiteY0" fmla="*/ 0 h 3726917"/>
              <a:gd name="connsiteX1" fmla="*/ 4809580 w 4809580"/>
              <a:gd name="connsiteY1" fmla="*/ 0 h 3726917"/>
              <a:gd name="connsiteX2" fmla="*/ 4809580 w 4809580"/>
              <a:gd name="connsiteY2" fmla="*/ 3726917 h 3726917"/>
              <a:gd name="connsiteX3" fmla="*/ 1831876 w 4809580"/>
              <a:gd name="connsiteY3" fmla="*/ 3726917 h 3726917"/>
              <a:gd name="connsiteX4" fmla="*/ 1831876 w 4809580"/>
              <a:gd name="connsiteY4" fmla="*/ 0 h 3726917"/>
              <a:gd name="connsiteX0" fmla="*/ 1889537 w 4867241"/>
              <a:gd name="connsiteY0" fmla="*/ 0 h 3726917"/>
              <a:gd name="connsiteX1" fmla="*/ 4867241 w 4867241"/>
              <a:gd name="connsiteY1" fmla="*/ 0 h 3726917"/>
              <a:gd name="connsiteX2" fmla="*/ 4867241 w 4867241"/>
              <a:gd name="connsiteY2" fmla="*/ 3726917 h 3726917"/>
              <a:gd name="connsiteX3" fmla="*/ 1889537 w 4867241"/>
              <a:gd name="connsiteY3" fmla="*/ 3726917 h 3726917"/>
              <a:gd name="connsiteX4" fmla="*/ 1889537 w 4867241"/>
              <a:gd name="connsiteY4" fmla="*/ 0 h 3726917"/>
              <a:gd name="connsiteX0" fmla="*/ 1918145 w 4895849"/>
              <a:gd name="connsiteY0" fmla="*/ 0 h 3731741"/>
              <a:gd name="connsiteX1" fmla="*/ 4895849 w 4895849"/>
              <a:gd name="connsiteY1" fmla="*/ 0 h 3731741"/>
              <a:gd name="connsiteX2" fmla="*/ 4895849 w 4895849"/>
              <a:gd name="connsiteY2" fmla="*/ 3726917 h 3731741"/>
              <a:gd name="connsiteX3" fmla="*/ 1918145 w 4895849"/>
              <a:gd name="connsiteY3" fmla="*/ 3726917 h 3731741"/>
              <a:gd name="connsiteX4" fmla="*/ 1918145 w 4895849"/>
              <a:gd name="connsiteY4" fmla="*/ 0 h 3731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5849" h="3731741">
                <a:moveTo>
                  <a:pt x="1918145" y="0"/>
                </a:moveTo>
                <a:lnTo>
                  <a:pt x="4895849" y="0"/>
                </a:lnTo>
                <a:lnTo>
                  <a:pt x="4895849" y="3726917"/>
                </a:lnTo>
                <a:cubicBezTo>
                  <a:pt x="3903281" y="3726917"/>
                  <a:pt x="4465618" y="3737772"/>
                  <a:pt x="1918145" y="3726917"/>
                </a:cubicBezTo>
                <a:cubicBezTo>
                  <a:pt x="-629328" y="3716062"/>
                  <a:pt x="-649417" y="10856"/>
                  <a:pt x="1918145" y="0"/>
                </a:cubicBezTo>
                <a:close/>
              </a:path>
            </a:pathLst>
          </a:custGeom>
        </p:spPr>
        <p:txBody>
          <a:bodyPr/>
          <a:lstStyle>
            <a:lvl1pPr marL="0" indent="0" algn="ctr">
              <a:buNone/>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stStyle>
          <a:p>
            <a:pPr marL="68580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insert photo</a:t>
            </a:r>
          </a:p>
        </p:txBody>
      </p:sp>
    </p:spTree>
    <p:extLst>
      <p:ext uri="{BB962C8B-B14F-4D97-AF65-F5344CB8AC3E}">
        <p14:creationId xmlns:p14="http://schemas.microsoft.com/office/powerpoint/2010/main" val="28010481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Text&#10;&#10;AI-generated content may be incorrect.">
            <a:extLst>
              <a:ext uri="{FF2B5EF4-FFF2-40B4-BE49-F238E27FC236}">
                <a16:creationId xmlns:a16="http://schemas.microsoft.com/office/drawing/2014/main" id="{41D583E4-50B7-4ABB-DC80-AEBB91DB2B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2425167"/>
            <a:ext cx="10839450" cy="2377724"/>
          </a:xfrm>
          <a:prstGeom prst="rect">
            <a:avLst/>
          </a:prstGeom>
        </p:spPr>
      </p:pic>
    </p:spTree>
    <p:extLst>
      <p:ext uri="{BB962C8B-B14F-4D97-AF65-F5344CB8AC3E}">
        <p14:creationId xmlns:p14="http://schemas.microsoft.com/office/powerpoint/2010/main" val="29418329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Title Slide_Phot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265AE10-3B83-FB1E-3FAB-89109F22D2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 y="106"/>
            <a:ext cx="2429068" cy="1060478"/>
          </a:xfrm>
          <a:prstGeom prst="rect">
            <a:avLst/>
          </a:prstGeom>
        </p:spPr>
      </p:pic>
      <p:pic>
        <p:nvPicPr>
          <p:cNvPr id="14" name="Picture 13">
            <a:extLst>
              <a:ext uri="{FF2B5EF4-FFF2-40B4-BE49-F238E27FC236}">
                <a16:creationId xmlns:a16="http://schemas.microsoft.com/office/drawing/2014/main" id="{348A008D-4C5C-4087-F678-DF22BDC2CB0F}"/>
              </a:ext>
            </a:extLst>
          </p:cNvPr>
          <p:cNvPicPr>
            <a:picLocks/>
          </p:cNvPicPr>
          <p:nvPr userDrawn="1"/>
        </p:nvPicPr>
        <p:blipFill>
          <a:blip r:embed="rId4" cstate="print">
            <a:extLst>
              <a:ext uri="{28A0092B-C50C-407E-A947-70E740481C1C}">
                <a14:useLocalDpi xmlns:a14="http://schemas.microsoft.com/office/drawing/2010/main"/>
              </a:ext>
            </a:extLst>
          </a:blip>
          <a:srcRect/>
          <a:stretch/>
        </p:blipFill>
        <p:spPr>
          <a:xfrm>
            <a:off x="1664208" y="1161288"/>
            <a:ext cx="3438144" cy="3438144"/>
          </a:xfrm>
          <a:prstGeom prst="rect">
            <a:avLst/>
          </a:prstGeom>
        </p:spPr>
      </p:pic>
      <p:sp>
        <p:nvSpPr>
          <p:cNvPr id="2" name="Rectangle 1">
            <a:extLst>
              <a:ext uri="{FF2B5EF4-FFF2-40B4-BE49-F238E27FC236}">
                <a16:creationId xmlns:a16="http://schemas.microsoft.com/office/drawing/2014/main" id="{3D36B94E-DE13-1D8F-4E4B-9AA709F9E00A}"/>
              </a:ext>
            </a:extLst>
          </p:cNvPr>
          <p:cNvSpPr/>
          <p:nvPr userDrawn="1"/>
        </p:nvSpPr>
        <p:spPr>
          <a:xfrm>
            <a:off x="3383280" y="2880360"/>
            <a:ext cx="7507224" cy="3977640"/>
          </a:xfrm>
          <a:prstGeom prst="rect">
            <a:avLst/>
          </a:prstGeom>
          <a:solidFill>
            <a:srgbClr val="108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7D8F1667-17BC-5EA4-01D8-026D903F85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383280" y="2880360"/>
            <a:ext cx="1719072" cy="1719072"/>
          </a:xfrm>
          <a:prstGeom prst="rect">
            <a:avLst/>
          </a:prstGeom>
        </p:spPr>
      </p:pic>
      <p:sp>
        <p:nvSpPr>
          <p:cNvPr id="13" name="Text Placeholder 12">
            <a:extLst>
              <a:ext uri="{FF2B5EF4-FFF2-40B4-BE49-F238E27FC236}">
                <a16:creationId xmlns:a16="http://schemas.microsoft.com/office/drawing/2014/main" id="{231B772A-F6EF-5230-39A9-CCC70FF8AACB}"/>
              </a:ext>
            </a:extLst>
          </p:cNvPr>
          <p:cNvSpPr>
            <a:spLocks noGrp="1"/>
          </p:cNvSpPr>
          <p:nvPr>
            <p:ph type="body" sz="quarter" idx="23" hasCustomPrompt="1"/>
          </p:nvPr>
        </p:nvSpPr>
        <p:spPr>
          <a:xfrm>
            <a:off x="5678906" y="3814602"/>
            <a:ext cx="4778469" cy="2886644"/>
          </a:xfrm>
        </p:spPr>
        <p:txBody>
          <a:bodyPr>
            <a:noAutofit/>
          </a:bodyPr>
          <a:lstStyle>
            <a:lvl1pPr marL="0" indent="0">
              <a:buNone/>
              <a:defRPr sz="3200">
                <a:solidFill>
                  <a:schemeClr val="bg1"/>
                </a:solidFill>
                <a:latin typeface="Segoe UI" panose="020B0502040204020203" pitchFamily="34" charset="0"/>
                <a:cs typeface="Segoe UI" panose="020B0502040204020203" pitchFamily="34" charset="0"/>
              </a:defRPr>
            </a:lvl1pPr>
            <a:lvl2pPr marL="457200" indent="0">
              <a:buNone/>
              <a:defRPr sz="3200">
                <a:latin typeface="Segoe UI Semibold" panose="020B0702040204020203" pitchFamily="34" charset="0"/>
                <a:cs typeface="Segoe UI Semibold" panose="020B0702040204020203" pitchFamily="34" charset="0"/>
              </a:defRPr>
            </a:lvl2pPr>
            <a:lvl3pPr marL="914400" indent="0">
              <a:buNone/>
              <a:defRPr sz="3200">
                <a:latin typeface="Segoe UI Semibold" panose="020B0702040204020203" pitchFamily="34" charset="0"/>
                <a:cs typeface="Segoe UI Semibold" panose="020B0702040204020203" pitchFamily="34" charset="0"/>
              </a:defRPr>
            </a:lvl3pPr>
            <a:lvl4pPr marL="1371600" indent="0">
              <a:buNone/>
              <a:defRPr sz="3200">
                <a:latin typeface="Segoe UI Semibold" panose="020B0702040204020203" pitchFamily="34" charset="0"/>
                <a:cs typeface="Segoe UI Semibold" panose="020B0702040204020203" pitchFamily="34" charset="0"/>
              </a:defRPr>
            </a:lvl4pPr>
            <a:lvl5pPr marL="1828800" indent="0">
              <a:buNone/>
              <a:defRPr sz="3200">
                <a:latin typeface="Segoe UI Semibold" panose="020B0702040204020203" pitchFamily="34" charset="0"/>
                <a:cs typeface="Segoe UI Semibold" panose="020B0702040204020203" pitchFamily="34" charset="0"/>
              </a:defRPr>
            </a:lvl5pPr>
          </a:lstStyle>
          <a:p>
            <a:pPr lvl="0"/>
            <a:r>
              <a:rPr lang="en-US" dirty="0"/>
              <a:t>Click to add title</a:t>
            </a:r>
          </a:p>
        </p:txBody>
      </p:sp>
    </p:spTree>
    <p:extLst>
      <p:ext uri="{BB962C8B-B14F-4D97-AF65-F5344CB8AC3E}">
        <p14:creationId xmlns:p14="http://schemas.microsoft.com/office/powerpoint/2010/main" val="312251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Title Slide_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AFEB4-5E34-C0E9-B8D1-46BBB02E68B9}"/>
              </a:ext>
            </a:extLst>
          </p:cNvPr>
          <p:cNvPicPr>
            <a:picLocks/>
          </p:cNvPicPr>
          <p:nvPr userDrawn="1"/>
        </p:nvPicPr>
        <p:blipFill>
          <a:blip r:embed="rId2" cstate="print">
            <a:extLst>
              <a:ext uri="{28A0092B-C50C-407E-A947-70E740481C1C}">
                <a14:useLocalDpi xmlns:a14="http://schemas.microsoft.com/office/drawing/2010/main"/>
              </a:ext>
            </a:extLst>
          </a:blip>
          <a:srcRect/>
          <a:stretch/>
        </p:blipFill>
        <p:spPr>
          <a:xfrm>
            <a:off x="1664208" y="1161288"/>
            <a:ext cx="3438144" cy="3438144"/>
          </a:xfrm>
          <a:prstGeom prst="rect">
            <a:avLst/>
          </a:prstGeom>
        </p:spPr>
      </p:pic>
      <p:pic>
        <p:nvPicPr>
          <p:cNvPr id="10" name="Graphic 9">
            <a:extLst>
              <a:ext uri="{FF2B5EF4-FFF2-40B4-BE49-F238E27FC236}">
                <a16:creationId xmlns:a16="http://schemas.microsoft.com/office/drawing/2014/main" id="{D265AE10-3B83-FB1E-3FAB-89109F22D2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1" y="106"/>
            <a:ext cx="2429068" cy="1060478"/>
          </a:xfrm>
          <a:prstGeom prst="rect">
            <a:avLst/>
          </a:prstGeom>
        </p:spPr>
      </p:pic>
      <p:sp>
        <p:nvSpPr>
          <p:cNvPr id="2" name="Rectangle 1">
            <a:extLst>
              <a:ext uri="{FF2B5EF4-FFF2-40B4-BE49-F238E27FC236}">
                <a16:creationId xmlns:a16="http://schemas.microsoft.com/office/drawing/2014/main" id="{3D36B94E-DE13-1D8F-4E4B-9AA709F9E00A}"/>
              </a:ext>
            </a:extLst>
          </p:cNvPr>
          <p:cNvSpPr/>
          <p:nvPr userDrawn="1"/>
        </p:nvSpPr>
        <p:spPr>
          <a:xfrm>
            <a:off x="3383280" y="2880360"/>
            <a:ext cx="7507224" cy="3977640"/>
          </a:xfrm>
          <a:prstGeom prst="rect">
            <a:avLst/>
          </a:prstGeom>
          <a:solidFill>
            <a:srgbClr val="108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7D8F1667-17BC-5EA4-01D8-026D903F85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383280" y="2880360"/>
            <a:ext cx="1719072" cy="1719072"/>
          </a:xfrm>
          <a:prstGeom prst="rect">
            <a:avLst/>
          </a:prstGeom>
        </p:spPr>
      </p:pic>
      <p:sp>
        <p:nvSpPr>
          <p:cNvPr id="13" name="Text Placeholder 12">
            <a:extLst>
              <a:ext uri="{FF2B5EF4-FFF2-40B4-BE49-F238E27FC236}">
                <a16:creationId xmlns:a16="http://schemas.microsoft.com/office/drawing/2014/main" id="{231B772A-F6EF-5230-39A9-CCC70FF8AACB}"/>
              </a:ext>
            </a:extLst>
          </p:cNvPr>
          <p:cNvSpPr>
            <a:spLocks noGrp="1"/>
          </p:cNvSpPr>
          <p:nvPr>
            <p:ph type="body" sz="quarter" idx="23" hasCustomPrompt="1"/>
          </p:nvPr>
        </p:nvSpPr>
        <p:spPr>
          <a:xfrm>
            <a:off x="5678906" y="3814602"/>
            <a:ext cx="4778469" cy="2795204"/>
          </a:xfrm>
        </p:spPr>
        <p:txBody>
          <a:bodyPr>
            <a:noAutofit/>
          </a:bodyPr>
          <a:lstStyle>
            <a:lvl1pPr marL="0" indent="0">
              <a:buNone/>
              <a:defRPr sz="3200">
                <a:solidFill>
                  <a:schemeClr val="bg1"/>
                </a:solidFill>
                <a:latin typeface="Segoe UI" panose="020B0502040204020203" pitchFamily="34" charset="0"/>
                <a:cs typeface="Segoe UI" panose="020B0502040204020203" pitchFamily="34" charset="0"/>
              </a:defRPr>
            </a:lvl1pPr>
            <a:lvl2pPr marL="457200" indent="0">
              <a:buNone/>
              <a:defRPr sz="3200">
                <a:latin typeface="Segoe UI Semibold" panose="020B0702040204020203" pitchFamily="34" charset="0"/>
                <a:cs typeface="Segoe UI Semibold" panose="020B0702040204020203" pitchFamily="34" charset="0"/>
              </a:defRPr>
            </a:lvl2pPr>
            <a:lvl3pPr marL="914400" indent="0">
              <a:buNone/>
              <a:defRPr sz="3200">
                <a:latin typeface="Segoe UI Semibold" panose="020B0702040204020203" pitchFamily="34" charset="0"/>
                <a:cs typeface="Segoe UI Semibold" panose="020B0702040204020203" pitchFamily="34" charset="0"/>
              </a:defRPr>
            </a:lvl3pPr>
            <a:lvl4pPr marL="1371600" indent="0">
              <a:buNone/>
              <a:defRPr sz="3200">
                <a:latin typeface="Segoe UI Semibold" panose="020B0702040204020203" pitchFamily="34" charset="0"/>
                <a:cs typeface="Segoe UI Semibold" panose="020B0702040204020203" pitchFamily="34" charset="0"/>
              </a:defRPr>
            </a:lvl4pPr>
            <a:lvl5pPr marL="1828800" indent="0">
              <a:buNone/>
              <a:defRPr sz="3200">
                <a:latin typeface="Segoe UI Semibold" panose="020B0702040204020203" pitchFamily="34" charset="0"/>
                <a:cs typeface="Segoe UI Semibold" panose="020B0702040204020203" pitchFamily="34" charset="0"/>
              </a:defRPr>
            </a:lvl5pPr>
          </a:lstStyle>
          <a:p>
            <a:pPr lvl="0"/>
            <a:r>
              <a:rPr lang="en-US" dirty="0"/>
              <a:t>Click to add title</a:t>
            </a:r>
          </a:p>
        </p:txBody>
      </p:sp>
    </p:spTree>
    <p:extLst>
      <p:ext uri="{BB962C8B-B14F-4D97-AF65-F5344CB8AC3E}">
        <p14:creationId xmlns:p14="http://schemas.microsoft.com/office/powerpoint/2010/main" val="366743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9F1920-C44E-424E-B21C-02766999A000}" type="datetimeFigureOut">
              <a:rPr lang="en-US" smtClean="0"/>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6DFF-7751-48FC-AF96-CA2B78C901F6}" type="slidenum">
              <a:rPr lang="en-US" smtClean="0"/>
              <a:t>‹#›</a:t>
            </a:fld>
            <a:endParaRPr lang="en-US"/>
          </a:p>
        </p:txBody>
      </p:sp>
    </p:spTree>
    <p:extLst>
      <p:ext uri="{BB962C8B-B14F-4D97-AF65-F5344CB8AC3E}">
        <p14:creationId xmlns:p14="http://schemas.microsoft.com/office/powerpoint/2010/main" val="27654771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Title Slide_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2A096F-63A4-1C1F-00F8-2817A529F052}"/>
              </a:ext>
            </a:extLst>
          </p:cNvPr>
          <p:cNvSpPr/>
          <p:nvPr userDrawn="1"/>
        </p:nvSpPr>
        <p:spPr>
          <a:xfrm>
            <a:off x="1627632" y="1124712"/>
            <a:ext cx="3474720" cy="34747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D36B94E-DE13-1D8F-4E4B-9AA709F9E00A}"/>
              </a:ext>
            </a:extLst>
          </p:cNvPr>
          <p:cNvSpPr/>
          <p:nvPr userDrawn="1"/>
        </p:nvSpPr>
        <p:spPr>
          <a:xfrm>
            <a:off x="3383280" y="2880360"/>
            <a:ext cx="7507224" cy="3977640"/>
          </a:xfrm>
          <a:prstGeom prst="rect">
            <a:avLst/>
          </a:prstGeom>
          <a:solidFill>
            <a:srgbClr val="108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7D8F1667-17BC-5EA4-01D8-026D903F85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83280" y="2880360"/>
            <a:ext cx="1719072" cy="1719072"/>
          </a:xfrm>
          <a:prstGeom prst="rect">
            <a:avLst/>
          </a:prstGeom>
        </p:spPr>
      </p:pic>
      <p:pic>
        <p:nvPicPr>
          <p:cNvPr id="10" name="Graphic 9">
            <a:extLst>
              <a:ext uri="{FF2B5EF4-FFF2-40B4-BE49-F238E27FC236}">
                <a16:creationId xmlns:a16="http://schemas.microsoft.com/office/drawing/2014/main" id="{D265AE10-3B83-FB1E-3FAB-89109F22D2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1" y="106"/>
            <a:ext cx="2429068" cy="1060478"/>
          </a:xfrm>
          <a:prstGeom prst="rect">
            <a:avLst/>
          </a:prstGeom>
        </p:spPr>
      </p:pic>
      <p:sp>
        <p:nvSpPr>
          <p:cNvPr id="13" name="Text Placeholder 12">
            <a:extLst>
              <a:ext uri="{FF2B5EF4-FFF2-40B4-BE49-F238E27FC236}">
                <a16:creationId xmlns:a16="http://schemas.microsoft.com/office/drawing/2014/main" id="{231B772A-F6EF-5230-39A9-CCC70FF8AACB}"/>
              </a:ext>
            </a:extLst>
          </p:cNvPr>
          <p:cNvSpPr>
            <a:spLocks noGrp="1"/>
          </p:cNvSpPr>
          <p:nvPr>
            <p:ph type="body" sz="quarter" idx="23" hasCustomPrompt="1"/>
          </p:nvPr>
        </p:nvSpPr>
        <p:spPr>
          <a:xfrm>
            <a:off x="5678906" y="3814602"/>
            <a:ext cx="4778469" cy="2860518"/>
          </a:xfrm>
        </p:spPr>
        <p:txBody>
          <a:bodyPr>
            <a:noAutofit/>
          </a:bodyPr>
          <a:lstStyle>
            <a:lvl1pPr marL="0" indent="0">
              <a:buNone/>
              <a:defRPr sz="3200">
                <a:solidFill>
                  <a:schemeClr val="bg1"/>
                </a:solidFill>
                <a:latin typeface="Segoe UI" panose="020B0502040204020203" pitchFamily="34" charset="0"/>
                <a:cs typeface="Segoe UI" panose="020B0502040204020203" pitchFamily="34" charset="0"/>
              </a:defRPr>
            </a:lvl1pPr>
            <a:lvl2pPr marL="457200" indent="0">
              <a:buNone/>
              <a:defRPr sz="3200">
                <a:latin typeface="Segoe UI Semibold" panose="020B0702040204020203" pitchFamily="34" charset="0"/>
                <a:cs typeface="Segoe UI Semibold" panose="020B0702040204020203" pitchFamily="34" charset="0"/>
              </a:defRPr>
            </a:lvl2pPr>
            <a:lvl3pPr marL="914400" indent="0">
              <a:buNone/>
              <a:defRPr sz="3200">
                <a:latin typeface="Segoe UI Semibold" panose="020B0702040204020203" pitchFamily="34" charset="0"/>
                <a:cs typeface="Segoe UI Semibold" panose="020B0702040204020203" pitchFamily="34" charset="0"/>
              </a:defRPr>
            </a:lvl3pPr>
            <a:lvl4pPr marL="1371600" indent="0">
              <a:buNone/>
              <a:defRPr sz="3200">
                <a:latin typeface="Segoe UI Semibold" panose="020B0702040204020203" pitchFamily="34" charset="0"/>
                <a:cs typeface="Segoe UI Semibold" panose="020B0702040204020203" pitchFamily="34" charset="0"/>
              </a:defRPr>
            </a:lvl4pPr>
            <a:lvl5pPr marL="1828800" indent="0">
              <a:buNone/>
              <a:defRPr sz="3200">
                <a:latin typeface="Segoe UI Semibold" panose="020B0702040204020203" pitchFamily="34" charset="0"/>
                <a:cs typeface="Segoe UI Semibold" panose="020B0702040204020203" pitchFamily="34" charset="0"/>
              </a:defRPr>
            </a:lvl5pPr>
          </a:lstStyle>
          <a:p>
            <a:pPr lvl="0"/>
            <a:r>
              <a:rPr lang="en-US" dirty="0"/>
              <a:t>Click to add title</a:t>
            </a:r>
          </a:p>
        </p:txBody>
      </p:sp>
    </p:spTree>
    <p:extLst>
      <p:ext uri="{BB962C8B-B14F-4D97-AF65-F5344CB8AC3E}">
        <p14:creationId xmlns:p14="http://schemas.microsoft.com/office/powerpoint/2010/main" val="366103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Agenda Slide_1">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6A13DB3F-F522-4993-94FB-BC884731E425}"/>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10" name="Footer Placeholder 4">
            <a:extLst>
              <a:ext uri="{FF2B5EF4-FFF2-40B4-BE49-F238E27FC236}">
                <a16:creationId xmlns:a16="http://schemas.microsoft.com/office/drawing/2014/main" id="{B23AE3D7-4BA9-43AF-B5DB-7F3064CD0CA1}"/>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 name="Graphic 2">
            <a:extLst>
              <a:ext uri="{FF2B5EF4-FFF2-40B4-BE49-F238E27FC236}">
                <a16:creationId xmlns:a16="http://schemas.microsoft.com/office/drawing/2014/main" id="{24DEF6E6-B357-5648-29D2-E96CACB619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6529" y="6203193"/>
            <a:ext cx="1466129" cy="640080"/>
          </a:xfrm>
          <a:prstGeom prst="rect">
            <a:avLst/>
          </a:prstGeom>
        </p:spPr>
      </p:pic>
      <p:grpSp>
        <p:nvGrpSpPr>
          <p:cNvPr id="7" name="Group 6">
            <a:extLst>
              <a:ext uri="{FF2B5EF4-FFF2-40B4-BE49-F238E27FC236}">
                <a16:creationId xmlns:a16="http://schemas.microsoft.com/office/drawing/2014/main" id="{2A66A703-A3A2-F73F-D7C5-3A9D0C4CC63B}"/>
              </a:ext>
            </a:extLst>
          </p:cNvPr>
          <p:cNvGrpSpPr/>
          <p:nvPr userDrawn="1"/>
        </p:nvGrpSpPr>
        <p:grpSpPr>
          <a:xfrm>
            <a:off x="1709928" y="0"/>
            <a:ext cx="8917483" cy="6419617"/>
            <a:chOff x="1709928" y="0"/>
            <a:chExt cx="8917483" cy="6419617"/>
          </a:xfrm>
        </p:grpSpPr>
        <p:sp>
          <p:nvSpPr>
            <p:cNvPr id="14" name="Rectangle 13">
              <a:extLst>
                <a:ext uri="{FF2B5EF4-FFF2-40B4-BE49-F238E27FC236}">
                  <a16:creationId xmlns:a16="http://schemas.microsoft.com/office/drawing/2014/main" id="{DE5A2CCF-F64F-E347-B9D9-46589EFD8856}"/>
                </a:ext>
              </a:extLst>
            </p:cNvPr>
            <p:cNvSpPr/>
            <p:nvPr userDrawn="1"/>
          </p:nvSpPr>
          <p:spPr>
            <a:xfrm>
              <a:off x="1709928" y="0"/>
              <a:ext cx="8257032" cy="576072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6075" indent="0" algn="l">
                <a:lnSpc>
                  <a:spcPct val="150000"/>
                </a:lnSpc>
                <a:spcBef>
                  <a:spcPts val="600"/>
                </a:spcBef>
              </a:pPr>
              <a:r>
                <a:rPr lang="en-US" sz="4000" dirty="0">
                  <a:solidFill>
                    <a:schemeClr val="bg1"/>
                  </a:solidFill>
                  <a:latin typeface="Segoe UI Semibold" panose="020B0702040204020203" pitchFamily="34" charset="0"/>
                  <a:cs typeface="Segoe UI Semibold" panose="020B0702040204020203" pitchFamily="34" charset="0"/>
                </a:rPr>
                <a:t>Agenda</a:t>
              </a:r>
              <a:endParaRPr lang="fr-FR" sz="4000" dirty="0">
                <a:solidFill>
                  <a:schemeClr val="accent2"/>
                </a:solidFill>
                <a:latin typeface="Segoe UI Semibold" panose="020B0702040204020203" pitchFamily="34" charset="0"/>
                <a:cs typeface="Segoe UI Semibold" panose="020B0702040204020203" pitchFamily="34" charset="0"/>
              </a:endParaRPr>
            </a:p>
          </p:txBody>
        </p:sp>
        <p:sp>
          <p:nvSpPr>
            <p:cNvPr id="4" name="Rectangle 3">
              <a:extLst>
                <a:ext uri="{FF2B5EF4-FFF2-40B4-BE49-F238E27FC236}">
                  <a16:creationId xmlns:a16="http://schemas.microsoft.com/office/drawing/2014/main" id="{F39C51A0-EB29-D4E0-3580-ED57E1B31F7F}"/>
                </a:ext>
              </a:extLst>
            </p:cNvPr>
            <p:cNvSpPr/>
            <p:nvPr userDrawn="1"/>
          </p:nvSpPr>
          <p:spPr>
            <a:xfrm>
              <a:off x="8798611" y="4590817"/>
              <a:ext cx="1828800" cy="1828800"/>
            </a:xfrm>
            <a:prstGeom prst="rect">
              <a:avLst/>
            </a:prstGeom>
            <a:solidFill>
              <a:srgbClr val="108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c 4">
              <a:extLst>
                <a:ext uri="{FF2B5EF4-FFF2-40B4-BE49-F238E27FC236}">
                  <a16:creationId xmlns:a16="http://schemas.microsoft.com/office/drawing/2014/main" id="{2632F2F0-F6BA-22D0-D9A7-10F053D28B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98611" y="4590817"/>
              <a:ext cx="1170144" cy="1170144"/>
            </a:xfrm>
            <a:prstGeom prst="rect">
              <a:avLst/>
            </a:prstGeom>
          </p:spPr>
        </p:pic>
      </p:grpSp>
      <p:sp>
        <p:nvSpPr>
          <p:cNvPr id="6" name="Text Placeholder 5">
            <a:extLst>
              <a:ext uri="{FF2B5EF4-FFF2-40B4-BE49-F238E27FC236}">
                <a16:creationId xmlns:a16="http://schemas.microsoft.com/office/drawing/2014/main" id="{C05AC92E-D36D-4AEB-B175-298A57802BA4}"/>
              </a:ext>
            </a:extLst>
          </p:cNvPr>
          <p:cNvSpPr>
            <a:spLocks noGrp="1"/>
          </p:cNvSpPr>
          <p:nvPr>
            <p:ph type="body" sz="quarter" idx="13" hasCustomPrompt="1"/>
          </p:nvPr>
        </p:nvSpPr>
        <p:spPr>
          <a:xfrm>
            <a:off x="2148840" y="1124712"/>
            <a:ext cx="6137274" cy="3968720"/>
          </a:xfrm>
        </p:spPr>
        <p:txBody>
          <a:bodyPr/>
          <a:lstStyle>
            <a:lvl1pPr marL="344488" indent="-344488">
              <a:buFont typeface="+mj-lt"/>
              <a:buAutoNum type="arabicPeriod"/>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919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Agenda Slide_2">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6A13DB3F-F522-4993-94FB-BC884731E425}"/>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10" name="Footer Placeholder 4">
            <a:extLst>
              <a:ext uri="{FF2B5EF4-FFF2-40B4-BE49-F238E27FC236}">
                <a16:creationId xmlns:a16="http://schemas.microsoft.com/office/drawing/2014/main" id="{B23AE3D7-4BA9-43AF-B5DB-7F3064CD0CA1}"/>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 name="Graphic 2">
            <a:extLst>
              <a:ext uri="{FF2B5EF4-FFF2-40B4-BE49-F238E27FC236}">
                <a16:creationId xmlns:a16="http://schemas.microsoft.com/office/drawing/2014/main" id="{24DEF6E6-B357-5648-29D2-E96CACB619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6529" y="6203193"/>
            <a:ext cx="1466129" cy="640080"/>
          </a:xfrm>
          <a:prstGeom prst="rect">
            <a:avLst/>
          </a:prstGeom>
        </p:spPr>
      </p:pic>
      <p:grpSp>
        <p:nvGrpSpPr>
          <p:cNvPr id="7" name="Group 6">
            <a:extLst>
              <a:ext uri="{FF2B5EF4-FFF2-40B4-BE49-F238E27FC236}">
                <a16:creationId xmlns:a16="http://schemas.microsoft.com/office/drawing/2014/main" id="{2A66A703-A3A2-F73F-D7C5-3A9D0C4CC63B}"/>
              </a:ext>
            </a:extLst>
          </p:cNvPr>
          <p:cNvGrpSpPr/>
          <p:nvPr userDrawn="1"/>
        </p:nvGrpSpPr>
        <p:grpSpPr>
          <a:xfrm>
            <a:off x="1133856" y="0"/>
            <a:ext cx="9637776" cy="5495544"/>
            <a:chOff x="1133856" y="0"/>
            <a:chExt cx="9637776" cy="5495544"/>
          </a:xfrm>
        </p:grpSpPr>
        <p:sp>
          <p:nvSpPr>
            <p:cNvPr id="14" name="Rectangle 13">
              <a:extLst>
                <a:ext uri="{FF2B5EF4-FFF2-40B4-BE49-F238E27FC236}">
                  <a16:creationId xmlns:a16="http://schemas.microsoft.com/office/drawing/2014/main" id="{DE5A2CCF-F64F-E347-B9D9-46589EFD8856}"/>
                </a:ext>
              </a:extLst>
            </p:cNvPr>
            <p:cNvSpPr/>
            <p:nvPr userDrawn="1"/>
          </p:nvSpPr>
          <p:spPr>
            <a:xfrm>
              <a:off x="1709928" y="420624"/>
              <a:ext cx="9061704" cy="507492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14450" indent="0" algn="l">
                <a:lnSpc>
                  <a:spcPct val="150000"/>
                </a:lnSpc>
                <a:spcBef>
                  <a:spcPts val="600"/>
                </a:spcBef>
              </a:pPr>
              <a:r>
                <a:rPr lang="en-US" sz="4000" dirty="0">
                  <a:solidFill>
                    <a:schemeClr val="bg1"/>
                  </a:solidFill>
                  <a:latin typeface="Segoe UI Semibold" panose="020B0702040204020203" pitchFamily="34" charset="0"/>
                  <a:cs typeface="Segoe UI Semibold" panose="020B0702040204020203" pitchFamily="34" charset="0"/>
                </a:rPr>
                <a:t>Agenda</a:t>
              </a:r>
              <a:endParaRPr lang="fr-FR" sz="4000" dirty="0">
                <a:solidFill>
                  <a:schemeClr val="accent2"/>
                </a:solidFill>
                <a:latin typeface="Segoe UI Semibold" panose="020B0702040204020203" pitchFamily="34" charset="0"/>
                <a:cs typeface="Segoe UI Semibold" panose="020B0702040204020203" pitchFamily="34" charset="0"/>
              </a:endParaRPr>
            </a:p>
          </p:txBody>
        </p:sp>
        <p:sp>
          <p:nvSpPr>
            <p:cNvPr id="4" name="Rectangle 3">
              <a:extLst>
                <a:ext uri="{FF2B5EF4-FFF2-40B4-BE49-F238E27FC236}">
                  <a16:creationId xmlns:a16="http://schemas.microsoft.com/office/drawing/2014/main" id="{F39C51A0-EB29-D4E0-3580-ED57E1B31F7F}"/>
                </a:ext>
              </a:extLst>
            </p:cNvPr>
            <p:cNvSpPr/>
            <p:nvPr userDrawn="1"/>
          </p:nvSpPr>
          <p:spPr>
            <a:xfrm>
              <a:off x="1133856" y="0"/>
              <a:ext cx="1746504" cy="1591056"/>
            </a:xfrm>
            <a:prstGeom prst="rect">
              <a:avLst/>
            </a:prstGeom>
            <a:solidFill>
              <a:srgbClr val="108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c 4">
              <a:extLst>
                <a:ext uri="{FF2B5EF4-FFF2-40B4-BE49-F238E27FC236}">
                  <a16:creationId xmlns:a16="http://schemas.microsoft.com/office/drawing/2014/main" id="{2632F2F0-F6BA-22D0-D9A7-10F053D28B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09928" y="420624"/>
              <a:ext cx="1170144" cy="1170144"/>
            </a:xfrm>
            <a:prstGeom prst="rect">
              <a:avLst/>
            </a:prstGeom>
          </p:spPr>
        </p:pic>
      </p:grpSp>
      <p:sp>
        <p:nvSpPr>
          <p:cNvPr id="6" name="Text Placeholder 5">
            <a:extLst>
              <a:ext uri="{FF2B5EF4-FFF2-40B4-BE49-F238E27FC236}">
                <a16:creationId xmlns:a16="http://schemas.microsoft.com/office/drawing/2014/main" id="{C05AC92E-D36D-4AEB-B175-298A57802BA4}"/>
              </a:ext>
            </a:extLst>
          </p:cNvPr>
          <p:cNvSpPr>
            <a:spLocks noGrp="1"/>
          </p:cNvSpPr>
          <p:nvPr>
            <p:ph type="body" sz="quarter" idx="13" hasCustomPrompt="1"/>
          </p:nvPr>
        </p:nvSpPr>
        <p:spPr>
          <a:xfrm>
            <a:off x="3099815" y="1491449"/>
            <a:ext cx="6976339" cy="3675355"/>
          </a:xfrm>
        </p:spPr>
        <p:txBody>
          <a:bodyPr/>
          <a:lstStyle>
            <a:lvl1pPr marL="344488" indent="-344488">
              <a:buFont typeface="+mj-lt"/>
              <a:buAutoNum type="arabicPeriod"/>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035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Chapter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57C488A9-079C-4D8B-955A-8A790E0BC01B}"/>
              </a:ext>
            </a:extLst>
          </p:cNvPr>
          <p:cNvSpPr>
            <a:spLocks noGrp="1"/>
          </p:cNvSpPr>
          <p:nvPr>
            <p:ph type="title" hasCustomPrompt="1"/>
          </p:nvPr>
        </p:nvSpPr>
        <p:spPr>
          <a:xfrm>
            <a:off x="5486400" y="3108960"/>
            <a:ext cx="6492240" cy="1325563"/>
          </a:xfrm>
          <a:prstGeom prst="rect">
            <a:avLst/>
          </a:prstGeom>
        </p:spPr>
        <p:txBody>
          <a:bodyPr vert="horz" lIns="91440" tIns="45720" rIns="91440" bIns="45720" rtlCol="0" anchor="ctr">
            <a:normAutofit/>
          </a:bodyPr>
          <a:lstStyle>
            <a:lvl1pPr>
              <a:defRPr>
                <a:solidFill>
                  <a:schemeClr val="accent1"/>
                </a:solidFill>
                <a:latin typeface="Segoe UI" panose="020B0502040204020203" pitchFamily="34" charset="0"/>
                <a:cs typeface="Segoe UI" panose="020B0502040204020203" pitchFamily="34" charset="0"/>
              </a:defRPr>
            </a:lvl1pPr>
          </a:lstStyle>
          <a:p>
            <a:r>
              <a:rPr lang="en-US" dirty="0"/>
              <a:t>Click to add chapter title</a:t>
            </a:r>
          </a:p>
        </p:txBody>
      </p:sp>
      <p:sp>
        <p:nvSpPr>
          <p:cNvPr id="15" name="Slide Number Placeholder 5">
            <a:extLst>
              <a:ext uri="{FF2B5EF4-FFF2-40B4-BE49-F238E27FC236}">
                <a16:creationId xmlns:a16="http://schemas.microsoft.com/office/drawing/2014/main" id="{F7895E5B-AFFC-487D-AF53-8B14A92FBA69}"/>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6" name="Footer Placeholder 4">
            <a:extLst>
              <a:ext uri="{FF2B5EF4-FFF2-40B4-BE49-F238E27FC236}">
                <a16:creationId xmlns:a16="http://schemas.microsoft.com/office/drawing/2014/main" id="{EDA80383-5949-409B-99C2-5388F7CB65A1}"/>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 name="Graphic 1">
            <a:extLst>
              <a:ext uri="{FF2B5EF4-FFF2-40B4-BE49-F238E27FC236}">
                <a16:creationId xmlns:a16="http://schemas.microsoft.com/office/drawing/2014/main" id="{B76147C0-648B-BFE3-0E5D-C5FF59F552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5912" y="6199632"/>
            <a:ext cx="1403295" cy="612648"/>
          </a:xfrm>
          <a:prstGeom prst="rect">
            <a:avLst/>
          </a:prstGeom>
        </p:spPr>
      </p:pic>
      <p:grpSp>
        <p:nvGrpSpPr>
          <p:cNvPr id="9" name="Group 8">
            <a:extLst>
              <a:ext uri="{FF2B5EF4-FFF2-40B4-BE49-F238E27FC236}">
                <a16:creationId xmlns:a16="http://schemas.microsoft.com/office/drawing/2014/main" id="{BC7C34CE-DCD2-02AB-2017-03AEADA5D1BF}"/>
              </a:ext>
            </a:extLst>
          </p:cNvPr>
          <p:cNvGrpSpPr/>
          <p:nvPr userDrawn="1"/>
        </p:nvGrpSpPr>
        <p:grpSpPr>
          <a:xfrm>
            <a:off x="769293" y="878050"/>
            <a:ext cx="4582403" cy="4582464"/>
            <a:chOff x="769293" y="878050"/>
            <a:chExt cx="4582403" cy="4582464"/>
          </a:xfrm>
        </p:grpSpPr>
        <p:sp>
          <p:nvSpPr>
            <p:cNvPr id="10" name="Rectangle 9">
              <a:extLst>
                <a:ext uri="{FF2B5EF4-FFF2-40B4-BE49-F238E27FC236}">
                  <a16:creationId xmlns:a16="http://schemas.microsoft.com/office/drawing/2014/main" id="{3E8DCBC9-7784-F66C-45DA-9282D1423C2F}"/>
                </a:ext>
              </a:extLst>
            </p:cNvPr>
            <p:cNvSpPr/>
            <p:nvPr/>
          </p:nvSpPr>
          <p:spPr>
            <a:xfrm>
              <a:off x="1492928" y="1601746"/>
              <a:ext cx="3858768" cy="38587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0" dirty="0">
                <a:solidFill>
                  <a:schemeClr val="bg1"/>
                </a:solidFill>
              </a:endParaRPr>
            </a:p>
          </p:txBody>
        </p:sp>
        <p:sp>
          <p:nvSpPr>
            <p:cNvPr id="11" name="Rectangle 10">
              <a:extLst>
                <a:ext uri="{FF2B5EF4-FFF2-40B4-BE49-F238E27FC236}">
                  <a16:creationId xmlns:a16="http://schemas.microsoft.com/office/drawing/2014/main" id="{E8039AA5-CA6B-6A5F-40DD-95A9BB4F3E5A}"/>
                </a:ext>
              </a:extLst>
            </p:cNvPr>
            <p:cNvSpPr/>
            <p:nvPr/>
          </p:nvSpPr>
          <p:spPr>
            <a:xfrm>
              <a:off x="769293" y="878050"/>
              <a:ext cx="2168387" cy="2168448"/>
            </a:xfrm>
            <a:prstGeom prst="rect">
              <a:avLst/>
            </a:prstGeom>
            <a:solidFill>
              <a:srgbClr val="108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c 11">
              <a:extLst>
                <a:ext uri="{FF2B5EF4-FFF2-40B4-BE49-F238E27FC236}">
                  <a16:creationId xmlns:a16="http://schemas.microsoft.com/office/drawing/2014/main" id="{A60EBED6-7ADC-95ED-A15B-7B8D4BB851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2928" y="1601746"/>
              <a:ext cx="1444752" cy="1444752"/>
            </a:xfrm>
            <a:prstGeom prst="rect">
              <a:avLst/>
            </a:prstGeom>
          </p:spPr>
        </p:pic>
      </p:grpSp>
      <p:sp>
        <p:nvSpPr>
          <p:cNvPr id="16" name="Text Placeholder 15">
            <a:extLst>
              <a:ext uri="{FF2B5EF4-FFF2-40B4-BE49-F238E27FC236}">
                <a16:creationId xmlns:a16="http://schemas.microsoft.com/office/drawing/2014/main" id="{B2C55780-D115-8E80-36C3-749CE057B965}"/>
              </a:ext>
            </a:extLst>
          </p:cNvPr>
          <p:cNvSpPr>
            <a:spLocks noGrp="1"/>
          </p:cNvSpPr>
          <p:nvPr>
            <p:ph type="body" sz="quarter" idx="10" hasCustomPrompt="1"/>
          </p:nvPr>
        </p:nvSpPr>
        <p:spPr>
          <a:xfrm>
            <a:off x="2907792" y="2551176"/>
            <a:ext cx="2103120" cy="2404872"/>
          </a:xfrm>
        </p:spPr>
        <p:txBody>
          <a:bodyPr anchor="ctr">
            <a:noAutofit/>
          </a:bodyPr>
          <a:lstStyle>
            <a:lvl1pPr marL="0" indent="0">
              <a:buNone/>
              <a:defRPr sz="15000">
                <a:solidFill>
                  <a:schemeClr val="bg1"/>
                </a:solidFill>
              </a:defRPr>
            </a:lvl1pPr>
            <a:lvl2pPr marL="457200" indent="0">
              <a:buNone/>
              <a:defRPr sz="15000">
                <a:solidFill>
                  <a:schemeClr val="bg1"/>
                </a:solidFill>
              </a:defRPr>
            </a:lvl2pPr>
            <a:lvl3pPr marL="914400" indent="0">
              <a:buNone/>
              <a:defRPr sz="15000">
                <a:solidFill>
                  <a:schemeClr val="bg1"/>
                </a:solidFill>
              </a:defRPr>
            </a:lvl3pPr>
            <a:lvl4pPr marL="1371600" indent="0">
              <a:buNone/>
              <a:defRPr sz="15000">
                <a:solidFill>
                  <a:schemeClr val="bg1"/>
                </a:solidFill>
              </a:defRPr>
            </a:lvl4pPr>
            <a:lvl5pPr marL="1828800" indent="0">
              <a:buNone/>
              <a:defRPr sz="15000">
                <a:solidFill>
                  <a:schemeClr val="bg1"/>
                </a:solidFill>
              </a:defRPr>
            </a:lvl5pPr>
          </a:lstStyle>
          <a:p>
            <a:pPr lvl="0"/>
            <a:r>
              <a:rPr lang="en-US" dirty="0"/>
              <a:t>#</a:t>
            </a:r>
          </a:p>
        </p:txBody>
      </p:sp>
    </p:spTree>
    <p:extLst>
      <p:ext uri="{BB962C8B-B14F-4D97-AF65-F5344CB8AC3E}">
        <p14:creationId xmlns:p14="http://schemas.microsoft.com/office/powerpoint/2010/main" val="383166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0984E9-76FC-4033-B173-F3E779494263}"/>
              </a:ext>
            </a:extLst>
          </p:cNvPr>
          <p:cNvSpPr>
            <a:spLocks noGrp="1"/>
          </p:cNvSpPr>
          <p:nvPr>
            <p:ph idx="1" hasCustomPrompt="1"/>
          </p:nvPr>
        </p:nvSpPr>
        <p:spPr>
          <a:xfrm>
            <a:off x="838200" y="1741045"/>
            <a:ext cx="10515600" cy="4469255"/>
          </a:xfrm>
        </p:spPr>
        <p:txBody>
          <a:bodyPr/>
          <a:lstStyle>
            <a:lvl1pPr>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7D9A59E5-FFDA-4C86-ACE2-0387F00E170A}"/>
              </a:ext>
            </a:extLst>
          </p:cNvPr>
          <p:cNvSpPr>
            <a:spLocks noGrp="1"/>
          </p:cNvSpPr>
          <p:nvPr>
            <p:ph type="title" hasCustomPrompt="1"/>
          </p:nvPr>
        </p:nvSpPr>
        <p:spPr>
          <a:xfrm>
            <a:off x="838200" y="18255"/>
            <a:ext cx="11170298" cy="1325563"/>
          </a:xfrm>
          <a:prstGeom prst="rect">
            <a:avLst/>
          </a:prstGeom>
        </p:spPr>
        <p:txBody>
          <a:bodyPr vert="horz" lIns="91440" tIns="45720" rIns="91440" bIns="45720" rtlCol="0" anchor="ctr">
            <a:normAutofit/>
          </a:bodyPr>
          <a:lstStyle>
            <a:lvl1pPr>
              <a:defRPr>
                <a:latin typeface="Segoe UI Semilight" panose="020B0402040204020203" pitchFamily="34" charset="0"/>
                <a:cs typeface="Segoe UI Semilight" panose="020B0402040204020203" pitchFamily="34" charset="0"/>
              </a:defRPr>
            </a:lvl1pPr>
          </a:lstStyle>
          <a:p>
            <a:r>
              <a:rPr lang="en-US" dirty="0"/>
              <a:t>Click to add title</a:t>
            </a:r>
          </a:p>
        </p:txBody>
      </p:sp>
      <p:sp>
        <p:nvSpPr>
          <p:cNvPr id="16" name="Slide Number Placeholder 5">
            <a:extLst>
              <a:ext uri="{FF2B5EF4-FFF2-40B4-BE49-F238E27FC236}">
                <a16:creationId xmlns:a16="http://schemas.microsoft.com/office/drawing/2014/main" id="{8F000C9F-551E-4F0C-B0AA-173B9210A8C8}"/>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8" name="Footer Placeholder 4">
            <a:extLst>
              <a:ext uri="{FF2B5EF4-FFF2-40B4-BE49-F238E27FC236}">
                <a16:creationId xmlns:a16="http://schemas.microsoft.com/office/drawing/2014/main" id="{47418A82-7BE1-47F3-8ABB-67567E2BB4C7}"/>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9" name="Graphic 8">
            <a:extLst>
              <a:ext uri="{FF2B5EF4-FFF2-40B4-BE49-F238E27FC236}">
                <a16:creationId xmlns:a16="http://schemas.microsoft.com/office/drawing/2014/main" id="{92B0698A-391D-C447-8EB4-A35D2EFFCA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5912" y="6199632"/>
            <a:ext cx="1403295" cy="612648"/>
          </a:xfrm>
          <a:prstGeom prst="rect">
            <a:avLst/>
          </a:prstGeom>
        </p:spPr>
      </p:pic>
    </p:spTree>
    <p:extLst>
      <p:ext uri="{BB962C8B-B14F-4D97-AF65-F5344CB8AC3E}">
        <p14:creationId xmlns:p14="http://schemas.microsoft.com/office/powerpoint/2010/main" val="426132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Title and Two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D9A59E5-FFDA-4C86-ACE2-0387F00E170A}"/>
              </a:ext>
            </a:extLst>
          </p:cNvPr>
          <p:cNvSpPr>
            <a:spLocks noGrp="1"/>
          </p:cNvSpPr>
          <p:nvPr>
            <p:ph type="title" hasCustomPrompt="1"/>
          </p:nvPr>
        </p:nvSpPr>
        <p:spPr>
          <a:xfrm>
            <a:off x="838200" y="18255"/>
            <a:ext cx="11114314" cy="1325563"/>
          </a:xfrm>
          <a:prstGeom prst="rect">
            <a:avLst/>
          </a:prstGeom>
        </p:spPr>
        <p:txBody>
          <a:bodyPr vert="horz" lIns="91440" tIns="45720" rIns="91440" bIns="45720" rtlCol="0" anchor="ctr">
            <a:normAutofit/>
          </a:bodyPr>
          <a:lstStyle>
            <a:lvl1pPr>
              <a:defRPr>
                <a:latin typeface="Segoe UI Semilight" panose="020B0402040204020203" pitchFamily="34" charset="0"/>
                <a:cs typeface="Segoe UI Semilight" panose="020B0402040204020203" pitchFamily="34" charset="0"/>
              </a:defRPr>
            </a:lvl1pPr>
          </a:lstStyle>
          <a:p>
            <a:r>
              <a:rPr lang="en-US" dirty="0"/>
              <a:t>Click to add title</a:t>
            </a:r>
          </a:p>
        </p:txBody>
      </p:sp>
      <p:sp>
        <p:nvSpPr>
          <p:cNvPr id="16" name="Slide Number Placeholder 5">
            <a:extLst>
              <a:ext uri="{FF2B5EF4-FFF2-40B4-BE49-F238E27FC236}">
                <a16:creationId xmlns:a16="http://schemas.microsoft.com/office/drawing/2014/main" id="{8F000C9F-551E-4F0C-B0AA-173B9210A8C8}"/>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8" name="Footer Placeholder 4">
            <a:extLst>
              <a:ext uri="{FF2B5EF4-FFF2-40B4-BE49-F238E27FC236}">
                <a16:creationId xmlns:a16="http://schemas.microsoft.com/office/drawing/2014/main" id="{47418A82-7BE1-47F3-8ABB-67567E2BB4C7}"/>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9" name="Graphic 8">
            <a:extLst>
              <a:ext uri="{FF2B5EF4-FFF2-40B4-BE49-F238E27FC236}">
                <a16:creationId xmlns:a16="http://schemas.microsoft.com/office/drawing/2014/main" id="{92B0698A-391D-C447-8EB4-A35D2EFFCA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5912" y="6199632"/>
            <a:ext cx="1403295" cy="612648"/>
          </a:xfrm>
          <a:prstGeom prst="rect">
            <a:avLst/>
          </a:prstGeom>
        </p:spPr>
      </p:pic>
      <p:sp>
        <p:nvSpPr>
          <p:cNvPr id="10" name="Content Placeholder 2">
            <a:extLst>
              <a:ext uri="{FF2B5EF4-FFF2-40B4-BE49-F238E27FC236}">
                <a16:creationId xmlns:a16="http://schemas.microsoft.com/office/drawing/2014/main" id="{F86749C7-92F0-41A0-BFC5-63F408CE37B4}"/>
              </a:ext>
            </a:extLst>
          </p:cNvPr>
          <p:cNvSpPr>
            <a:spLocks noGrp="1"/>
          </p:cNvSpPr>
          <p:nvPr>
            <p:ph sz="half" idx="1" hasCustomPrompt="1"/>
          </p:nvPr>
        </p:nvSpPr>
        <p:spPr>
          <a:xfrm>
            <a:off x="838200" y="1737360"/>
            <a:ext cx="5181600" cy="4351338"/>
          </a:xfrm>
        </p:spPr>
        <p:txBody>
          <a:bodyPr/>
          <a:lstStyle>
            <a:lvl1pPr>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D1113DDD-8CE3-8247-C550-8823B23D633B}"/>
              </a:ext>
            </a:extLst>
          </p:cNvPr>
          <p:cNvSpPr>
            <a:spLocks noGrp="1"/>
          </p:cNvSpPr>
          <p:nvPr>
            <p:ph sz="half" idx="2" hasCustomPrompt="1"/>
          </p:nvPr>
        </p:nvSpPr>
        <p:spPr>
          <a:xfrm>
            <a:off x="6172200" y="1737360"/>
            <a:ext cx="5181600" cy="4351338"/>
          </a:xfrm>
        </p:spPr>
        <p:txBody>
          <a:bodyPr/>
          <a:lstStyle>
            <a:lvl1pPr>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233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Title and Footer">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57C488A9-079C-4D8B-955A-8A790E0BC01B}"/>
              </a:ext>
            </a:extLst>
          </p:cNvPr>
          <p:cNvSpPr>
            <a:spLocks noGrp="1"/>
          </p:cNvSpPr>
          <p:nvPr>
            <p:ph type="title" hasCustomPrompt="1"/>
          </p:nvPr>
        </p:nvSpPr>
        <p:spPr>
          <a:xfrm>
            <a:off x="838200" y="18255"/>
            <a:ext cx="11160967" cy="1325563"/>
          </a:xfrm>
          <a:prstGeom prst="rect">
            <a:avLst/>
          </a:prstGeom>
        </p:spPr>
        <p:txBody>
          <a:bodyPr vert="horz" lIns="91440" tIns="45720" rIns="91440" bIns="45720" rtlCol="0" anchor="ctr">
            <a:normAutofit/>
          </a:bodyPr>
          <a:lstStyle>
            <a:lvl1pPr>
              <a:defRPr>
                <a:solidFill>
                  <a:schemeClr val="accent1"/>
                </a:solidFill>
              </a:defRPr>
            </a:lvl1pPr>
          </a:lstStyle>
          <a:p>
            <a:r>
              <a:rPr lang="en-US" dirty="0"/>
              <a:t>Click to add title</a:t>
            </a:r>
          </a:p>
        </p:txBody>
      </p:sp>
      <p:sp>
        <p:nvSpPr>
          <p:cNvPr id="15" name="Slide Number Placeholder 5">
            <a:extLst>
              <a:ext uri="{FF2B5EF4-FFF2-40B4-BE49-F238E27FC236}">
                <a16:creationId xmlns:a16="http://schemas.microsoft.com/office/drawing/2014/main" id="{F7895E5B-AFFC-487D-AF53-8B14A92FBA69}"/>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6" name="Footer Placeholder 4">
            <a:extLst>
              <a:ext uri="{FF2B5EF4-FFF2-40B4-BE49-F238E27FC236}">
                <a16:creationId xmlns:a16="http://schemas.microsoft.com/office/drawing/2014/main" id="{EDA80383-5949-409B-99C2-5388F7CB65A1}"/>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 name="Graphic 1">
            <a:extLst>
              <a:ext uri="{FF2B5EF4-FFF2-40B4-BE49-F238E27FC236}">
                <a16:creationId xmlns:a16="http://schemas.microsoft.com/office/drawing/2014/main" id="{B76147C0-648B-BFE3-0E5D-C5FF59F552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5912" y="6199632"/>
            <a:ext cx="1403295" cy="612648"/>
          </a:xfrm>
          <a:prstGeom prst="rect">
            <a:avLst/>
          </a:prstGeom>
        </p:spPr>
      </p:pic>
    </p:spTree>
    <p:extLst>
      <p:ext uri="{BB962C8B-B14F-4D97-AF65-F5344CB8AC3E}">
        <p14:creationId xmlns:p14="http://schemas.microsoft.com/office/powerpoint/2010/main" val="69987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Footer Only">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2CF565B-B416-4C09-9E4D-1567AF60F613}"/>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5" name="Footer Placeholder 4">
            <a:extLst>
              <a:ext uri="{FF2B5EF4-FFF2-40B4-BE49-F238E27FC236}">
                <a16:creationId xmlns:a16="http://schemas.microsoft.com/office/drawing/2014/main" id="{69E354FE-3B06-4189-8560-D8C20921D52A}"/>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 name="Graphic 1">
            <a:extLst>
              <a:ext uri="{FF2B5EF4-FFF2-40B4-BE49-F238E27FC236}">
                <a16:creationId xmlns:a16="http://schemas.microsoft.com/office/drawing/2014/main" id="{54D08638-0F3E-7438-05E3-980FFAB2C7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5912" y="6199632"/>
            <a:ext cx="1403295" cy="612648"/>
          </a:xfrm>
          <a:prstGeom prst="rect">
            <a:avLst/>
          </a:prstGeom>
        </p:spPr>
      </p:pic>
    </p:spTree>
    <p:extLst>
      <p:ext uri="{BB962C8B-B14F-4D97-AF65-F5344CB8AC3E}">
        <p14:creationId xmlns:p14="http://schemas.microsoft.com/office/powerpoint/2010/main" val="191936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1-Title and Content+Connec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0984E9-76FC-4033-B173-F3E779494263}"/>
              </a:ext>
            </a:extLst>
          </p:cNvPr>
          <p:cNvSpPr>
            <a:spLocks noGrp="1"/>
          </p:cNvSpPr>
          <p:nvPr>
            <p:ph idx="1" hasCustomPrompt="1"/>
          </p:nvPr>
        </p:nvSpPr>
        <p:spPr>
          <a:xfrm>
            <a:off x="838200" y="1741045"/>
            <a:ext cx="10515600" cy="4469255"/>
          </a:xfrm>
        </p:spPr>
        <p:txBody>
          <a:bodyPr/>
          <a:lstStyle>
            <a:lvl1pPr>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7D9A59E5-FFDA-4C86-ACE2-0387F00E170A}"/>
              </a:ext>
            </a:extLst>
          </p:cNvPr>
          <p:cNvSpPr>
            <a:spLocks noGrp="1"/>
          </p:cNvSpPr>
          <p:nvPr>
            <p:ph type="title" hasCustomPrompt="1"/>
          </p:nvPr>
        </p:nvSpPr>
        <p:spPr>
          <a:xfrm>
            <a:off x="838200" y="18255"/>
            <a:ext cx="9184689" cy="1325563"/>
          </a:xfrm>
          <a:prstGeom prst="rect">
            <a:avLst/>
          </a:prstGeom>
        </p:spPr>
        <p:txBody>
          <a:bodyPr vert="horz" lIns="91440" tIns="45720" rIns="91440" bIns="45720" rtlCol="0" anchor="ctr">
            <a:normAutofit/>
          </a:bodyPr>
          <a:lstStyle>
            <a:lvl1pPr>
              <a:defRPr>
                <a:latin typeface="Segoe UI Semilight" panose="020B0402040204020203" pitchFamily="34" charset="0"/>
                <a:cs typeface="Segoe UI Semilight" panose="020B0402040204020203" pitchFamily="34" charset="0"/>
              </a:defRPr>
            </a:lvl1pPr>
          </a:lstStyle>
          <a:p>
            <a:r>
              <a:rPr lang="en-US" dirty="0"/>
              <a:t>Click to add title</a:t>
            </a:r>
          </a:p>
        </p:txBody>
      </p:sp>
      <p:sp>
        <p:nvSpPr>
          <p:cNvPr id="16" name="Slide Number Placeholder 5">
            <a:extLst>
              <a:ext uri="{FF2B5EF4-FFF2-40B4-BE49-F238E27FC236}">
                <a16:creationId xmlns:a16="http://schemas.microsoft.com/office/drawing/2014/main" id="{8F000C9F-551E-4F0C-B0AA-173B9210A8C8}"/>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8" name="Footer Placeholder 4">
            <a:extLst>
              <a:ext uri="{FF2B5EF4-FFF2-40B4-BE49-F238E27FC236}">
                <a16:creationId xmlns:a16="http://schemas.microsoft.com/office/drawing/2014/main" id="{47418A82-7BE1-47F3-8ABB-67567E2BB4C7}"/>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 name="Group 1">
            <a:extLst>
              <a:ext uri="{FF2B5EF4-FFF2-40B4-BE49-F238E27FC236}">
                <a16:creationId xmlns:a16="http://schemas.microsoft.com/office/drawing/2014/main" id="{84B4F1B9-D596-5CF5-C061-1354EBB935F9}"/>
              </a:ext>
            </a:extLst>
          </p:cNvPr>
          <p:cNvGrpSpPr/>
          <p:nvPr userDrawn="1"/>
        </p:nvGrpSpPr>
        <p:grpSpPr>
          <a:xfrm>
            <a:off x="10102146" y="0"/>
            <a:ext cx="1681286" cy="1681356"/>
            <a:chOff x="8081904" y="1257048"/>
            <a:chExt cx="1681286" cy="1681356"/>
          </a:xfrm>
        </p:grpSpPr>
        <p:sp>
          <p:nvSpPr>
            <p:cNvPr id="4" name="Rectangle 3">
              <a:extLst>
                <a:ext uri="{FF2B5EF4-FFF2-40B4-BE49-F238E27FC236}">
                  <a16:creationId xmlns:a16="http://schemas.microsoft.com/office/drawing/2014/main" id="{C7BF7C7A-36A2-EDE4-2B27-6680CFF367E6}"/>
                </a:ext>
              </a:extLst>
            </p:cNvPr>
            <p:cNvSpPr/>
            <p:nvPr userDrawn="1"/>
          </p:nvSpPr>
          <p:spPr>
            <a:xfrm>
              <a:off x="8081904" y="1672530"/>
              <a:ext cx="1265839" cy="1265874"/>
            </a:xfrm>
            <a:prstGeom prst="rect">
              <a:avLst/>
            </a:prstGeom>
            <a:solidFill>
              <a:schemeClr val="accent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E004B70-732E-B8B9-9A52-42CE4885EEC1}"/>
                </a:ext>
              </a:extLst>
            </p:cNvPr>
            <p:cNvSpPr/>
            <p:nvPr userDrawn="1"/>
          </p:nvSpPr>
          <p:spPr>
            <a:xfrm>
              <a:off x="8497351" y="1257048"/>
              <a:ext cx="1265839" cy="1265874"/>
            </a:xfrm>
            <a:prstGeom prst="rect">
              <a:avLst/>
            </a:prstGeom>
            <a:solidFill>
              <a:srgbClr val="108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Graphic 5">
              <a:extLst>
                <a:ext uri="{FF2B5EF4-FFF2-40B4-BE49-F238E27FC236}">
                  <a16:creationId xmlns:a16="http://schemas.microsoft.com/office/drawing/2014/main" id="{ADB410DC-D051-0958-C57B-36BCD52F45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97351" y="1672530"/>
              <a:ext cx="850392" cy="850392"/>
            </a:xfrm>
            <a:prstGeom prst="rect">
              <a:avLst/>
            </a:prstGeom>
          </p:spPr>
        </p:pic>
      </p:grpSp>
      <p:pic>
        <p:nvPicPr>
          <p:cNvPr id="9" name="Graphic 8">
            <a:extLst>
              <a:ext uri="{FF2B5EF4-FFF2-40B4-BE49-F238E27FC236}">
                <a16:creationId xmlns:a16="http://schemas.microsoft.com/office/drawing/2014/main" id="{92B0698A-391D-C447-8EB4-A35D2EFFCA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25912" y="6199632"/>
            <a:ext cx="1403295" cy="612648"/>
          </a:xfrm>
          <a:prstGeom prst="rect">
            <a:avLst/>
          </a:prstGeom>
        </p:spPr>
      </p:pic>
    </p:spTree>
    <p:extLst>
      <p:ext uri="{BB962C8B-B14F-4D97-AF65-F5344CB8AC3E}">
        <p14:creationId xmlns:p14="http://schemas.microsoft.com/office/powerpoint/2010/main" val="419217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2-Title and Footer+Connection">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57C488A9-079C-4D8B-955A-8A790E0BC01B}"/>
              </a:ext>
            </a:extLst>
          </p:cNvPr>
          <p:cNvSpPr>
            <a:spLocks noGrp="1"/>
          </p:cNvSpPr>
          <p:nvPr>
            <p:ph type="title" hasCustomPrompt="1"/>
          </p:nvPr>
        </p:nvSpPr>
        <p:spPr>
          <a:xfrm>
            <a:off x="838200" y="18255"/>
            <a:ext cx="9058835" cy="1325563"/>
          </a:xfrm>
          <a:prstGeom prst="rect">
            <a:avLst/>
          </a:prstGeom>
        </p:spPr>
        <p:txBody>
          <a:bodyPr vert="horz" lIns="91440" tIns="45720" rIns="91440" bIns="45720" rtlCol="0" anchor="ctr">
            <a:normAutofit/>
          </a:bodyPr>
          <a:lstStyle>
            <a:lvl1pPr>
              <a:defRPr>
                <a:solidFill>
                  <a:schemeClr val="accent1"/>
                </a:solidFill>
              </a:defRPr>
            </a:lvl1pPr>
          </a:lstStyle>
          <a:p>
            <a:r>
              <a:rPr lang="en-US" dirty="0"/>
              <a:t>Click to add title</a:t>
            </a:r>
          </a:p>
        </p:txBody>
      </p:sp>
      <p:sp>
        <p:nvSpPr>
          <p:cNvPr id="15" name="Slide Number Placeholder 5">
            <a:extLst>
              <a:ext uri="{FF2B5EF4-FFF2-40B4-BE49-F238E27FC236}">
                <a16:creationId xmlns:a16="http://schemas.microsoft.com/office/drawing/2014/main" id="{F7895E5B-AFFC-487D-AF53-8B14A92FBA69}"/>
              </a:ext>
            </a:extLst>
          </p:cNvPr>
          <p:cNvSpPr>
            <a:spLocks noGrp="1"/>
          </p:cNvSpPr>
          <p:nvPr>
            <p:ph type="sldNum" sz="quarter" idx="4"/>
          </p:nvPr>
        </p:nvSpPr>
        <p:spPr>
          <a:xfrm>
            <a:off x="385704" y="6371886"/>
            <a:ext cx="309621"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B832E7-655D-4539-BB2B-2C4CECCFE65E}" type="slidenum">
              <a:rPr lang="en-US" smtClean="0"/>
              <a:pPr/>
              <a:t>‹#›</a:t>
            </a:fld>
            <a:endParaRPr lang="en-US"/>
          </a:p>
        </p:txBody>
      </p:sp>
      <p:sp>
        <p:nvSpPr>
          <p:cNvPr id="6" name="Footer Placeholder 4">
            <a:extLst>
              <a:ext uri="{FF2B5EF4-FFF2-40B4-BE49-F238E27FC236}">
                <a16:creationId xmlns:a16="http://schemas.microsoft.com/office/drawing/2014/main" id="{EDA80383-5949-409B-99C2-5388F7CB65A1}"/>
              </a:ext>
            </a:extLst>
          </p:cNvPr>
          <p:cNvSpPr>
            <a:spLocks noGrp="1"/>
          </p:cNvSpPr>
          <p:nvPr>
            <p:ph type="ftr" sz="quarter" idx="3"/>
          </p:nvPr>
        </p:nvSpPr>
        <p:spPr>
          <a:xfrm>
            <a:off x="816857" y="6371886"/>
            <a:ext cx="5459252" cy="365125"/>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 name="Graphic 1">
            <a:extLst>
              <a:ext uri="{FF2B5EF4-FFF2-40B4-BE49-F238E27FC236}">
                <a16:creationId xmlns:a16="http://schemas.microsoft.com/office/drawing/2014/main" id="{B76147C0-648B-BFE3-0E5D-C5FF59F552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25912" y="6199632"/>
            <a:ext cx="1403295" cy="612648"/>
          </a:xfrm>
          <a:prstGeom prst="rect">
            <a:avLst/>
          </a:prstGeom>
        </p:spPr>
      </p:pic>
      <p:grpSp>
        <p:nvGrpSpPr>
          <p:cNvPr id="3" name="Group 2">
            <a:extLst>
              <a:ext uri="{FF2B5EF4-FFF2-40B4-BE49-F238E27FC236}">
                <a16:creationId xmlns:a16="http://schemas.microsoft.com/office/drawing/2014/main" id="{EEDDB4A5-BE0E-72D3-C687-CFE6308B5F4E}"/>
              </a:ext>
            </a:extLst>
          </p:cNvPr>
          <p:cNvGrpSpPr/>
          <p:nvPr userDrawn="1"/>
        </p:nvGrpSpPr>
        <p:grpSpPr>
          <a:xfrm>
            <a:off x="10102146" y="0"/>
            <a:ext cx="1681286" cy="1681356"/>
            <a:chOff x="8081904" y="1257048"/>
            <a:chExt cx="1681286" cy="1681356"/>
          </a:xfrm>
        </p:grpSpPr>
        <p:sp>
          <p:nvSpPr>
            <p:cNvPr id="4" name="Rectangle 3">
              <a:extLst>
                <a:ext uri="{FF2B5EF4-FFF2-40B4-BE49-F238E27FC236}">
                  <a16:creationId xmlns:a16="http://schemas.microsoft.com/office/drawing/2014/main" id="{961B762A-5BA0-525B-C47D-7097037818DC}"/>
                </a:ext>
              </a:extLst>
            </p:cNvPr>
            <p:cNvSpPr/>
            <p:nvPr userDrawn="1"/>
          </p:nvSpPr>
          <p:spPr>
            <a:xfrm>
              <a:off x="8081904" y="1672530"/>
              <a:ext cx="1265839" cy="1265874"/>
            </a:xfrm>
            <a:prstGeom prst="rect">
              <a:avLst/>
            </a:prstGeom>
            <a:solidFill>
              <a:schemeClr val="accent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B85BB4D-0ECA-0232-BACA-09E211DAABE3}"/>
                </a:ext>
              </a:extLst>
            </p:cNvPr>
            <p:cNvSpPr/>
            <p:nvPr userDrawn="1"/>
          </p:nvSpPr>
          <p:spPr>
            <a:xfrm>
              <a:off x="8497351" y="1257048"/>
              <a:ext cx="1265839" cy="1265874"/>
            </a:xfrm>
            <a:prstGeom prst="rect">
              <a:avLst/>
            </a:prstGeom>
            <a:solidFill>
              <a:srgbClr val="1089FF"/>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c 6">
              <a:extLst>
                <a:ext uri="{FF2B5EF4-FFF2-40B4-BE49-F238E27FC236}">
                  <a16:creationId xmlns:a16="http://schemas.microsoft.com/office/drawing/2014/main" id="{7C85CC2C-F297-FC50-F340-E522AF3EDA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7351" y="1672530"/>
              <a:ext cx="850392" cy="850392"/>
            </a:xfrm>
            <a:prstGeom prst="rect">
              <a:avLst/>
            </a:prstGeom>
          </p:spPr>
        </p:pic>
      </p:grpSp>
    </p:spTree>
    <p:extLst>
      <p:ext uri="{BB962C8B-B14F-4D97-AF65-F5344CB8AC3E}">
        <p14:creationId xmlns:p14="http://schemas.microsoft.com/office/powerpoint/2010/main" val="270279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10.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slideLayout" Target="../slideLayouts/slideLayout152.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41" Type="http://schemas.openxmlformats.org/officeDocument/2006/relationships/theme" Target="../theme/theme1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slideLayout" Target="../slideLayouts/slideLayout153.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8" Type="http://schemas.openxmlformats.org/officeDocument/2006/relationships/slideLayout" Target="../slideLayouts/slideLayout121.xml"/><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theme" Target="../theme/theme5.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4"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F1920-C44E-424E-B21C-02766999A000}" type="datetimeFigureOut">
              <a:rPr lang="en-US" smtClean="0"/>
              <a:t>7/8/2025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F6DFF-7751-48FC-AF96-CA2B78C901F6}" type="slidenum">
              <a:rPr lang="en-US" smtClean="0"/>
              <a:t>‹#›</a:t>
            </a:fld>
            <a:endParaRPr lang="en-US"/>
          </a:p>
        </p:txBody>
      </p:sp>
    </p:spTree>
    <p:extLst>
      <p:ext uri="{BB962C8B-B14F-4D97-AF65-F5344CB8AC3E}">
        <p14:creationId xmlns:p14="http://schemas.microsoft.com/office/powerpoint/2010/main" val="14130274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B01CF5-5D75-4493-9DEF-96E8F95CD85A}"/>
              </a:ext>
            </a:extLst>
          </p:cNvPr>
          <p:cNvSpPr>
            <a:spLocks noGrp="1"/>
          </p:cNvSpPr>
          <p:nvPr>
            <p:ph type="title"/>
          </p:nvPr>
        </p:nvSpPr>
        <p:spPr>
          <a:xfrm>
            <a:off x="838200" y="18255"/>
            <a:ext cx="11179630" cy="1325563"/>
          </a:xfrm>
          <a:prstGeom prst="rect">
            <a:avLst/>
          </a:prstGeom>
        </p:spPr>
        <p:txBody>
          <a:bodyPr vert="horz" lIns="0" tIns="45720" rIns="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1EBD08E-7B72-43D1-804D-1D21701B3F13}"/>
              </a:ext>
            </a:extLst>
          </p:cNvPr>
          <p:cNvSpPr>
            <a:spLocks noGrp="1"/>
          </p:cNvSpPr>
          <p:nvPr>
            <p:ph type="body" idx="1"/>
          </p:nvPr>
        </p:nvSpPr>
        <p:spPr>
          <a:xfrm>
            <a:off x="838200" y="1737360"/>
            <a:ext cx="10515600" cy="4419600"/>
          </a:xfrm>
          <a:prstGeom prst="rect">
            <a:avLst/>
          </a:prstGeom>
        </p:spPr>
        <p:txBody>
          <a:bodyPr vert="horz" lIns="0" tIns="45720" rIns="0" bIns="45720" rtlCol="0">
            <a:normAutofit/>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8381480"/>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5" r:id="rId20"/>
    <p:sldLayoutId id="2147484316" r:id="rId21"/>
    <p:sldLayoutId id="2147484317"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accent1"/>
          </a:solidFill>
          <a:latin typeface="Segoe UI Semilight" panose="020B0402040204020203" pitchFamily="34" charset="0"/>
          <a:ea typeface="+mj-ea"/>
          <a:cs typeface="Segoe UI Semilight" panose="020B0402040204020203"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accent1"/>
          </a:solidFill>
          <a:latin typeface="Segoe UI" panose="020B0502040204020203" pitchFamily="34" charset="0"/>
          <a:ea typeface="+mn-ea"/>
          <a:cs typeface="Segoe UI" panose="020B0502040204020203" pitchFamily="34" charset="0"/>
        </a:defRPr>
      </a:lvl1pPr>
      <a:lvl2pPr marL="4572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1"/>
          </a:solidFill>
          <a:latin typeface="Segoe UI" panose="020B0502040204020203" pitchFamily="34" charset="0"/>
          <a:ea typeface="+mn-ea"/>
          <a:cs typeface="Segoe UI" panose="020B0502040204020203" pitchFamily="34" charset="0"/>
        </a:defRPr>
      </a:lvl2pPr>
      <a:lvl3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1"/>
          </a:solidFill>
          <a:latin typeface="Segoe UI" panose="020B0502040204020203" pitchFamily="34" charset="0"/>
          <a:ea typeface="+mn-ea"/>
          <a:cs typeface="Segoe UI" panose="020B0502040204020203" pitchFamily="34" charset="0"/>
        </a:defRPr>
      </a:lvl3pPr>
      <a:lvl4pPr marL="914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1"/>
          </a:solidFill>
          <a:latin typeface="Segoe UI" panose="020B0502040204020203" pitchFamily="34" charset="0"/>
          <a:ea typeface="+mn-ea"/>
          <a:cs typeface="Segoe UI" panose="020B0502040204020203" pitchFamily="34" charset="0"/>
        </a:defRPr>
      </a:lvl4pPr>
      <a:lvl5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guide id="5" pos="528">
          <p15:clr>
            <a:srgbClr val="F26B43"/>
          </p15:clr>
        </p15:guide>
        <p15:guide id="6" pos="7152">
          <p15:clr>
            <a:srgbClr val="F26B43"/>
          </p15:clr>
        </p15:guide>
        <p15:guide id="7" orient="horz" pos="3912">
          <p15:clr>
            <a:srgbClr val="F26B43"/>
          </p15:clr>
        </p15:guide>
        <p15:guide id="8" orient="horz" pos="112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B01CF5-5D75-4493-9DEF-96E8F95CD85A}"/>
              </a:ext>
            </a:extLst>
          </p:cNvPr>
          <p:cNvSpPr>
            <a:spLocks noGrp="1"/>
          </p:cNvSpPr>
          <p:nvPr>
            <p:ph type="title"/>
          </p:nvPr>
        </p:nvSpPr>
        <p:spPr>
          <a:xfrm>
            <a:off x="838200" y="18255"/>
            <a:ext cx="10515600" cy="1325563"/>
          </a:xfrm>
          <a:prstGeom prst="rect">
            <a:avLst/>
          </a:prstGeom>
        </p:spPr>
        <p:txBody>
          <a:bodyPr vert="horz" lIns="0" tIns="45720" rIns="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BD08E-7B72-43D1-804D-1D21701B3F13}"/>
              </a:ext>
            </a:extLst>
          </p:cNvPr>
          <p:cNvSpPr>
            <a:spLocks noGrp="1"/>
          </p:cNvSpPr>
          <p:nvPr>
            <p:ph type="body" idx="1"/>
          </p:nvPr>
        </p:nvSpPr>
        <p:spPr>
          <a:xfrm>
            <a:off x="838200" y="1790700"/>
            <a:ext cx="10515600" cy="44196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1419652"/>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accent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guide id="5" pos="528">
          <p15:clr>
            <a:srgbClr val="F26B43"/>
          </p15:clr>
        </p15:guide>
        <p15:guide id="6" pos="7152">
          <p15:clr>
            <a:srgbClr val="F26B43"/>
          </p15:clr>
        </p15:guide>
        <p15:guide id="7" orient="horz" pos="3912">
          <p15:clr>
            <a:srgbClr val="F26B43"/>
          </p15:clr>
        </p15:guide>
        <p15:guide id="8" orient="horz" pos="112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B01CF5-5D75-4493-9DEF-96E8F95CD85A}"/>
              </a:ext>
            </a:extLst>
          </p:cNvPr>
          <p:cNvSpPr>
            <a:spLocks noGrp="1"/>
          </p:cNvSpPr>
          <p:nvPr>
            <p:ph type="title"/>
          </p:nvPr>
        </p:nvSpPr>
        <p:spPr>
          <a:xfrm>
            <a:off x="838200" y="18255"/>
            <a:ext cx="10515600" cy="1325563"/>
          </a:xfrm>
          <a:prstGeom prst="rect">
            <a:avLst/>
          </a:prstGeom>
        </p:spPr>
        <p:txBody>
          <a:bodyPr vert="horz" lIns="0" tIns="45720" rIns="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BD08E-7B72-43D1-804D-1D21701B3F13}"/>
              </a:ext>
            </a:extLst>
          </p:cNvPr>
          <p:cNvSpPr>
            <a:spLocks noGrp="1"/>
          </p:cNvSpPr>
          <p:nvPr>
            <p:ph type="body" idx="1"/>
          </p:nvPr>
        </p:nvSpPr>
        <p:spPr>
          <a:xfrm>
            <a:off x="838200" y="1790700"/>
            <a:ext cx="10515600" cy="44196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6724546"/>
      </p:ext>
    </p:extLst>
  </p:cSld>
  <p:clrMap bg1="lt1" tx1="dk1" bg2="lt2" tx2="dk2" accent1="accent1" accent2="accent2" accent3="accent3" accent4="accent4" accent5="accent5" accent6="accent6" hlink="hlink" folHlink="folHlink"/>
  <p:sldLayoutIdLst>
    <p:sldLayoutId id="214748432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accent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guide id="5" pos="528">
          <p15:clr>
            <a:srgbClr val="F26B43"/>
          </p15:clr>
        </p15:guide>
        <p15:guide id="6" pos="7152">
          <p15:clr>
            <a:srgbClr val="F26B43"/>
          </p15:clr>
        </p15:guide>
        <p15:guide id="7" orient="horz" pos="3912">
          <p15:clr>
            <a:srgbClr val="F26B43"/>
          </p15:clr>
        </p15:guide>
        <p15:guide id="8" orient="horz" pos="112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0" y="6492876"/>
            <a:ext cx="508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42374-A6A3-482B-85FB-31F7E9C4A8AC}" type="slidenum">
              <a:rPr lang="en-US" smtClean="0">
                <a:solidFill>
                  <a:prstClr val="black">
                    <a:tint val="75000"/>
                  </a:prstClr>
                </a:solidFill>
              </a:rPr>
              <a:pPr/>
              <a:t>‹#›</a:t>
            </a:fld>
            <a:endParaRPr lang="en-US" dirty="0">
              <a:solidFill>
                <a:prstClr val="black">
                  <a:tint val="75000"/>
                </a:prstClr>
              </a:solidFill>
            </a:endParaRPr>
          </a:p>
        </p:txBody>
      </p:sp>
      <p:sp>
        <p:nvSpPr>
          <p:cNvPr id="14" name="Rectangle 13"/>
          <p:cNvSpPr/>
          <p:nvPr/>
        </p:nvSpPr>
        <p:spPr>
          <a:xfrm>
            <a:off x="0" y="62344"/>
            <a:ext cx="12192000" cy="928256"/>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Rectangle 14"/>
          <p:cNvSpPr/>
          <p:nvPr/>
        </p:nvSpPr>
        <p:spPr>
          <a:xfrm>
            <a:off x="0" y="-19050"/>
            <a:ext cx="12192000" cy="81394"/>
          </a:xfrm>
          <a:prstGeom prst="rect">
            <a:avLst/>
          </a:prstGeom>
          <a:solidFill>
            <a:srgbClr val="00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805107264"/>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0" r:id="rId14"/>
    <p:sldLayoutId id="2147484341" r:id="rId15"/>
    <p:sldLayoutId id="2147484342" r:id="rId16"/>
    <p:sldLayoutId id="2147484343" r:id="rId17"/>
    <p:sldLayoutId id="2147484344" r:id="rId18"/>
    <p:sldLayoutId id="2147484345" r:id="rId19"/>
    <p:sldLayoutId id="2147484346" r:id="rId20"/>
    <p:sldLayoutId id="2147484347" r:id="rId21"/>
    <p:sldLayoutId id="2147484348" r:id="rId22"/>
    <p:sldLayoutId id="2147484349" r:id="rId23"/>
    <p:sldLayoutId id="2147484350" r:id="rId24"/>
    <p:sldLayoutId id="2147484351" r:id="rId25"/>
    <p:sldLayoutId id="2147484352" r:id="rId26"/>
    <p:sldLayoutId id="2147484353" r:id="rId27"/>
    <p:sldLayoutId id="2147484354" r:id="rId28"/>
    <p:sldLayoutId id="2147484355" r:id="rId29"/>
    <p:sldLayoutId id="2147484356" r:id="rId30"/>
    <p:sldLayoutId id="2147484357" r:id="rId31"/>
    <p:sldLayoutId id="2147484358" r:id="rId32"/>
    <p:sldLayoutId id="2147484359" r:id="rId33"/>
    <p:sldLayoutId id="2147484360" r:id="rId34"/>
    <p:sldLayoutId id="2147484361" r:id="rId35"/>
    <p:sldLayoutId id="2147484362" r:id="rId36"/>
    <p:sldLayoutId id="2147484363" r:id="rId37"/>
    <p:sldLayoutId id="2147484364" r:id="rId38"/>
    <p:sldLayoutId id="2147484365" r:id="rId39"/>
    <p:sldLayoutId id="2147484366" r:id="rId40"/>
  </p:sldLayoutIdLst>
  <p:transition>
    <p:fade/>
  </p:transition>
  <p:hf hdr="0" dt="0"/>
  <p:txStyles>
    <p:titleStyle>
      <a:lvl1pPr algn="ctr" defTabSz="914400" rtl="0" eaLnBrk="1" latinLnBrk="0" hangingPunct="1">
        <a:spcBef>
          <a:spcPct val="0"/>
        </a:spcBef>
        <a:buNone/>
        <a:defRPr sz="44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30"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1" y="6470704"/>
            <a:ext cx="2154143"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DC7C0241-61BE-42EA-BDB2-A9B67A853744}" type="datetimeFigureOut">
              <a:rPr lang="en-US" smtClean="0">
                <a:solidFill>
                  <a:prstClr val="black">
                    <a:lumMod val="95000"/>
                    <a:lumOff val="5000"/>
                  </a:prstClr>
                </a:solidFill>
              </a:rPr>
              <a:pPr/>
              <a:t>7/8/2025</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56379B20-02F7-4711-8A2E-515F9F8CB370}"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8644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31"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750">
                <a:solidFill>
                  <a:schemeClr val="tx1">
                    <a:lumMod val="90000"/>
                    <a:lumOff val="10000"/>
                  </a:schemeClr>
                </a:solidFill>
                <a:latin typeface="+mj-lt"/>
              </a:defRPr>
            </a:lvl1pPr>
          </a:lstStyle>
          <a:p>
            <a:fld id="{96DFF08F-DC6B-4601-B491-B0F83F6DD2DA}" type="datetimeFigureOut">
              <a:rPr lang="en-US" dirty="0"/>
              <a:pPr/>
              <a:t>7/8/2025</a:t>
            </a:fld>
            <a:endParaRPr lang="en-US" dirty="0"/>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75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750">
                <a:solidFill>
                  <a:schemeClr val="tx1">
                    <a:lumMod val="90000"/>
                    <a:lumOff val="10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844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80000"/>
        </a:lnSpc>
        <a:spcBef>
          <a:spcPct val="0"/>
        </a:spcBef>
        <a:buNone/>
        <a:defRPr sz="3750" kern="1200" cap="all" spc="75" baseline="0">
          <a:solidFill>
            <a:schemeClr val="tx1">
              <a:lumMod val="90000"/>
              <a:lumOff val="10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2"/>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30"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1" y="6470704"/>
            <a:ext cx="2154143"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DC7C0241-61BE-42EA-BDB2-A9B67A853744}" type="datetimeFigureOut">
              <a:rPr lang="en-US" smtClean="0"/>
              <a:t>7/8/2025</a:t>
            </a:fld>
            <a:endParaRPr lang="en-US" dirty="0"/>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56379B20-02F7-4711-8A2E-515F9F8CB370}"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53993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965429EA-18D1-4C38-B2B6-3EF97EB1B333}"/>
              </a:ext>
            </a:extLst>
          </p:cNvPr>
          <p:cNvSpPr>
            <a:spLocks noGrp="1"/>
          </p:cNvSpPr>
          <p:nvPr>
            <p:ph type="title"/>
          </p:nvPr>
        </p:nvSpPr>
        <p:spPr>
          <a:xfrm>
            <a:off x="536645" y="550433"/>
            <a:ext cx="10630707" cy="1325563"/>
          </a:xfrm>
          <a:prstGeom prst="rect">
            <a:avLst/>
          </a:prstGeom>
        </p:spPr>
        <p:txBody>
          <a:bodyPr vert="horz" lIns="0" tIns="0" rIns="0" bIns="0" rtlCol="0" anchor="ctr">
            <a:noAutofit/>
          </a:bodyPr>
          <a:lstStyle/>
          <a:p>
            <a:r>
              <a:rPr lang="en-US"/>
              <a:t>Click to edit Master title style</a:t>
            </a:r>
          </a:p>
        </p:txBody>
      </p:sp>
      <p:sp>
        <p:nvSpPr>
          <p:cNvPr id="7" name="Slide Number Placeholder 5">
            <a:extLst>
              <a:ext uri="{FF2B5EF4-FFF2-40B4-BE49-F238E27FC236}">
                <a16:creationId xmlns:a16="http://schemas.microsoft.com/office/drawing/2014/main" id="{520D00CF-303E-40FC-A013-AF4DB714EF68}"/>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5" name="Text Placeholder 4">
            <a:extLst>
              <a:ext uri="{FF2B5EF4-FFF2-40B4-BE49-F238E27FC236}">
                <a16:creationId xmlns:a16="http://schemas.microsoft.com/office/drawing/2014/main" id="{763F3635-C8C2-4F71-95F5-E1A7BF07A7CD}"/>
              </a:ext>
            </a:extLst>
          </p:cNvPr>
          <p:cNvSpPr>
            <a:spLocks noGrp="1"/>
          </p:cNvSpPr>
          <p:nvPr>
            <p:ph type="body" idx="1"/>
          </p:nvPr>
        </p:nvSpPr>
        <p:spPr>
          <a:xfrm>
            <a:off x="536645" y="2136921"/>
            <a:ext cx="10817155"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1938793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944" r:id="rId23"/>
    <p:sldLayoutId id="2147483945" r:id="rId24"/>
    <p:sldLayoutId id="2147484094" r:id="rId25"/>
  </p:sldLayoutIdLst>
  <p:txStyles>
    <p:titleStyle>
      <a:lvl1pPr algn="l" defTabSz="914400" rtl="0" eaLnBrk="1" latinLnBrk="0" hangingPunct="1">
        <a:lnSpc>
          <a:spcPct val="90000"/>
        </a:lnSpc>
        <a:spcBef>
          <a:spcPct val="0"/>
        </a:spcBef>
        <a:buNone/>
        <a:defRPr sz="4000"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3"/>
          </a:solidFill>
          <a:latin typeface="+mj-lt"/>
          <a:ea typeface="+mn-ea"/>
          <a:cs typeface="+mn-cs"/>
        </a:defRPr>
      </a:lvl1pPr>
      <a:lvl2pPr marL="228600" indent="-228600" algn="l" defTabSz="914400" rtl="0" eaLnBrk="1" latinLnBrk="0" hangingPunct="1">
        <a:lnSpc>
          <a:spcPct val="90000"/>
        </a:lnSpc>
        <a:spcBef>
          <a:spcPts val="500"/>
        </a:spcBef>
        <a:buClr>
          <a:schemeClr val="tx2"/>
        </a:buClr>
        <a:buFont typeface="Roboto Lt" pitchFamily="2" charset="0"/>
        <a:buChar char="&gt;"/>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600"/>
        </a:spcBef>
        <a:buClr>
          <a:schemeClr val="tx2"/>
        </a:buClr>
        <a:buFont typeface="Arial" panose="020B0604020202020204" pitchFamily="34" charset="0"/>
        <a:buChar char="•"/>
        <a:defRPr sz="2000" kern="1200">
          <a:solidFill>
            <a:schemeClr val="tx2"/>
          </a:solidFill>
          <a:latin typeface="+mn-lt"/>
          <a:ea typeface="+mn-ea"/>
          <a:cs typeface="+mn-cs"/>
        </a:defRPr>
      </a:lvl3pPr>
      <a:lvl4pPr marL="822960" indent="-228600" algn="l" defTabSz="914400" rtl="0" eaLnBrk="1" latinLnBrk="0" hangingPunct="1">
        <a:lnSpc>
          <a:spcPct val="90000"/>
        </a:lnSpc>
        <a:spcBef>
          <a:spcPts val="500"/>
        </a:spcBef>
        <a:buClr>
          <a:schemeClr val="tx2"/>
        </a:buClr>
        <a:buFont typeface="Roboto Lt" pitchFamily="2"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C9344-781B-F8CF-B4B0-8B130FB6C2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3F5F75-FE6B-7E95-2C53-980F1D5D30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78EA5-0F8A-CAA9-8FF9-75F37566AE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1B67AD-7DC3-164F-A2FC-F1A85FCA97C2}" type="datetimeFigureOut">
              <a:rPr lang="en-US" smtClean="0"/>
              <a:t>7/8/2025</a:t>
            </a:fld>
            <a:endParaRPr lang="en-US"/>
          </a:p>
        </p:txBody>
      </p:sp>
      <p:sp>
        <p:nvSpPr>
          <p:cNvPr id="5" name="Footer Placeholder 4">
            <a:extLst>
              <a:ext uri="{FF2B5EF4-FFF2-40B4-BE49-F238E27FC236}">
                <a16:creationId xmlns:a16="http://schemas.microsoft.com/office/drawing/2014/main" id="{D433478C-D902-5E98-D673-4E9B1A5E03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183C16-0C43-1D42-99E5-01A07FE970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C77B57-08DE-4144-BA13-CE7B743F8345}" type="slidenum">
              <a:rPr lang="en-US" smtClean="0"/>
              <a:t>‹#›</a:t>
            </a:fld>
            <a:endParaRPr lang="en-US"/>
          </a:p>
        </p:txBody>
      </p:sp>
    </p:spTree>
    <p:extLst>
      <p:ext uri="{BB962C8B-B14F-4D97-AF65-F5344CB8AC3E}">
        <p14:creationId xmlns:p14="http://schemas.microsoft.com/office/powerpoint/2010/main" val="143109693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condary Border">
            <a:extLst>
              <a:ext uri="{FF2B5EF4-FFF2-40B4-BE49-F238E27FC236}">
                <a16:creationId xmlns:a16="http://schemas.microsoft.com/office/drawing/2014/main" id="{7EB9A627-999F-B452-6E3B-470D1BA36CC0}"/>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hite Gradient Background">
            <a:extLst>
              <a:ext uri="{FF2B5EF4-FFF2-40B4-BE49-F238E27FC236}">
                <a16:creationId xmlns:a16="http://schemas.microsoft.com/office/drawing/2014/main" id="{B3AAD461-76D1-BB90-BCF4-37D2D90BF791}"/>
              </a:ext>
            </a:extLst>
          </p:cNvPr>
          <p:cNvSpPr>
            <a:spLocks noGrp="1" noRot="1" noMove="1" noResize="1" noEditPoints="1" noAdjustHandles="1" noChangeArrowheads="1" noChangeShapeType="1"/>
          </p:cNvSpPr>
          <p:nvPr userDrawn="1"/>
        </p:nvSpPr>
        <p:spPr>
          <a:xfrm>
            <a:off x="184404" y="182880"/>
            <a:ext cx="11823192" cy="6492240"/>
          </a:xfrm>
          <a:prstGeom prst="roundRect">
            <a:avLst>
              <a:gd name="adj" fmla="val 3633"/>
            </a:avLst>
          </a:prstGeom>
          <a:gradFill flip="none" rotWithShape="1">
            <a:gsLst>
              <a:gs pos="0">
                <a:srgbClr val="D0D0CE"/>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1700302"/>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econdary Background/Border">
            <a:extLst>
              <a:ext uri="{FF2B5EF4-FFF2-40B4-BE49-F238E27FC236}">
                <a16:creationId xmlns:a16="http://schemas.microsoft.com/office/drawing/2014/main" id="{26EE02B3-1A40-13E3-7546-70CDFB2A1A6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White Background">
            <a:extLst>
              <a:ext uri="{FF2B5EF4-FFF2-40B4-BE49-F238E27FC236}">
                <a16:creationId xmlns:a16="http://schemas.microsoft.com/office/drawing/2014/main" id="{9B7C82C5-CAD0-69A4-70F7-7DFE3DDD1E43}"/>
              </a:ext>
            </a:extLst>
          </p:cNvPr>
          <p:cNvSpPr>
            <a:spLocks noGrp="1" noRot="1" noMove="1" noResize="1" noEditPoints="1" noAdjustHandles="1" noChangeArrowheads="1" noChangeShapeType="1"/>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Upper Gray Title Background">
            <a:extLst>
              <a:ext uri="{FF2B5EF4-FFF2-40B4-BE49-F238E27FC236}">
                <a16:creationId xmlns:a16="http://schemas.microsoft.com/office/drawing/2014/main" id="{0B2FF5A1-7BA3-5017-0EB0-C4773F9D03F2}"/>
              </a:ext>
            </a:extLst>
          </p:cNvPr>
          <p:cNvSpPr>
            <a:spLocks noGrp="1" noRot="1" noMove="1" noResize="1" noEditPoints="1" noAdjustHandles="1" noChangeArrowheads="1" noChangeShapeType="1"/>
          </p:cNvSpPr>
          <p:nvPr userDrawn="1"/>
        </p:nvSpPr>
        <p:spPr>
          <a:xfrm>
            <a:off x="184403" y="182880"/>
            <a:ext cx="11823192" cy="749931"/>
          </a:xfrm>
          <a:prstGeom prst="round2SameRect">
            <a:avLst>
              <a:gd name="adj1" fmla="val 31537"/>
              <a:gd name="adj2" fmla="val 0"/>
            </a:avLst>
          </a:prstGeom>
          <a:solidFill>
            <a:srgbClr val="D0D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a:extLst>
              <a:ext uri="{FF2B5EF4-FFF2-40B4-BE49-F238E27FC236}">
                <a16:creationId xmlns:a16="http://schemas.microsoft.com/office/drawing/2014/main" id="{1C83EFF5-630E-658B-D7BC-6F66C29B74D6}"/>
              </a:ext>
            </a:extLst>
          </p:cNvPr>
          <p:cNvSpPr txBox="1">
            <a:spLocks noGrp="1" noRot="1" noMove="1" noResize="1" noEditPoints="1" noAdjustHandles="1" noChangeArrowheads="1" noChangeShapeType="1"/>
          </p:cNvSpPr>
          <p:nvPr userDrawn="1"/>
        </p:nvSpPr>
        <p:spPr>
          <a:xfrm>
            <a:off x="11180869" y="6314384"/>
            <a:ext cx="703729" cy="301451"/>
          </a:xfrm>
          <a:prstGeom prst="rect">
            <a:avLst/>
          </a:prstGeom>
        </p:spPr>
        <p:txBody>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867" b="0" i="0" u="none" strike="noStrike" cap="none">
                <a:solidFill>
                  <a:schemeClr val="bg1"/>
                </a:solidFill>
                <a:latin typeface="Proxima Nova Rg" panose="02000506030000020004"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47B3E011-04A4-7E41-8BCF-555BBF758256}" type="slidenum">
              <a:rPr lang="en-US" sz="1400" smtClean="0">
                <a:solidFill>
                  <a:schemeClr val="tx1"/>
                </a:solidFill>
              </a:rPr>
              <a:pPr/>
              <a:t>‹#›</a:t>
            </a:fld>
            <a:endParaRPr lang="en-US" sz="1400" dirty="0">
              <a:solidFill>
                <a:schemeClr val="tx1"/>
              </a:solidFill>
            </a:endParaRPr>
          </a:p>
        </p:txBody>
      </p:sp>
      <p:pic>
        <p:nvPicPr>
          <p:cNvPr id="3" name="Picture 2" descr="Text&#10;&#10;AI-generated content may be incorrect.">
            <a:extLst>
              <a:ext uri="{FF2B5EF4-FFF2-40B4-BE49-F238E27FC236}">
                <a16:creationId xmlns:a16="http://schemas.microsoft.com/office/drawing/2014/main" id="{BCCC1B67-B512-A058-1A6F-D663364DEC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18117" y="6016629"/>
            <a:ext cx="3418748" cy="749931"/>
          </a:xfrm>
          <a:prstGeom prst="rect">
            <a:avLst/>
          </a:prstGeom>
        </p:spPr>
      </p:pic>
    </p:spTree>
    <p:extLst>
      <p:ext uri="{BB962C8B-B14F-4D97-AF65-F5344CB8AC3E}">
        <p14:creationId xmlns:p14="http://schemas.microsoft.com/office/powerpoint/2010/main" val="1730866208"/>
      </p:ext>
    </p:extLst>
  </p:cSld>
  <p:clrMap bg1="lt1" tx1="dk1" bg2="lt2" tx2="dk2" accent1="accent1" accent2="accent2" accent3="accent3" accent4="accent4" accent5="accent5" accent6="accent6" hlink="hlink" folHlink="folHlink"/>
  <p:sldLayoutIdLst>
    <p:sldLayoutId id="2147484112" r:id="rId1"/>
    <p:sldLayoutId id="214748411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econdary Background/Border">
            <a:extLst>
              <a:ext uri="{FF2B5EF4-FFF2-40B4-BE49-F238E27FC236}">
                <a16:creationId xmlns:a16="http://schemas.microsoft.com/office/drawing/2014/main" id="{82150BE2-2675-9948-AEF9-B523DC99ECFA}"/>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57AA5"/>
              </a:solidFill>
            </a:endParaRPr>
          </a:p>
        </p:txBody>
      </p:sp>
      <p:sp>
        <p:nvSpPr>
          <p:cNvPr id="8" name="White Bakcground">
            <a:extLst>
              <a:ext uri="{FF2B5EF4-FFF2-40B4-BE49-F238E27FC236}">
                <a16:creationId xmlns:a16="http://schemas.microsoft.com/office/drawing/2014/main" id="{7E6DD2F3-EC24-A1D7-556B-40775410FDD9}"/>
              </a:ext>
            </a:extLst>
          </p:cNvPr>
          <p:cNvSpPr>
            <a:spLocks noGrp="1" noRot="1" noMove="1" noResize="1" noEditPoints="1" noAdjustHandles="1" noChangeArrowheads="1" noChangeShapeType="1"/>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7701874"/>
      </p:ext>
    </p:extLst>
  </p:cSld>
  <p:clrMap bg1="lt1" tx1="dk1" bg2="lt2" tx2="dk2" accent1="accent1" accent2="accent2" accent3="accent3" accent4="accent4" accent5="accent5" accent6="accent6" hlink="hlink" folHlink="folHlink"/>
  <p:sldLayoutIdLst>
    <p:sldLayoutId id="21474841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g"/><Relationship Id="rId7"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33.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hyperlink" Target="http://images.google.com/imgres?imgurl=http://www.eplcompositesolutions.co.uk/images/pole1.jpg&amp;imgrefurl=http://www.eplcompositesolutions.co.uk/composite/utilityPoles.asp&amp;usg=__sr2vR6HxzQHC7nhjfAc_UeppmEU=&amp;h=492&amp;w=328&amp;sz=94&amp;hl=en&amp;start=10&amp;um=1&amp;tbnid=LggQrcHy8IwO2M:&amp;tbnh=130&amp;tbnw=87&amp;prev=/images?q%3Dutility%2Bpoles%26hl%3Den%26rlz%3D1T4ADBF_enUS260US325%26sa%3DN%26um%3D1" TargetMode="External"/><Relationship Id="rId7" Type="http://schemas.openxmlformats.org/officeDocument/2006/relationships/hyperlink" Target="http://images.google.com/imgres?imgurl=http://farm4.static.flickr.com/3100/2411682279_cd440e3a92.jpg&amp;imgrefurl=http://www.clintonhillblog.com/?cat%3D55&amp;usg=__rTurrvo86dHniGtOJt_rLyQNdVM=&amp;h=333&amp;w=500&amp;sz=149&amp;hl=en&amp;start=10&amp;um=1&amp;tbnid=FagxlXwFRwUePM:&amp;tbnh=87&amp;tbnw=130&amp;prev=/images?q%3Dgroup%2Bhome%26hl%3Den%26rlz%3D1T4ADBF_enUS260US325%26sa%3DN%26um%3D1" TargetMode="External"/><Relationship Id="rId2" Type="http://schemas.openxmlformats.org/officeDocument/2006/relationships/image" Target="../media/image58.jpeg"/><Relationship Id="rId1" Type="http://schemas.openxmlformats.org/officeDocument/2006/relationships/slideLayout" Target="../slideLayouts/slideLayout40.xml"/><Relationship Id="rId6" Type="http://schemas.openxmlformats.org/officeDocument/2006/relationships/image" Target="../media/image60.jpeg"/><Relationship Id="rId5" Type="http://schemas.openxmlformats.org/officeDocument/2006/relationships/hyperlink" Target="http://images.google.com/imgres?imgurl=http://yourkidsnotgoingpro.files.wordpress.com/2009/01/catholic-church.jpg&amp;imgrefurl=http://yourkidsnotgoingpro.wordpress.com/2009/01/07/&amp;usg=__6sz7D4A38LLgYgP9dTjzD-hC7WY=&amp;h=2508&amp;w=1617&amp;sz=531&amp;hl=en&amp;start=5&amp;um=1&amp;tbnid=Skax7PxlAO8GIM:&amp;tbnh=150&amp;tbnw=97&amp;prev=/images?q%3Dcatholic%2Bchurch%26hl%3Den%26rlz%3D1T4ADBF_enUS260US325%26sa%3DX%26um%3D1" TargetMode="Externa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2.xml"/><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37.jpeg"/></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2.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C45ADB-DA05-AB02-677A-1BBA67E56EAE}"/>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7934491-2411-060C-8E5C-9076F519A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D630CEC-852C-112A-8F73-468BCDBAC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40222C0-96D2-9188-6A73-AECC9C166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3826C42-5676-39F1-E053-D4122D64D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977F431-9C84-9FBD-3328-6DFA72EBA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E1FD67F-6A1A-EDFC-BEE0-31DC726CD985}"/>
              </a:ext>
            </a:extLst>
          </p:cNvPr>
          <p:cNvSpPr txBox="1"/>
          <p:nvPr/>
        </p:nvSpPr>
        <p:spPr>
          <a:xfrm>
            <a:off x="1371599" y="294538"/>
            <a:ext cx="9895951" cy="1033669"/>
          </a:xfrm>
          <a:prstGeom prst="rect">
            <a:avLst/>
          </a:prstGeom>
        </p:spPr>
        <p:txBody>
          <a:bodyPr vert="horz" lIns="91440" tIns="45720" rIns="91440" bIns="45720" rtlCol="0" anchor="ctr">
            <a:normAutofit fontScale="92500" lnSpcReduction="10000"/>
          </a:bodyPr>
          <a:lstStyle/>
          <a:p>
            <a:pPr algn="ctr" defTabSz="914400">
              <a:lnSpc>
                <a:spcPct val="90000"/>
              </a:lnSpc>
              <a:spcBef>
                <a:spcPct val="0"/>
              </a:spcBef>
              <a:spcAft>
                <a:spcPts val="600"/>
              </a:spcAft>
            </a:pPr>
            <a:r>
              <a:rPr lang="en-US" sz="3600" b="1" cap="small" dirty="0">
                <a:solidFill>
                  <a:schemeClr val="bg1"/>
                </a:solidFill>
                <a:latin typeface="Cambria" panose="02040503050406030204" pitchFamily="18" charset="0"/>
                <a:ea typeface="Cambria" panose="02040503050406030204" pitchFamily="18" charset="0"/>
              </a:rPr>
              <a:t>Clean Energy Projects</a:t>
            </a:r>
          </a:p>
          <a:p>
            <a:pPr algn="ctr" defTabSz="914400">
              <a:lnSpc>
                <a:spcPct val="90000"/>
              </a:lnSpc>
              <a:spcBef>
                <a:spcPct val="0"/>
              </a:spcBef>
              <a:spcAft>
                <a:spcPts val="600"/>
              </a:spcAft>
            </a:pPr>
            <a:r>
              <a:rPr lang="en-US" sz="3600" b="1" cap="small" dirty="0">
                <a:solidFill>
                  <a:schemeClr val="bg1"/>
                </a:solidFill>
                <a:latin typeface="Cambria" panose="02040503050406030204" pitchFamily="18" charset="0"/>
                <a:ea typeface="Cambria" panose="02040503050406030204" pitchFamily="18" charset="0"/>
              </a:rPr>
              <a:t>Land Use System and Community Engagement</a:t>
            </a:r>
            <a:endParaRPr lang="en-US" sz="3200" b="1" kern="1200" cap="small" dirty="0">
              <a:solidFill>
                <a:schemeClr val="bg1"/>
              </a:solidFill>
              <a:latin typeface="+mj-lt"/>
              <a:ea typeface="+mj-ea"/>
              <a:cs typeface="+mj-cs"/>
            </a:endParaRPr>
          </a:p>
        </p:txBody>
      </p:sp>
      <p:sp>
        <p:nvSpPr>
          <p:cNvPr id="5" name="TextBox 4">
            <a:extLst>
              <a:ext uri="{FF2B5EF4-FFF2-40B4-BE49-F238E27FC236}">
                <a16:creationId xmlns:a16="http://schemas.microsoft.com/office/drawing/2014/main" id="{74AF16A5-33F0-A4E5-F8E9-A1A847F20328}"/>
              </a:ext>
            </a:extLst>
          </p:cNvPr>
          <p:cNvSpPr txBox="1"/>
          <p:nvPr/>
        </p:nvSpPr>
        <p:spPr>
          <a:xfrm>
            <a:off x="1783080" y="2880937"/>
            <a:ext cx="10029524" cy="2062103"/>
          </a:xfrm>
          <a:prstGeom prst="rect">
            <a:avLst/>
          </a:prstGeom>
          <a:noFill/>
        </p:spPr>
        <p:txBody>
          <a:bodyPr wrap="square">
            <a:spAutoFit/>
          </a:bodyPr>
          <a:lstStyle/>
          <a:p>
            <a:pPr marL="57150" marR="0">
              <a:buNone/>
            </a:pPr>
            <a:r>
              <a:rPr lang="en-US" sz="3200" b="1" dirty="0">
                <a:solidFill>
                  <a:srgbClr val="004B8D"/>
                </a:solidFill>
                <a:effectLst/>
                <a:latin typeface="Cambria" panose="02040503050406030204" pitchFamily="18" charset="0"/>
                <a:ea typeface="Cambria" panose="02040503050406030204" pitchFamily="18" charset="0"/>
                <a:cs typeface="Cambria" panose="02040503050406030204" pitchFamily="18" charset="0"/>
              </a:rPr>
              <a:t>Jessica A. Bacher, Esq.</a:t>
            </a:r>
          </a:p>
          <a:p>
            <a:pPr marL="57150" marR="0">
              <a:buNone/>
            </a:pPr>
            <a:r>
              <a:rPr lang="en-US" sz="3200" dirty="0">
                <a:solidFill>
                  <a:srgbClr val="004B8D"/>
                </a:solidFill>
                <a:effectLst/>
                <a:latin typeface="Cambria" panose="02040503050406030204" pitchFamily="18" charset="0"/>
                <a:ea typeface="Cambria" panose="02040503050406030204" pitchFamily="18" charset="0"/>
                <a:cs typeface="Cambria" panose="02040503050406030204" pitchFamily="18" charset="0"/>
              </a:rPr>
              <a:t>Executive Director, Land Use Law Center</a:t>
            </a:r>
          </a:p>
          <a:p>
            <a:pPr marL="57150" marR="0">
              <a:buNone/>
            </a:pPr>
            <a:r>
              <a:rPr lang="en-US" sz="3200" dirty="0">
                <a:solidFill>
                  <a:srgbClr val="004B8D"/>
                </a:solidFill>
                <a:effectLst/>
                <a:latin typeface="Cambria" panose="02040503050406030204" pitchFamily="18" charset="0"/>
                <a:ea typeface="Cambria" panose="02040503050406030204" pitchFamily="18" charset="0"/>
                <a:cs typeface="Arial" panose="020B0604020202020204" pitchFamily="34" charset="0"/>
              </a:rPr>
              <a:t>Elisabeth Haub School of Law</a:t>
            </a:r>
          </a:p>
          <a:p>
            <a:pPr marL="57150" marR="0">
              <a:buNone/>
            </a:pPr>
            <a:r>
              <a:rPr lang="en-US" sz="3200" dirty="0">
                <a:solidFill>
                  <a:srgbClr val="004B8D"/>
                </a:solidFill>
                <a:latin typeface="Cambria" panose="02040503050406030204" pitchFamily="18" charset="0"/>
                <a:ea typeface="Cambria" panose="02040503050406030204" pitchFamily="18" charset="0"/>
                <a:cs typeface="Arial" panose="020B0604020202020204" pitchFamily="34" charset="0"/>
              </a:rPr>
              <a:t>Pace University</a:t>
            </a:r>
            <a:endParaRPr lang="en-US" sz="3200" dirty="0">
              <a:solidFill>
                <a:srgbClr val="004B8D"/>
              </a:solidFill>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799279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34861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object 2"/>
          <p:cNvSpPr txBox="1">
            <a:spLocks noGrp="1"/>
          </p:cNvSpPr>
          <p:nvPr>
            <p:ph type="title"/>
          </p:nvPr>
        </p:nvSpPr>
        <p:spPr>
          <a:xfrm>
            <a:off x="2006602" y="643467"/>
            <a:ext cx="2561709" cy="5571066"/>
          </a:xfrm>
          <a:prstGeom prst="rect">
            <a:avLst/>
          </a:prstGeom>
        </p:spPr>
        <p:txBody>
          <a:bodyPr vert="horz" lIns="91440" tIns="45720" rIns="91440" bIns="45720" rtlCol="0" anchor="ctr">
            <a:normAutofit/>
          </a:bodyPr>
          <a:lstStyle/>
          <a:p>
            <a:pPr marL="9525" defTabSz="914400"/>
            <a:r>
              <a:rPr lang="en-US" sz="4600" spc="100">
                <a:solidFill>
                  <a:srgbClr val="FFFFFF"/>
                </a:solidFill>
              </a:rPr>
              <a:t>Why a Community Needs A NEW PLAN</a:t>
            </a:r>
          </a:p>
        </p:txBody>
      </p:sp>
      <p:graphicFrame>
        <p:nvGraphicFramePr>
          <p:cNvPr id="6" name="object 4">
            <a:extLst>
              <a:ext uri="{FF2B5EF4-FFF2-40B4-BE49-F238E27FC236}">
                <a16:creationId xmlns:a16="http://schemas.microsoft.com/office/drawing/2014/main" id="{5075BDBF-BD9A-F457-A063-8D04C544FBD6}"/>
              </a:ext>
            </a:extLst>
          </p:cNvPr>
          <p:cNvGraphicFramePr/>
          <p:nvPr/>
        </p:nvGraphicFramePr>
        <p:xfrm>
          <a:off x="5726907" y="954088"/>
          <a:ext cx="4231481"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Left 2">
            <a:extLst>
              <a:ext uri="{FF2B5EF4-FFF2-40B4-BE49-F238E27FC236}">
                <a16:creationId xmlns:a16="http://schemas.microsoft.com/office/drawing/2014/main" id="{64135F9F-057E-BF13-1966-7A6382EB7248}"/>
              </a:ext>
            </a:extLst>
          </p:cNvPr>
          <p:cNvSpPr/>
          <p:nvPr/>
        </p:nvSpPr>
        <p:spPr>
          <a:xfrm>
            <a:off x="10078278" y="4840357"/>
            <a:ext cx="1580321" cy="80638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343DF-C2C0-3313-55A4-FC3CE9D63F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BA526-3BC4-B575-E264-5CB445DB54E0}"/>
              </a:ext>
            </a:extLst>
          </p:cNvPr>
          <p:cNvSpPr>
            <a:spLocks noGrp="1"/>
          </p:cNvSpPr>
          <p:nvPr>
            <p:ph type="title"/>
          </p:nvPr>
        </p:nvSpPr>
        <p:spPr>
          <a:xfrm>
            <a:off x="2292096" y="585216"/>
            <a:ext cx="2834314" cy="1499616"/>
          </a:xfrm>
        </p:spPr>
        <p:txBody>
          <a:bodyPr>
            <a:normAutofit/>
          </a:bodyPr>
          <a:lstStyle/>
          <a:p>
            <a:r>
              <a:rPr lang="en-US" dirty="0">
                <a:solidFill>
                  <a:srgbClr val="FFFFFF"/>
                </a:solidFill>
              </a:rPr>
              <a:t>Clean Energy</a:t>
            </a:r>
          </a:p>
        </p:txBody>
      </p:sp>
      <p:sp>
        <p:nvSpPr>
          <p:cNvPr id="3" name="Content Placeholder 2">
            <a:extLst>
              <a:ext uri="{FF2B5EF4-FFF2-40B4-BE49-F238E27FC236}">
                <a16:creationId xmlns:a16="http://schemas.microsoft.com/office/drawing/2014/main" id="{E3ABA25B-D2D1-5492-6C2B-D18AFD555530}"/>
              </a:ext>
            </a:extLst>
          </p:cNvPr>
          <p:cNvSpPr>
            <a:spLocks noGrp="1"/>
          </p:cNvSpPr>
          <p:nvPr>
            <p:ph idx="1"/>
          </p:nvPr>
        </p:nvSpPr>
        <p:spPr>
          <a:xfrm>
            <a:off x="2292096" y="2286000"/>
            <a:ext cx="2843784" cy="3931920"/>
          </a:xfrm>
        </p:spPr>
        <p:txBody>
          <a:bodyPr>
            <a:normAutofit/>
          </a:bodyPr>
          <a:lstStyle/>
          <a:p>
            <a:endParaRPr lang="en-US">
              <a:solidFill>
                <a:srgbClr val="FFFFFF"/>
              </a:solidFill>
            </a:endParaRPr>
          </a:p>
        </p:txBody>
      </p:sp>
      <p:pic>
        <p:nvPicPr>
          <p:cNvPr id="5" name="Picture 4">
            <a:extLst>
              <a:ext uri="{FF2B5EF4-FFF2-40B4-BE49-F238E27FC236}">
                <a16:creationId xmlns:a16="http://schemas.microsoft.com/office/drawing/2014/main" id="{D3CD1435-548A-30E6-E79C-6574C6D4C0ED}"/>
              </a:ext>
            </a:extLst>
          </p:cNvPr>
          <p:cNvPicPr>
            <a:picLocks noChangeAspect="1"/>
          </p:cNvPicPr>
          <p:nvPr/>
        </p:nvPicPr>
        <p:blipFill>
          <a:blip r:embed="rId2"/>
          <a:stretch>
            <a:fillRect/>
          </a:stretch>
        </p:blipFill>
        <p:spPr>
          <a:xfrm>
            <a:off x="6850706" y="192575"/>
            <a:ext cx="4967913" cy="6472850"/>
          </a:xfrm>
          <a:prstGeom prst="rect">
            <a:avLst/>
          </a:prstGeom>
        </p:spPr>
      </p:pic>
      <p:pic>
        <p:nvPicPr>
          <p:cNvPr id="6" name="Picture 5">
            <a:extLst>
              <a:ext uri="{FF2B5EF4-FFF2-40B4-BE49-F238E27FC236}">
                <a16:creationId xmlns:a16="http://schemas.microsoft.com/office/drawing/2014/main" id="{F91AADC1-CE77-8930-A872-6E5C0B77D0B2}"/>
              </a:ext>
            </a:extLst>
          </p:cNvPr>
          <p:cNvPicPr>
            <a:picLocks noChangeAspect="1"/>
          </p:cNvPicPr>
          <p:nvPr/>
        </p:nvPicPr>
        <p:blipFill>
          <a:blip r:embed="rId3"/>
          <a:srcRect l="11344" t="18500" r="20688" b="36266"/>
          <a:stretch/>
        </p:blipFill>
        <p:spPr>
          <a:xfrm>
            <a:off x="502921" y="3429000"/>
            <a:ext cx="8286748" cy="3102102"/>
          </a:xfrm>
          <a:prstGeom prst="rect">
            <a:avLst/>
          </a:prstGeom>
        </p:spPr>
      </p:pic>
    </p:spTree>
    <p:extLst>
      <p:ext uri="{BB962C8B-B14F-4D97-AF65-F5344CB8AC3E}">
        <p14:creationId xmlns:p14="http://schemas.microsoft.com/office/powerpoint/2010/main" val="1086870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CFD9A4-2AA9-073C-FA86-969C7BEE901E}"/>
              </a:ext>
            </a:extLst>
          </p:cNvPr>
          <p:cNvPicPr>
            <a:picLocks noChangeAspect="1"/>
          </p:cNvPicPr>
          <p:nvPr/>
        </p:nvPicPr>
        <p:blipFill>
          <a:blip r:embed="rId2"/>
          <a:srcRect l="44063" t="17166" r="21531" b="5166"/>
          <a:stretch/>
        </p:blipFill>
        <p:spPr>
          <a:xfrm>
            <a:off x="6730210" y="285750"/>
            <a:ext cx="5076980" cy="6446520"/>
          </a:xfrm>
          <a:prstGeom prst="rect">
            <a:avLst/>
          </a:prstGeom>
        </p:spPr>
      </p:pic>
      <p:pic>
        <p:nvPicPr>
          <p:cNvPr id="5" name="Content Placeholder 4">
            <a:extLst>
              <a:ext uri="{FF2B5EF4-FFF2-40B4-BE49-F238E27FC236}">
                <a16:creationId xmlns:a16="http://schemas.microsoft.com/office/drawing/2014/main" id="{1A2E711F-645E-983B-07EB-8D2DA8FAB4EF}"/>
              </a:ext>
            </a:extLst>
          </p:cNvPr>
          <p:cNvPicPr>
            <a:picLocks noGrp="1" noChangeAspect="1"/>
          </p:cNvPicPr>
          <p:nvPr>
            <p:ph idx="1"/>
          </p:nvPr>
        </p:nvPicPr>
        <p:blipFill>
          <a:blip r:embed="rId3"/>
          <a:srcRect l="14976" t="43732" r="17620" b="34526"/>
          <a:stretch/>
        </p:blipFill>
        <p:spPr>
          <a:xfrm>
            <a:off x="473567" y="3674497"/>
            <a:ext cx="10626952" cy="1928190"/>
          </a:xfrm>
        </p:spPr>
      </p:pic>
    </p:spTree>
    <p:extLst>
      <p:ext uri="{BB962C8B-B14F-4D97-AF65-F5344CB8AC3E}">
        <p14:creationId xmlns:p14="http://schemas.microsoft.com/office/powerpoint/2010/main" val="498937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5C9AD2-2D39-4C11-8FAC-1F97F4FDB99B}"/>
              </a:ext>
            </a:extLst>
          </p:cNvPr>
          <p:cNvSpPr/>
          <p:nvPr/>
        </p:nvSpPr>
        <p:spPr>
          <a:xfrm>
            <a:off x="1524000" y="857254"/>
            <a:ext cx="9144000" cy="1010843"/>
          </a:xfrm>
          <a:prstGeom prst="rect">
            <a:avLst/>
          </a:prstGeom>
          <a:solidFill>
            <a:srgbClr val="0050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66B2E07-ABEC-4AFB-80E2-B5900A4251B2}"/>
              </a:ext>
            </a:extLst>
          </p:cNvPr>
          <p:cNvSpPr>
            <a:spLocks noGrp="1"/>
          </p:cNvSpPr>
          <p:nvPr>
            <p:ph type="title"/>
          </p:nvPr>
        </p:nvSpPr>
        <p:spPr>
          <a:xfrm>
            <a:off x="1999247" y="870942"/>
            <a:ext cx="7886700" cy="994172"/>
          </a:xfrm>
        </p:spPr>
        <p:txBody>
          <a:bodyPr>
            <a:normAutofit fontScale="90000"/>
          </a:bodyPr>
          <a:lstStyle/>
          <a:p>
            <a:r>
              <a:rPr lang="en-US" dirty="0">
                <a:solidFill>
                  <a:schemeClr val="bg1"/>
                </a:solidFill>
                <a:latin typeface="Arial Black" panose="020B0A04020102020204" pitchFamily="34" charset="0"/>
              </a:rPr>
              <a:t>Public Engagement Efforts </a:t>
            </a:r>
          </a:p>
        </p:txBody>
      </p:sp>
      <p:pic>
        <p:nvPicPr>
          <p:cNvPr id="4" name="Picture 3" descr="A picture containing person, group, people, bedroom&#10;&#10;Description automatically generated">
            <a:extLst>
              <a:ext uri="{FF2B5EF4-FFF2-40B4-BE49-F238E27FC236}">
                <a16:creationId xmlns:a16="http://schemas.microsoft.com/office/drawing/2014/main" id="{2AF341EA-B419-4059-9389-B7140B236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175" y="2083118"/>
            <a:ext cx="2286000" cy="1714500"/>
          </a:xfrm>
          <a:prstGeom prst="rect">
            <a:avLst/>
          </a:prstGeom>
        </p:spPr>
      </p:pic>
      <p:pic>
        <p:nvPicPr>
          <p:cNvPr id="11" name="Picture 10" descr="A picture containing colorful, decorated&#10;&#10;Description automatically generated">
            <a:extLst>
              <a:ext uri="{FF2B5EF4-FFF2-40B4-BE49-F238E27FC236}">
                <a16:creationId xmlns:a16="http://schemas.microsoft.com/office/drawing/2014/main" id="{4747D232-3B68-4D97-8114-A00CC0FE1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9445" y="2321355"/>
            <a:ext cx="2285999" cy="1714500"/>
          </a:xfrm>
          <a:prstGeom prst="rect">
            <a:avLst/>
          </a:prstGeom>
        </p:spPr>
      </p:pic>
      <p:pic>
        <p:nvPicPr>
          <p:cNvPr id="12" name="Picture 5">
            <a:extLst>
              <a:ext uri="{FF2B5EF4-FFF2-40B4-BE49-F238E27FC236}">
                <a16:creationId xmlns:a16="http://schemas.microsoft.com/office/drawing/2014/main" id="{1C09A489-F73B-4908-B61B-0FA55F4E1F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5962" y="4423665"/>
            <a:ext cx="2514600" cy="1414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337E3C3C-1BB1-4320-89DD-2577EB73282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2645" y="4391981"/>
            <a:ext cx="2285999" cy="1523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AC8E83C-2735-4706-BA22-462F33093C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4882" y="1996920"/>
            <a:ext cx="1715947" cy="2426745"/>
          </a:xfrm>
          <a:prstGeom prst="rect">
            <a:avLst/>
          </a:prstGeom>
        </p:spPr>
      </p:pic>
      <p:pic>
        <p:nvPicPr>
          <p:cNvPr id="15" name="Picture 14">
            <a:extLst>
              <a:ext uri="{FF2B5EF4-FFF2-40B4-BE49-F238E27FC236}">
                <a16:creationId xmlns:a16="http://schemas.microsoft.com/office/drawing/2014/main" id="{F2F4A554-9478-4D45-9EF1-3FC12FE6B4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047415" y="4154045"/>
            <a:ext cx="1946436" cy="1459827"/>
          </a:xfrm>
          <a:prstGeom prst="rect">
            <a:avLst/>
          </a:prstGeom>
        </p:spPr>
      </p:pic>
      <p:pic>
        <p:nvPicPr>
          <p:cNvPr id="17" name="Picture 16" descr="A picture containing person, outdoor, people, group&#10;&#10;Description automatically generated">
            <a:extLst>
              <a:ext uri="{FF2B5EF4-FFF2-40B4-BE49-F238E27FC236}">
                <a16:creationId xmlns:a16="http://schemas.microsoft.com/office/drawing/2014/main" id="{BAA50F87-0A37-4BB7-B0A7-D209015B44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6803" y="2321359"/>
            <a:ext cx="2285999" cy="1714499"/>
          </a:xfrm>
          <a:prstGeom prst="rect">
            <a:avLst/>
          </a:prstGeom>
        </p:spPr>
      </p:pic>
    </p:spTree>
    <p:extLst>
      <p:ext uri="{BB962C8B-B14F-4D97-AF65-F5344CB8AC3E}">
        <p14:creationId xmlns:p14="http://schemas.microsoft.com/office/powerpoint/2010/main" val="456376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ext Placeholder 1">
            <a:extLst>
              <a:ext uri="{FF2B5EF4-FFF2-40B4-BE49-F238E27FC236}">
                <a16:creationId xmlns:a16="http://schemas.microsoft.com/office/drawing/2014/main" id="{5AF0C359-30C8-BD3A-978D-D2CC8A656801}"/>
              </a:ext>
            </a:extLst>
          </p:cNvPr>
          <p:cNvSpPr>
            <a:spLocks noGrp="1"/>
          </p:cNvSpPr>
          <p:nvPr>
            <p:ph type="body" sz="quarter" idx="11"/>
          </p:nvPr>
        </p:nvSpPr>
        <p:spPr>
          <a:xfrm>
            <a:off x="2057400" y="2057400"/>
            <a:ext cx="3886200" cy="685800"/>
          </a:xfrm>
        </p:spPr>
        <p:txBody>
          <a:bodyPr/>
          <a:lstStyle/>
          <a:p>
            <a:endParaRPr lang="en-US"/>
          </a:p>
        </p:txBody>
      </p:sp>
      <p:sp>
        <p:nvSpPr>
          <p:cNvPr id="8196" name="Title 4"/>
          <p:cNvSpPr>
            <a:spLocks noGrp="1"/>
          </p:cNvSpPr>
          <p:nvPr>
            <p:ph type="title"/>
          </p:nvPr>
        </p:nvSpPr>
        <p:spPr>
          <a:xfrm>
            <a:off x="2057400" y="1371600"/>
            <a:ext cx="8077200" cy="685800"/>
          </a:xfrm>
        </p:spPr>
        <p:txBody>
          <a:bodyPr>
            <a:normAutofit/>
          </a:bodyPr>
          <a:lstStyle/>
          <a:p>
            <a:r>
              <a:rPr lang="en-US" altLang="en-US"/>
              <a:t>Imagine…</a:t>
            </a:r>
          </a:p>
        </p:txBody>
      </p:sp>
      <p:sp>
        <p:nvSpPr>
          <p:cNvPr id="8204" name="Text Placeholder 3">
            <a:extLst>
              <a:ext uri="{FF2B5EF4-FFF2-40B4-BE49-F238E27FC236}">
                <a16:creationId xmlns:a16="http://schemas.microsoft.com/office/drawing/2014/main" id="{A2AB20FB-DBE1-A532-0D30-46525D265F04}"/>
              </a:ext>
            </a:extLst>
          </p:cNvPr>
          <p:cNvSpPr>
            <a:spLocks noGrp="1"/>
          </p:cNvSpPr>
          <p:nvPr>
            <p:ph type="body" sz="quarter" idx="15"/>
          </p:nvPr>
        </p:nvSpPr>
        <p:spPr>
          <a:xfrm>
            <a:off x="6248400" y="2057400"/>
            <a:ext cx="3886200" cy="685800"/>
          </a:xfrm>
        </p:spPr>
        <p:txBody>
          <a:bodyPr/>
          <a:lstStyle/>
          <a:p>
            <a:endParaRPr lang="en-US"/>
          </a:p>
        </p:txBody>
      </p:sp>
      <p:pic>
        <p:nvPicPr>
          <p:cNvPr id="8195" name="Picture 2"/>
          <p:cNvPicPr>
            <a:picLocks noChangeAspect="1"/>
          </p:cNvPicPr>
          <p:nvPr/>
        </p:nvPicPr>
        <p:blipFill>
          <a:blip r:embed="rId2">
            <a:extLst>
              <a:ext uri="{28A0092B-C50C-407E-A947-70E740481C1C}">
                <a14:useLocalDpi xmlns:a14="http://schemas.microsoft.com/office/drawing/2010/main" val="0"/>
              </a:ext>
            </a:extLst>
          </a:blip>
          <a:srcRect l="2632" r="1746" b="2"/>
          <a:stretch>
            <a:fillRect/>
          </a:stretch>
        </p:blipFill>
        <p:spPr bwMode="auto">
          <a:xfrm>
            <a:off x="2057400" y="2819400"/>
            <a:ext cx="3886200" cy="304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194" name="Picture 1"/>
          <p:cNvPicPr>
            <a:picLocks noChangeAspect="1"/>
          </p:cNvPicPr>
          <p:nvPr/>
        </p:nvPicPr>
        <p:blipFill>
          <a:blip r:embed="rId3">
            <a:extLst>
              <a:ext uri="{28A0092B-C50C-407E-A947-70E740481C1C}">
                <a14:useLocalDpi xmlns:a14="http://schemas.microsoft.com/office/drawing/2010/main" val="0"/>
              </a:ext>
            </a:extLst>
          </a:blip>
          <a:srcRect l="1651" r="1446" b="-3"/>
          <a:stretch>
            <a:fillRect/>
          </a:stretch>
        </p:blipFill>
        <p:spPr bwMode="auto">
          <a:xfrm>
            <a:off x="6248400" y="2819400"/>
            <a:ext cx="3886200" cy="304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06" name="Slide Number Placeholder 6">
            <a:extLst>
              <a:ext uri="{FF2B5EF4-FFF2-40B4-BE49-F238E27FC236}">
                <a16:creationId xmlns:a16="http://schemas.microsoft.com/office/drawing/2014/main" id="{96915276-AABE-862A-BCFF-E731C0121AE0}"/>
              </a:ext>
            </a:extLst>
          </p:cNvPr>
          <p:cNvSpPr>
            <a:spLocks noGrp="1"/>
          </p:cNvSpPr>
          <p:nvPr>
            <p:ph type="sldNum" sz="quarter" idx="12"/>
          </p:nvPr>
        </p:nvSpPr>
        <p:spPr>
          <a:xfrm>
            <a:off x="1524000" y="6492876"/>
            <a:ext cx="3810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2C42374-A6A3-482B-85FB-31F7E9C4A8A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9816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8DD468-E3FF-D1B9-147E-85D0CB1A366C}"/>
              </a:ext>
            </a:extLst>
          </p:cNvPr>
          <p:cNvSpPr txBox="1">
            <a:spLocks/>
          </p:cNvSpPr>
          <p:nvPr/>
        </p:nvSpPr>
        <p:spPr>
          <a:xfrm>
            <a:off x="1202635" y="-76200"/>
            <a:ext cx="9700591" cy="1173163"/>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8000"/>
                </a:solidFill>
                <a:effectLst/>
                <a:uLnTx/>
                <a:uFillTx/>
                <a:latin typeface="Calibri"/>
                <a:ea typeface="+mn-ea"/>
                <a:cs typeface="+mn-cs"/>
              </a:rPr>
              <a:t>Stages 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8000"/>
                </a:solidFill>
                <a:effectLst/>
                <a:uLnTx/>
                <a:uFillTx/>
                <a:latin typeface="Calibri"/>
                <a:ea typeface="+mn-ea"/>
                <a:cs typeface="+mn-cs"/>
              </a:rPr>
              <a:t>required decision making process for projects</a:t>
            </a:r>
          </a:p>
        </p:txBody>
      </p:sp>
      <p:sp>
        <p:nvSpPr>
          <p:cNvPr id="7" name="Content Placeholder 2">
            <a:extLst>
              <a:ext uri="{FF2B5EF4-FFF2-40B4-BE49-F238E27FC236}">
                <a16:creationId xmlns:a16="http://schemas.microsoft.com/office/drawing/2014/main" id="{AC58EF6B-D018-7011-C1A6-33BEE3F81C70}"/>
              </a:ext>
            </a:extLst>
          </p:cNvPr>
          <p:cNvSpPr txBox="1">
            <a:spLocks/>
          </p:cNvSpPr>
          <p:nvPr/>
        </p:nvSpPr>
        <p:spPr>
          <a:xfrm>
            <a:off x="2057400" y="1981200"/>
            <a:ext cx="8382000" cy="3352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
                <a:srgbClr val="1F497D"/>
              </a:buClr>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8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125" name="Group 51">
            <a:extLst>
              <a:ext uri="{FF2B5EF4-FFF2-40B4-BE49-F238E27FC236}">
                <a16:creationId xmlns:a16="http://schemas.microsoft.com/office/drawing/2014/main" id="{3749A24E-AF2E-1A51-3601-8221D952113F}"/>
              </a:ext>
            </a:extLst>
          </p:cNvPr>
          <p:cNvGrpSpPr>
            <a:grpSpLocks/>
          </p:cNvGrpSpPr>
          <p:nvPr/>
        </p:nvGrpSpPr>
        <p:grpSpPr bwMode="auto">
          <a:xfrm>
            <a:off x="3657601" y="2133600"/>
            <a:ext cx="4708525" cy="3352800"/>
            <a:chOff x="2133600" y="2133600"/>
            <a:chExt cx="4708525" cy="3352800"/>
          </a:xfrm>
        </p:grpSpPr>
        <p:grpSp>
          <p:nvGrpSpPr>
            <p:cNvPr id="5126" name="Group 32">
              <a:extLst>
                <a:ext uri="{FF2B5EF4-FFF2-40B4-BE49-F238E27FC236}">
                  <a16:creationId xmlns:a16="http://schemas.microsoft.com/office/drawing/2014/main" id="{9EA478CB-F019-06DE-9CFE-D3508F191BF9}"/>
                </a:ext>
              </a:extLst>
            </p:cNvPr>
            <p:cNvGrpSpPr>
              <a:grpSpLocks/>
            </p:cNvGrpSpPr>
            <p:nvPr/>
          </p:nvGrpSpPr>
          <p:grpSpPr bwMode="auto">
            <a:xfrm>
              <a:off x="2133600" y="2133600"/>
              <a:ext cx="4708525" cy="609600"/>
              <a:chOff x="2057400" y="2133600"/>
              <a:chExt cx="4708525" cy="609600"/>
            </a:xfrm>
          </p:grpSpPr>
          <p:sp>
            <p:nvSpPr>
              <p:cNvPr id="14" name="Pentagon 3">
                <a:extLst>
                  <a:ext uri="{FF2B5EF4-FFF2-40B4-BE49-F238E27FC236}">
                    <a16:creationId xmlns:a16="http://schemas.microsoft.com/office/drawing/2014/main" id="{72E01071-42B9-4550-AF97-00EA7A48FD9A}"/>
                  </a:ext>
                </a:extLst>
              </p:cNvPr>
              <p:cNvSpPr/>
              <p:nvPr/>
            </p:nvSpPr>
            <p:spPr bwMode="auto">
              <a:xfrm>
                <a:off x="2514600" y="2133600"/>
                <a:ext cx="4251325" cy="533400"/>
              </a:xfrm>
              <a:prstGeom prst="homePlate">
                <a:avLst/>
              </a:prstGeom>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3" name="TextBox 4">
                <a:extLst>
                  <a:ext uri="{FF2B5EF4-FFF2-40B4-BE49-F238E27FC236}">
                    <a16:creationId xmlns:a16="http://schemas.microsoft.com/office/drawing/2014/main" id="{9AA8C9B1-D966-1736-AF28-A6675CD82B48}"/>
                  </a:ext>
                </a:extLst>
              </p:cNvPr>
              <p:cNvSpPr txBox="1">
                <a:spLocks noChangeArrowheads="1"/>
              </p:cNvSpPr>
              <p:nvPr/>
            </p:nvSpPr>
            <p:spPr bwMode="auto">
              <a:xfrm>
                <a:off x="2851484" y="2133600"/>
                <a:ext cx="36896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Application Filed </a:t>
                </a:r>
              </a:p>
            </p:txBody>
          </p:sp>
          <p:sp>
            <p:nvSpPr>
              <p:cNvPr id="16" name="Flowchart: Connector 15">
                <a:extLst>
                  <a:ext uri="{FF2B5EF4-FFF2-40B4-BE49-F238E27FC236}">
                    <a16:creationId xmlns:a16="http://schemas.microsoft.com/office/drawing/2014/main" id="{88DA966B-0BB9-F2C7-F2F0-8E338C8214E5}"/>
                  </a:ext>
                </a:extLst>
              </p:cNvPr>
              <p:cNvSpPr/>
              <p:nvPr/>
            </p:nvSpPr>
            <p:spPr bwMode="auto">
              <a:xfrm>
                <a:off x="2057400" y="2133600"/>
                <a:ext cx="714375" cy="609600"/>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5" name="TextBox 6">
                <a:extLst>
                  <a:ext uri="{FF2B5EF4-FFF2-40B4-BE49-F238E27FC236}">
                    <a16:creationId xmlns:a16="http://schemas.microsoft.com/office/drawing/2014/main" id="{FFD5B3E8-9102-1128-EACE-93FBBED1999C}"/>
                  </a:ext>
                </a:extLst>
              </p:cNvPr>
              <p:cNvSpPr txBox="1">
                <a:spLocks noChangeArrowheads="1"/>
              </p:cNvSpPr>
              <p:nvPr/>
            </p:nvSpPr>
            <p:spPr bwMode="auto">
              <a:xfrm>
                <a:off x="2133600" y="2209800"/>
                <a:ext cx="557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1</a:t>
                </a:r>
              </a:p>
            </p:txBody>
          </p:sp>
        </p:grpSp>
        <p:grpSp>
          <p:nvGrpSpPr>
            <p:cNvPr id="5127" name="Group 33">
              <a:extLst>
                <a:ext uri="{FF2B5EF4-FFF2-40B4-BE49-F238E27FC236}">
                  <a16:creationId xmlns:a16="http://schemas.microsoft.com/office/drawing/2014/main" id="{046461AB-0DA6-D9E2-AA42-9F1613D687E4}"/>
                </a:ext>
              </a:extLst>
            </p:cNvPr>
            <p:cNvGrpSpPr>
              <a:grpSpLocks/>
            </p:cNvGrpSpPr>
            <p:nvPr/>
          </p:nvGrpSpPr>
          <p:grpSpPr bwMode="auto">
            <a:xfrm>
              <a:off x="2133600" y="3048000"/>
              <a:ext cx="4708525" cy="609600"/>
              <a:chOff x="2057400" y="2133600"/>
              <a:chExt cx="4708525" cy="609600"/>
            </a:xfrm>
          </p:grpSpPr>
          <p:sp>
            <p:nvSpPr>
              <p:cNvPr id="35" name="Pentagon 3">
                <a:extLst>
                  <a:ext uri="{FF2B5EF4-FFF2-40B4-BE49-F238E27FC236}">
                    <a16:creationId xmlns:a16="http://schemas.microsoft.com/office/drawing/2014/main" id="{C96B54B6-C7E7-9235-BD93-FEE4E18D461B}"/>
                  </a:ext>
                </a:extLst>
              </p:cNvPr>
              <p:cNvSpPr/>
              <p:nvPr/>
            </p:nvSpPr>
            <p:spPr bwMode="auto">
              <a:xfrm>
                <a:off x="2514600" y="2133600"/>
                <a:ext cx="4251325" cy="533400"/>
              </a:xfrm>
              <a:prstGeom prst="homePlate">
                <a:avLst/>
              </a:prstGeom>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39" name="TextBox 4">
                <a:extLst>
                  <a:ext uri="{FF2B5EF4-FFF2-40B4-BE49-F238E27FC236}">
                    <a16:creationId xmlns:a16="http://schemas.microsoft.com/office/drawing/2014/main" id="{97F8D312-0D5F-B29F-4E60-E85CC42F2B07}"/>
                  </a:ext>
                </a:extLst>
              </p:cNvPr>
              <p:cNvSpPr txBox="1">
                <a:spLocks noChangeArrowheads="1"/>
              </p:cNvSpPr>
              <p:nvPr/>
            </p:nvSpPr>
            <p:spPr bwMode="auto">
              <a:xfrm>
                <a:off x="2851484" y="2133600"/>
                <a:ext cx="36896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Application Reviewed </a:t>
                </a:r>
              </a:p>
            </p:txBody>
          </p:sp>
          <p:sp>
            <p:nvSpPr>
              <p:cNvPr id="37" name="Flowchart: Connector 36">
                <a:extLst>
                  <a:ext uri="{FF2B5EF4-FFF2-40B4-BE49-F238E27FC236}">
                    <a16:creationId xmlns:a16="http://schemas.microsoft.com/office/drawing/2014/main" id="{139ECE25-92AE-C461-E163-575FB82F83BD}"/>
                  </a:ext>
                </a:extLst>
              </p:cNvPr>
              <p:cNvSpPr/>
              <p:nvPr/>
            </p:nvSpPr>
            <p:spPr bwMode="auto">
              <a:xfrm>
                <a:off x="2057400" y="2133600"/>
                <a:ext cx="714375" cy="609600"/>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1" name="TextBox 6">
                <a:extLst>
                  <a:ext uri="{FF2B5EF4-FFF2-40B4-BE49-F238E27FC236}">
                    <a16:creationId xmlns:a16="http://schemas.microsoft.com/office/drawing/2014/main" id="{DEBA5FA5-19D6-0D71-3590-E67B2D43F9BE}"/>
                  </a:ext>
                </a:extLst>
              </p:cNvPr>
              <p:cNvSpPr txBox="1">
                <a:spLocks noChangeArrowheads="1"/>
              </p:cNvSpPr>
              <p:nvPr/>
            </p:nvSpPr>
            <p:spPr bwMode="auto">
              <a:xfrm>
                <a:off x="2133600" y="2209800"/>
                <a:ext cx="557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2</a:t>
                </a:r>
              </a:p>
            </p:txBody>
          </p:sp>
        </p:grpSp>
        <p:grpSp>
          <p:nvGrpSpPr>
            <p:cNvPr id="5128" name="Group 38">
              <a:extLst>
                <a:ext uri="{FF2B5EF4-FFF2-40B4-BE49-F238E27FC236}">
                  <a16:creationId xmlns:a16="http://schemas.microsoft.com/office/drawing/2014/main" id="{0597F929-A21E-7DCF-D73D-E6D8533C99E0}"/>
                </a:ext>
              </a:extLst>
            </p:cNvPr>
            <p:cNvGrpSpPr>
              <a:grpSpLocks/>
            </p:cNvGrpSpPr>
            <p:nvPr/>
          </p:nvGrpSpPr>
          <p:grpSpPr bwMode="auto">
            <a:xfrm>
              <a:off x="2133600" y="3962400"/>
              <a:ext cx="4708525" cy="609600"/>
              <a:chOff x="2057400" y="2133600"/>
              <a:chExt cx="4708525" cy="609600"/>
            </a:xfrm>
          </p:grpSpPr>
          <p:sp>
            <p:nvSpPr>
              <p:cNvPr id="40" name="Pentagon 3">
                <a:extLst>
                  <a:ext uri="{FF2B5EF4-FFF2-40B4-BE49-F238E27FC236}">
                    <a16:creationId xmlns:a16="http://schemas.microsoft.com/office/drawing/2014/main" id="{01D4A33A-57FA-E86A-C80C-B71033180BB4}"/>
                  </a:ext>
                </a:extLst>
              </p:cNvPr>
              <p:cNvSpPr/>
              <p:nvPr/>
            </p:nvSpPr>
            <p:spPr bwMode="auto">
              <a:xfrm>
                <a:off x="2514600" y="2133600"/>
                <a:ext cx="4251325" cy="533400"/>
              </a:xfrm>
              <a:prstGeom prst="homePlate">
                <a:avLst/>
              </a:prstGeom>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35" name="TextBox 4">
                <a:extLst>
                  <a:ext uri="{FF2B5EF4-FFF2-40B4-BE49-F238E27FC236}">
                    <a16:creationId xmlns:a16="http://schemas.microsoft.com/office/drawing/2014/main" id="{D96CA0DB-AEAB-34AF-09FD-89F01A34B2AD}"/>
                  </a:ext>
                </a:extLst>
              </p:cNvPr>
              <p:cNvSpPr txBox="1">
                <a:spLocks noChangeArrowheads="1"/>
              </p:cNvSpPr>
              <p:nvPr/>
            </p:nvSpPr>
            <p:spPr bwMode="auto">
              <a:xfrm>
                <a:off x="2851484" y="2133600"/>
                <a:ext cx="36896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Public Hearing</a:t>
                </a:r>
              </a:p>
            </p:txBody>
          </p:sp>
          <p:sp>
            <p:nvSpPr>
              <p:cNvPr id="42" name="Flowchart: Connector 41">
                <a:extLst>
                  <a:ext uri="{FF2B5EF4-FFF2-40B4-BE49-F238E27FC236}">
                    <a16:creationId xmlns:a16="http://schemas.microsoft.com/office/drawing/2014/main" id="{6AAD4E2F-4FFC-C2AC-DEEB-156F1F34AEAC}"/>
                  </a:ext>
                </a:extLst>
              </p:cNvPr>
              <p:cNvSpPr/>
              <p:nvPr/>
            </p:nvSpPr>
            <p:spPr bwMode="auto">
              <a:xfrm>
                <a:off x="2057400" y="2133600"/>
                <a:ext cx="714375" cy="609600"/>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37" name="TextBox 6">
                <a:extLst>
                  <a:ext uri="{FF2B5EF4-FFF2-40B4-BE49-F238E27FC236}">
                    <a16:creationId xmlns:a16="http://schemas.microsoft.com/office/drawing/2014/main" id="{5AEB7582-43AB-6ECC-6A06-67BEEBF696F4}"/>
                  </a:ext>
                </a:extLst>
              </p:cNvPr>
              <p:cNvSpPr txBox="1">
                <a:spLocks noChangeArrowheads="1"/>
              </p:cNvSpPr>
              <p:nvPr/>
            </p:nvSpPr>
            <p:spPr bwMode="auto">
              <a:xfrm>
                <a:off x="2133600" y="2209800"/>
                <a:ext cx="557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3</a:t>
                </a:r>
              </a:p>
            </p:txBody>
          </p:sp>
        </p:grpSp>
        <p:grpSp>
          <p:nvGrpSpPr>
            <p:cNvPr id="5129" name="Group 43">
              <a:extLst>
                <a:ext uri="{FF2B5EF4-FFF2-40B4-BE49-F238E27FC236}">
                  <a16:creationId xmlns:a16="http://schemas.microsoft.com/office/drawing/2014/main" id="{FF658EC0-2BA9-A166-89DD-B13075D781A8}"/>
                </a:ext>
              </a:extLst>
            </p:cNvPr>
            <p:cNvGrpSpPr>
              <a:grpSpLocks/>
            </p:cNvGrpSpPr>
            <p:nvPr/>
          </p:nvGrpSpPr>
          <p:grpSpPr bwMode="auto">
            <a:xfrm>
              <a:off x="2133600" y="4876800"/>
              <a:ext cx="4708525" cy="609600"/>
              <a:chOff x="2057400" y="2133600"/>
              <a:chExt cx="4708525" cy="609600"/>
            </a:xfrm>
          </p:grpSpPr>
          <p:sp>
            <p:nvSpPr>
              <p:cNvPr id="45" name="Pentagon 3">
                <a:extLst>
                  <a:ext uri="{FF2B5EF4-FFF2-40B4-BE49-F238E27FC236}">
                    <a16:creationId xmlns:a16="http://schemas.microsoft.com/office/drawing/2014/main" id="{D8678F96-01CB-B8EA-B5B8-595C6F6CF76F}"/>
                  </a:ext>
                </a:extLst>
              </p:cNvPr>
              <p:cNvSpPr/>
              <p:nvPr/>
            </p:nvSpPr>
            <p:spPr bwMode="auto">
              <a:xfrm>
                <a:off x="2514600" y="2133600"/>
                <a:ext cx="4251325" cy="533400"/>
              </a:xfrm>
              <a:prstGeom prst="homePlate">
                <a:avLst/>
              </a:prstGeom>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31" name="TextBox 4">
                <a:extLst>
                  <a:ext uri="{FF2B5EF4-FFF2-40B4-BE49-F238E27FC236}">
                    <a16:creationId xmlns:a16="http://schemas.microsoft.com/office/drawing/2014/main" id="{09D55037-38CD-FA44-1E9F-058B643E23B2}"/>
                  </a:ext>
                </a:extLst>
              </p:cNvPr>
              <p:cNvSpPr txBox="1">
                <a:spLocks noChangeArrowheads="1"/>
              </p:cNvSpPr>
              <p:nvPr/>
            </p:nvSpPr>
            <p:spPr bwMode="auto">
              <a:xfrm>
                <a:off x="2851484" y="2133600"/>
                <a:ext cx="36896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Decision Announced</a:t>
                </a:r>
              </a:p>
            </p:txBody>
          </p:sp>
          <p:sp>
            <p:nvSpPr>
              <p:cNvPr id="47" name="Flowchart: Connector 46">
                <a:extLst>
                  <a:ext uri="{FF2B5EF4-FFF2-40B4-BE49-F238E27FC236}">
                    <a16:creationId xmlns:a16="http://schemas.microsoft.com/office/drawing/2014/main" id="{364D576B-A353-768A-6179-7350A9DB453F}"/>
                  </a:ext>
                </a:extLst>
              </p:cNvPr>
              <p:cNvSpPr/>
              <p:nvPr/>
            </p:nvSpPr>
            <p:spPr bwMode="auto">
              <a:xfrm>
                <a:off x="2057400" y="2133600"/>
                <a:ext cx="714375" cy="609600"/>
              </a:xfrm>
              <a:prstGeom prst="flowChartConnector">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33" name="TextBox 6">
                <a:extLst>
                  <a:ext uri="{FF2B5EF4-FFF2-40B4-BE49-F238E27FC236}">
                    <a16:creationId xmlns:a16="http://schemas.microsoft.com/office/drawing/2014/main" id="{35BD81FD-CA8B-1669-F7CD-B0BFE8EDAFC3}"/>
                  </a:ext>
                </a:extLst>
              </p:cNvPr>
              <p:cNvSpPr txBox="1">
                <a:spLocks noChangeArrowheads="1"/>
              </p:cNvSpPr>
              <p:nvPr/>
            </p:nvSpPr>
            <p:spPr bwMode="auto">
              <a:xfrm>
                <a:off x="2133600" y="2209800"/>
                <a:ext cx="557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4</a:t>
                </a:r>
              </a:p>
            </p:txBody>
          </p:sp>
        </p:grpSp>
      </p:grpSp>
    </p:spTree>
    <p:extLst>
      <p:ext uri="{BB962C8B-B14F-4D97-AF65-F5344CB8AC3E}">
        <p14:creationId xmlns:p14="http://schemas.microsoft.com/office/powerpoint/2010/main" val="2010728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a:xfrm>
            <a:off x="1524000" y="274639"/>
            <a:ext cx="9144000" cy="574675"/>
          </a:xfrm>
        </p:spPr>
        <p:txBody>
          <a:bodyPr>
            <a:normAutofit/>
          </a:bodyPr>
          <a:lstStyle/>
          <a:p>
            <a:pPr>
              <a:defRPr/>
            </a:pPr>
            <a:r>
              <a:rPr lang="en-US" altLang="en-US" sz="2400" dirty="0">
                <a:solidFill>
                  <a:schemeClr val="tx2"/>
                </a:solidFill>
                <a:latin typeface="Arial" charset="0"/>
                <a:cs typeface="Arial" charset="0"/>
              </a:rPr>
              <a:t>Minimum or Maximize?</a:t>
            </a:r>
          </a:p>
        </p:txBody>
      </p:sp>
      <p:sp>
        <p:nvSpPr>
          <p:cNvPr id="92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 typeface="Arial" panose="020B0604020202020204" pitchFamily="34" charset="0"/>
              <a:buNone/>
              <a:tabLst/>
              <a:defRPr/>
            </a:pPr>
            <a:fld id="{0A2894F3-A29A-48C2-87BE-815195522B8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 typeface="Arial" panose="020B0604020202020204" pitchFamily="34" charset="0"/>
                <a:buNone/>
                <a:tabLst/>
                <a:defRPr/>
              </a:pPr>
              <a:t>16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6144" y="3048000"/>
            <a:ext cx="3889356"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Curved Right Arrow 11"/>
          <p:cNvSpPr/>
          <p:nvPr/>
        </p:nvSpPr>
        <p:spPr>
          <a:xfrm rot="5400000">
            <a:off x="5813426" y="1549401"/>
            <a:ext cx="777875" cy="1371600"/>
          </a:xfrm>
          <a:prstGeom prst="curvedRightArrow">
            <a:avLst/>
          </a:prstGeom>
          <a:solidFill>
            <a:srgbClr val="20215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222"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3036888"/>
            <a:ext cx="3681233" cy="2449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24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3E2726-68BF-71C1-F5A4-272D07728112}"/>
              </a:ext>
            </a:extLst>
          </p:cNvPr>
          <p:cNvSpPr txBox="1">
            <a:spLocks/>
          </p:cNvSpPr>
          <p:nvPr/>
        </p:nvSpPr>
        <p:spPr>
          <a:xfrm>
            <a:off x="1752600" y="304801"/>
            <a:ext cx="8610600" cy="1325563"/>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8000"/>
                </a:solidFill>
                <a:effectLst/>
                <a:uLnTx/>
                <a:uFillTx/>
                <a:latin typeface="Calibri"/>
                <a:ea typeface="+mn-ea"/>
                <a:cs typeface="+mn-cs"/>
              </a:rPr>
              <a:t>The Required Decision Making Process . . . </a:t>
            </a:r>
          </a:p>
        </p:txBody>
      </p:sp>
      <p:sp>
        <p:nvSpPr>
          <p:cNvPr id="4" name="Content Placeholder 2">
            <a:extLst>
              <a:ext uri="{FF2B5EF4-FFF2-40B4-BE49-F238E27FC236}">
                <a16:creationId xmlns:a16="http://schemas.microsoft.com/office/drawing/2014/main" id="{0E0F4DEF-4BAE-62AD-42AE-A7699F2253B5}"/>
              </a:ext>
            </a:extLst>
          </p:cNvPr>
          <p:cNvSpPr txBox="1">
            <a:spLocks/>
          </p:cNvSpPr>
          <p:nvPr/>
        </p:nvSpPr>
        <p:spPr>
          <a:xfrm>
            <a:off x="1023730" y="1143000"/>
            <a:ext cx="10296940" cy="5181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
                <a:srgbClr val="1F497D"/>
              </a:buClr>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80000"/>
              </a:lnSpc>
              <a:spcBef>
                <a:spcPct val="20000"/>
              </a:spcBef>
              <a:spcAft>
                <a:spcPts val="0"/>
              </a:spcAft>
              <a:buClr>
                <a:srgbClr val="C0504D"/>
              </a:buClr>
              <a:buSzTx/>
              <a:buFont typeface="Arial" charset="0"/>
              <a:buChar char="•"/>
              <a:tabLst/>
              <a:defRPr/>
            </a:pPr>
            <a:r>
              <a:rPr kumimoji="0" lang="en-US" sz="3200" b="1" i="0" u="none" strike="noStrike" kern="1200" cap="small" spc="0" normalizeH="0" baseline="0" noProof="0" dirty="0">
                <a:ln>
                  <a:noFill/>
                </a:ln>
                <a:solidFill>
                  <a:srgbClr val="008000"/>
                </a:solidFill>
                <a:effectLst/>
                <a:uLnTx/>
                <a:uFillTx/>
                <a:latin typeface="Calibri"/>
                <a:ea typeface="+mn-ea"/>
                <a:cs typeface="+mn-cs"/>
              </a:rPr>
              <a:t>Doesn’t</a:t>
            </a:r>
            <a:r>
              <a:rPr kumimoji="0" lang="en-US" sz="3200" b="1" i="0" u="none" strike="noStrike" kern="1200" cap="small" spc="0" normalizeH="0" baseline="0" noProof="0" dirty="0">
                <a:ln>
                  <a:noFill/>
                </a:ln>
                <a:solidFill>
                  <a:srgbClr val="008000"/>
                </a:solidFill>
                <a:effectLst/>
                <a:uLnTx/>
                <a:uFillTx/>
                <a:latin typeface="Arial" charset="0"/>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prevent or avoid challenges from being made by the public</a:t>
            </a:r>
          </a:p>
          <a:p>
            <a:pPr marL="342900" marR="0" lvl="0" indent="-342900" algn="l" defTabSz="914400" rtl="0" eaLnBrk="1" fontAlgn="auto" latinLnBrk="0" hangingPunct="1">
              <a:lnSpc>
                <a:spcPct val="80000"/>
              </a:lnSpc>
              <a:spcBef>
                <a:spcPct val="20000"/>
              </a:spcBef>
              <a:spcAft>
                <a:spcPts val="0"/>
              </a:spcAft>
              <a:buClr>
                <a:srgbClr val="C0504D"/>
              </a:buClr>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80000"/>
              </a:lnSpc>
              <a:spcBef>
                <a:spcPct val="20000"/>
              </a:spcBef>
              <a:spcAft>
                <a:spcPts val="0"/>
              </a:spcAft>
              <a:buClr>
                <a:srgbClr val="C0504D"/>
              </a:buClr>
              <a:buSzTx/>
              <a:buFont typeface="Arial" charset="0"/>
              <a:buChar char="•"/>
              <a:tabLst/>
              <a:defRPr/>
            </a:pPr>
            <a:r>
              <a:rPr kumimoji="0" lang="en-US" sz="3200" b="1" i="0" u="none" strike="noStrike" kern="1200" cap="small" spc="0" normalizeH="0" baseline="0" noProof="0" dirty="0">
                <a:ln>
                  <a:noFill/>
                </a:ln>
                <a:solidFill>
                  <a:srgbClr val="008000"/>
                </a:solidFill>
                <a:effectLst/>
                <a:uLnTx/>
                <a:uFillTx/>
                <a:latin typeface="Calibri"/>
                <a:ea typeface="+mn-ea"/>
                <a:cs typeface="+mn-cs"/>
              </a:rPr>
              <a:t>Doesn’t</a:t>
            </a:r>
            <a:r>
              <a:rPr kumimoji="0" lang="en-US" sz="3200" b="1" i="0" u="none" strike="noStrike" kern="1200" cap="small" spc="0" normalizeH="0" baseline="0" noProof="0" dirty="0">
                <a:ln>
                  <a:noFill/>
                </a:ln>
                <a:solidFill>
                  <a:srgbClr val="008000"/>
                </a:solidFill>
                <a:effectLst/>
                <a:uLnTx/>
                <a:uFillTx/>
                <a:latin typeface="Arial" charset="0"/>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help create conversation between local boards, developers and the affected public</a:t>
            </a:r>
          </a:p>
          <a:p>
            <a:pPr marL="342900" marR="0" lvl="0" indent="-342900" algn="l" defTabSz="914400" rtl="0" eaLnBrk="1" fontAlgn="auto" latinLnBrk="0" hangingPunct="1">
              <a:lnSpc>
                <a:spcPct val="80000"/>
              </a:lnSpc>
              <a:spcBef>
                <a:spcPct val="20000"/>
              </a:spcBef>
              <a:spcAft>
                <a:spcPts val="0"/>
              </a:spcAft>
              <a:buClr>
                <a:srgbClr val="C0504D"/>
              </a:buClr>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80000"/>
              </a:lnSpc>
              <a:spcBef>
                <a:spcPct val="20000"/>
              </a:spcBef>
              <a:spcAft>
                <a:spcPts val="0"/>
              </a:spcAft>
              <a:buClr>
                <a:srgbClr val="C0504D"/>
              </a:buClr>
              <a:buSzTx/>
              <a:buFont typeface="Arial" charset="0"/>
              <a:buChar char="•"/>
              <a:tabLst/>
              <a:defRPr/>
            </a:pPr>
            <a:r>
              <a:rPr kumimoji="0" lang="en-US" sz="3200" b="1" i="0" u="none" strike="noStrike" kern="1200" cap="small" spc="0" normalizeH="0" baseline="0" noProof="0" dirty="0">
                <a:ln>
                  <a:noFill/>
                </a:ln>
                <a:solidFill>
                  <a:srgbClr val="008000"/>
                </a:solidFill>
                <a:effectLst/>
                <a:uLnTx/>
                <a:uFillTx/>
                <a:latin typeface="Calibri"/>
                <a:ea typeface="+mn-ea"/>
                <a:cs typeface="+mn-cs"/>
              </a:rPr>
              <a:t>Doesn’t </a:t>
            </a:r>
            <a:r>
              <a:rPr kumimoji="0" lang="en-US" sz="3200" b="0" i="0" u="none" strike="noStrike" kern="1200" cap="none" spc="0" normalizeH="0" baseline="0" noProof="0" dirty="0">
                <a:ln>
                  <a:noFill/>
                </a:ln>
                <a:solidFill>
                  <a:prstClr val="black"/>
                </a:solidFill>
                <a:effectLst/>
                <a:uLnTx/>
                <a:uFillTx/>
                <a:latin typeface="Calibri"/>
                <a:ea typeface="+mn-ea"/>
                <a:cs typeface="+mn-cs"/>
              </a:rPr>
              <a:t>reduce the possibility of opposition</a:t>
            </a:r>
          </a:p>
          <a:p>
            <a:pPr marL="342900" marR="0" lvl="0" indent="-342900" algn="l" defTabSz="914400" rtl="0" eaLnBrk="1" fontAlgn="auto" latinLnBrk="0" hangingPunct="1">
              <a:lnSpc>
                <a:spcPct val="80000"/>
              </a:lnSpc>
              <a:spcBef>
                <a:spcPct val="20000"/>
              </a:spcBef>
              <a:spcAft>
                <a:spcPts val="0"/>
              </a:spcAft>
              <a:buClr>
                <a:srgbClr val="C0504D"/>
              </a:buClr>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80000"/>
              </a:lnSpc>
              <a:spcBef>
                <a:spcPct val="20000"/>
              </a:spcBef>
              <a:spcAft>
                <a:spcPts val="0"/>
              </a:spcAft>
              <a:buClr>
                <a:srgbClr val="C0504D"/>
              </a:buClr>
              <a:buSzTx/>
              <a:buFont typeface="Arial" charset="0"/>
              <a:buChar char="•"/>
              <a:tabLst/>
              <a:defRPr/>
            </a:pPr>
            <a:r>
              <a:rPr kumimoji="0" lang="en-US" sz="3200" b="1" i="0" u="none" strike="noStrike" kern="1200" cap="small" spc="0" normalizeH="0" baseline="0" noProof="0" dirty="0">
                <a:ln>
                  <a:noFill/>
                </a:ln>
                <a:solidFill>
                  <a:srgbClr val="008000"/>
                </a:solidFill>
                <a:effectLst/>
                <a:uLnTx/>
                <a:uFillTx/>
                <a:latin typeface="Calibri"/>
                <a:ea typeface="+mn-ea"/>
                <a:cs typeface="+mn-cs"/>
              </a:rPr>
              <a:t>Doesn’t </a:t>
            </a:r>
            <a:r>
              <a:rPr kumimoji="0" lang="en-US" sz="3200" b="0" i="0" u="none" strike="noStrike" kern="1200" cap="none" spc="0" normalizeH="0" baseline="0" noProof="0" dirty="0">
                <a:ln>
                  <a:noFill/>
                </a:ln>
                <a:solidFill>
                  <a:prstClr val="black"/>
                </a:solidFill>
                <a:effectLst/>
                <a:uLnTx/>
                <a:uFillTx/>
                <a:latin typeface="Calibri"/>
                <a:ea typeface="+mn-ea"/>
                <a:cs typeface="+mn-cs"/>
              </a:rPr>
              <a:t>get community support</a:t>
            </a:r>
          </a:p>
          <a:p>
            <a:pPr marL="342900" marR="0" lvl="0" indent="-342900" algn="l" defTabSz="914400" rtl="0" eaLnBrk="1" fontAlgn="auto" latinLnBrk="0" hangingPunct="1">
              <a:lnSpc>
                <a:spcPct val="80000"/>
              </a:lnSpc>
              <a:spcBef>
                <a:spcPct val="20000"/>
              </a:spcBef>
              <a:spcAft>
                <a:spcPts val="0"/>
              </a:spcAft>
              <a:buClr>
                <a:srgbClr val="008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80000"/>
              </a:lnSpc>
              <a:spcBef>
                <a:spcPct val="20000"/>
              </a:spcBef>
              <a:spcAft>
                <a:spcPts val="0"/>
              </a:spcAft>
              <a:buClr>
                <a:srgbClr val="008000"/>
              </a:buClr>
              <a:buSzTx/>
              <a:buFont typeface="Arial"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80000"/>
              </a:lnSpc>
              <a:spcBef>
                <a:spcPct val="20000"/>
              </a:spcBef>
              <a:spcAft>
                <a:spcPts val="0"/>
              </a:spcAft>
              <a:buClr>
                <a:srgbClr val="008000"/>
              </a:buClr>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8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1673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a:xfrm>
            <a:off x="2438400" y="304801"/>
            <a:ext cx="9144000" cy="717419"/>
          </a:xfrm>
        </p:spPr>
        <p:txBody>
          <a:bodyPr>
            <a:noAutofit/>
          </a:bodyPr>
          <a:lstStyle/>
          <a:p>
            <a:pPr algn="l"/>
            <a:r>
              <a:rPr lang="en-US" altLang="en-US" sz="1950" b="1" cap="all" dirty="0">
                <a:solidFill>
                  <a:schemeClr val="tx2"/>
                </a:solidFill>
              </a:rPr>
              <a:t>How do we get to a shared community vision?</a:t>
            </a:r>
            <a:br>
              <a:rPr lang="en-US" altLang="en-US" sz="1950" b="1" cap="all" dirty="0">
                <a:solidFill>
                  <a:schemeClr val="tx2"/>
                </a:solidFill>
              </a:rPr>
            </a:br>
            <a:br>
              <a:rPr lang="en-US" altLang="en-US" sz="1950" b="1" cap="all" dirty="0">
                <a:solidFill>
                  <a:schemeClr val="tx2"/>
                </a:solidFill>
              </a:rPr>
            </a:br>
            <a:endParaRPr lang="en-US" altLang="en-US" sz="1950" b="1" u="sng" cap="all" dirty="0">
              <a:solidFill>
                <a:schemeClr val="tx2"/>
              </a:solidFill>
            </a:endParaRPr>
          </a:p>
        </p:txBody>
      </p:sp>
      <p:sp>
        <p:nvSpPr>
          <p:cNvPr id="10243" name="Rectangle 3"/>
          <p:cNvSpPr>
            <a:spLocks noGrp="1"/>
          </p:cNvSpPr>
          <p:nvPr>
            <p:ph type="body" idx="1"/>
          </p:nvPr>
        </p:nvSpPr>
        <p:spPr>
          <a:xfrm>
            <a:off x="1890550" y="2458740"/>
            <a:ext cx="8212421" cy="1038218"/>
          </a:xfrm>
        </p:spPr>
        <p:txBody>
          <a:bodyPr/>
          <a:lstStyle/>
          <a:p>
            <a:pPr marL="0" indent="0">
              <a:buNone/>
              <a:defRPr/>
            </a:pPr>
            <a:r>
              <a:rPr lang="en-US" sz="2000" dirty="0"/>
              <a:t>The public is “engaged” when they play an effective role in decision-making and are actively involved in:</a:t>
            </a:r>
          </a:p>
          <a:p>
            <a:pPr marL="0" indent="0">
              <a:buNone/>
              <a:defRPr/>
            </a:pPr>
            <a:endParaRPr lang="en-US" sz="2000" dirty="0"/>
          </a:p>
          <a:p>
            <a:pPr>
              <a:defRPr/>
            </a:pPr>
            <a:r>
              <a:rPr lang="en-US" sz="2000" dirty="0"/>
              <a:t>defining the issues</a:t>
            </a:r>
          </a:p>
          <a:p>
            <a:pPr>
              <a:defRPr/>
            </a:pPr>
            <a:r>
              <a:rPr lang="en-US" sz="2000" dirty="0"/>
              <a:t>identifying solutions</a:t>
            </a:r>
          </a:p>
          <a:p>
            <a:pPr>
              <a:defRPr/>
            </a:pPr>
            <a:r>
              <a:rPr lang="en-US" sz="2000" dirty="0"/>
              <a:t>developing goals </a:t>
            </a:r>
          </a:p>
          <a:p>
            <a:pPr>
              <a:defRPr/>
            </a:pPr>
            <a:r>
              <a:rPr lang="en-US" sz="2000" dirty="0"/>
              <a:t>prioritizing strategies</a:t>
            </a:r>
          </a:p>
        </p:txBody>
      </p:sp>
      <p:sp>
        <p:nvSpPr>
          <p:cNvPr id="6" name="TextBox 5">
            <a:extLst>
              <a:ext uri="{FF2B5EF4-FFF2-40B4-BE49-F238E27FC236}">
                <a16:creationId xmlns:a16="http://schemas.microsoft.com/office/drawing/2014/main" id="{A2359F02-ACA6-4DC9-95DF-C0984EF5200E}"/>
              </a:ext>
            </a:extLst>
          </p:cNvPr>
          <p:cNvSpPr txBox="1"/>
          <p:nvPr/>
        </p:nvSpPr>
        <p:spPr>
          <a:xfrm>
            <a:off x="3618583" y="1789294"/>
            <a:ext cx="4756355"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100" b="1" i="0" u="sng" strike="noStrike" kern="1200" cap="all"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rPr>
              <a:t>Public engagement</a:t>
            </a:r>
            <a:endParaRPr kumimoji="0" lang="en-US" sz="2100" b="0"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pic>
        <p:nvPicPr>
          <p:cNvPr id="4" name="Picture 3" descr="A person standing in front of a group of people sitting at tables&#10;&#10;AI-generated content may be incorrect.">
            <a:extLst>
              <a:ext uri="{FF2B5EF4-FFF2-40B4-BE49-F238E27FC236}">
                <a16:creationId xmlns:a16="http://schemas.microsoft.com/office/drawing/2014/main" id="{F699ECFA-E9E0-A4B4-EADD-20CDF6E86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6611" y="3496958"/>
            <a:ext cx="3973389" cy="2980042"/>
          </a:xfrm>
          <a:prstGeom prst="rect">
            <a:avLst/>
          </a:prstGeom>
        </p:spPr>
      </p:pic>
    </p:spTree>
    <p:extLst>
      <p:ext uri="{BB962C8B-B14F-4D97-AF65-F5344CB8AC3E}">
        <p14:creationId xmlns:p14="http://schemas.microsoft.com/office/powerpoint/2010/main" val="4135784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76200"/>
            <a:ext cx="9144000" cy="838200"/>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100" b="1" i="0" u="none" strike="noStrike" kern="1200" cap="all" spc="0" normalizeH="0" baseline="0" noProof="0">
                <a:ln>
                  <a:noFill/>
                </a:ln>
                <a:solidFill>
                  <a:prstClr val="white"/>
                </a:solidFill>
                <a:effectLst/>
                <a:uLnTx/>
                <a:uFillTx/>
                <a:latin typeface="Arial" pitchFamily="34" charset="0"/>
                <a:ea typeface="+mn-ea"/>
                <a:cs typeface="Arial" pitchFamily="34" charset="0"/>
              </a:rPr>
              <a:t>How to Effectively engage the public</a:t>
            </a:r>
          </a:p>
        </p:txBody>
      </p:sp>
      <p:sp>
        <p:nvSpPr>
          <p:cNvPr id="3" name="Content Placeholder 2"/>
          <p:cNvSpPr txBox="1">
            <a:spLocks/>
          </p:cNvSpPr>
          <p:nvPr/>
        </p:nvSpPr>
        <p:spPr>
          <a:xfrm>
            <a:off x="1981200" y="1257301"/>
            <a:ext cx="8229600" cy="5045075"/>
          </a:xfrm>
          <a:prstGeom prst="rect">
            <a:avLst/>
          </a:prstGeom>
        </p:spPr>
        <p:txBody>
          <a:bodyPr>
            <a:normAutofit/>
          </a:bodyPr>
          <a:lstStyle/>
          <a:p>
            <a:pPr marL="342900" marR="0" lvl="1" indent="-342900" algn="ctr" defTabSz="914400" rtl="0" eaLnBrk="1" fontAlgn="auto" latinLnBrk="0" hangingPunct="1">
              <a:lnSpc>
                <a:spcPct val="100000"/>
              </a:lnSpc>
              <a:spcBef>
                <a:spcPct val="20000"/>
              </a:spcBef>
              <a:spcAft>
                <a:spcPts val="0"/>
              </a:spcAft>
              <a:buClrTx/>
              <a:buSzTx/>
              <a:buFont typeface="Arial" pitchFamily="34" charset="0"/>
              <a:buChar char="•"/>
              <a:tabLst>
                <a:tab pos="381000" algn="l"/>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Engage Early</a:t>
            </a:r>
          </a:p>
          <a:p>
            <a:pPr marL="342900" marR="0" lvl="1" indent="-342900" algn="ctr" defTabSz="914400" rtl="0" eaLnBrk="1" fontAlgn="auto" latinLnBrk="0" hangingPunct="1">
              <a:lnSpc>
                <a:spcPct val="100000"/>
              </a:lnSpc>
              <a:spcBef>
                <a:spcPct val="20000"/>
              </a:spcBef>
              <a:spcAft>
                <a:spcPts val="0"/>
              </a:spcAft>
              <a:buClrTx/>
              <a:buSzTx/>
              <a:buFont typeface="Arial" pitchFamily="34" charset="0"/>
              <a:buChar char="•"/>
              <a:tabLst>
                <a:tab pos="381000" algn="l"/>
              </a:tabLst>
              <a:defRPr/>
            </a:pPr>
            <a:endPar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1" indent="-342900" algn="ctr" defTabSz="914400" rtl="0" eaLnBrk="1" fontAlgn="auto" latinLnBrk="0" hangingPunct="1">
              <a:lnSpc>
                <a:spcPct val="100000"/>
              </a:lnSpc>
              <a:spcBef>
                <a:spcPct val="20000"/>
              </a:spcBef>
              <a:spcAft>
                <a:spcPts val="0"/>
              </a:spcAft>
              <a:buClrTx/>
              <a:buSzTx/>
              <a:buFont typeface="Arial" pitchFamily="34" charset="0"/>
              <a:buChar char="•"/>
              <a:tabLst>
                <a:tab pos="381000" algn="l"/>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Listen &amp; Learn First</a:t>
            </a:r>
          </a:p>
          <a:p>
            <a:pPr marL="342900" marR="0" lvl="1" indent="-342900" algn="ctr" defTabSz="914400" rtl="0" eaLnBrk="1" fontAlgn="auto" latinLnBrk="0" hangingPunct="1">
              <a:lnSpc>
                <a:spcPct val="100000"/>
              </a:lnSpc>
              <a:spcBef>
                <a:spcPct val="20000"/>
              </a:spcBef>
              <a:spcAft>
                <a:spcPts val="0"/>
              </a:spcAft>
              <a:buClrTx/>
              <a:buSzTx/>
              <a:buFont typeface="Arial" pitchFamily="34" charset="0"/>
              <a:buChar char="•"/>
              <a:tabLst>
                <a:tab pos="381000" algn="l"/>
              </a:tabLst>
              <a:defRPr/>
            </a:pPr>
            <a:endPar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1" indent="-342900" algn="ctr" defTabSz="914400" rtl="0" eaLnBrk="1" fontAlgn="auto" latinLnBrk="0" hangingPunct="1">
              <a:lnSpc>
                <a:spcPct val="100000"/>
              </a:lnSpc>
              <a:spcBef>
                <a:spcPct val="20000"/>
              </a:spcBef>
              <a:spcAft>
                <a:spcPts val="0"/>
              </a:spcAft>
              <a:buClrTx/>
              <a:buSzTx/>
              <a:buFont typeface="Arial" pitchFamily="34" charset="0"/>
              <a:buChar char="•"/>
              <a:tabLst>
                <a:tab pos="381000" algn="l"/>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 Inclusive &amp; Involve Many</a:t>
            </a:r>
          </a:p>
          <a:p>
            <a:pPr marL="342900" marR="0" lvl="1" indent="-342900" algn="ctr" defTabSz="914400" rtl="0" eaLnBrk="1" fontAlgn="auto" latinLnBrk="0" hangingPunct="1">
              <a:lnSpc>
                <a:spcPct val="100000"/>
              </a:lnSpc>
              <a:spcBef>
                <a:spcPct val="20000"/>
              </a:spcBef>
              <a:spcAft>
                <a:spcPts val="0"/>
              </a:spcAft>
              <a:buClrTx/>
              <a:buSzTx/>
              <a:buFont typeface="Arial" pitchFamily="34" charset="0"/>
              <a:buChar char="•"/>
              <a:tabLst>
                <a:tab pos="381000" algn="l"/>
              </a:tabLst>
              <a:defRPr/>
            </a:pPr>
            <a:endPar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1" indent="-342900" algn="ctr" defTabSz="914400" rtl="0" eaLnBrk="1" fontAlgn="auto" latinLnBrk="0" hangingPunct="1">
              <a:lnSpc>
                <a:spcPct val="100000"/>
              </a:lnSpc>
              <a:spcBef>
                <a:spcPct val="20000"/>
              </a:spcBef>
              <a:spcAft>
                <a:spcPts val="0"/>
              </a:spcAft>
              <a:buClrTx/>
              <a:buSzTx/>
              <a:buFont typeface="Arial" pitchFamily="34" charset="0"/>
              <a:buChar char="•"/>
              <a:tabLst>
                <a:tab pos="381000" algn="l"/>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 Transparent &amp; Responsive</a:t>
            </a:r>
          </a:p>
          <a:p>
            <a:pPr marL="342900" marR="0" lvl="0" indent="-342900" algn="l" defTabSz="914400" rtl="0" eaLnBrk="1" fontAlgn="auto" latinLnBrk="0" hangingPunct="1">
              <a:lnSpc>
                <a:spcPct val="100000"/>
              </a:lnSpc>
              <a:spcBef>
                <a:spcPct val="20000"/>
              </a:spcBef>
              <a:spcAft>
                <a:spcPts val="0"/>
              </a:spcAft>
              <a:buClr>
                <a:srgbClr val="1F497D"/>
              </a:buClr>
              <a:buSzTx/>
              <a:buFont typeface="Arial"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Footer Placeholder 3">
            <a:extLst>
              <a:ext uri="{FF2B5EF4-FFF2-40B4-BE49-F238E27FC236}">
                <a16:creationId xmlns:a16="http://schemas.microsoft.com/office/drawing/2014/main" id="{34B1E1C3-B55B-FA4E-F9D5-A1EFEBF5AA23}"/>
              </a:ext>
            </a:extLst>
          </p:cNvPr>
          <p:cNvSpPr>
            <a:spLocks noGrp="1"/>
          </p:cNvSpPr>
          <p:nvPr>
            <p:ph type="ftr" sz="quarter" idx="11"/>
          </p:nvPr>
        </p:nvSpPr>
        <p:spPr>
          <a:xfrm>
            <a:off x="4648200" y="6356351"/>
            <a:ext cx="2895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Slide Number Placeholder 4">
            <a:extLst>
              <a:ext uri="{FF2B5EF4-FFF2-40B4-BE49-F238E27FC236}">
                <a16:creationId xmlns:a16="http://schemas.microsoft.com/office/drawing/2014/main" id="{C5A91418-70F7-9692-A1B9-32E139F5FDB7}"/>
              </a:ext>
            </a:extLst>
          </p:cNvPr>
          <p:cNvSpPr>
            <a:spLocks noGrp="1"/>
          </p:cNvSpPr>
          <p:nvPr>
            <p:ph type="sldNum" sz="quarter" idx="12"/>
          </p:nvPr>
        </p:nvSpPr>
        <p:spPr>
          <a:xfrm>
            <a:off x="1524000" y="6492876"/>
            <a:ext cx="3810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2C42374-A6A3-482B-85FB-31F7E9C4A8A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422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33670" y="839720"/>
            <a:ext cx="7296150" cy="857250"/>
          </a:xfrm>
          <a:prstGeom prst="rect">
            <a:avLst/>
          </a:prstGeom>
        </p:spPr>
        <p:txBody>
          <a:bodyPr>
            <a:normAutofit/>
          </a:bodyPr>
          <a:lstStyle/>
          <a:p>
            <a:pPr eaLnBrk="1" hangingPunct="1"/>
            <a:r>
              <a:rPr lang="en-US" altLang="en-US" sz="3600" dirty="0"/>
              <a:t>Land Use Law Center</a:t>
            </a:r>
          </a:p>
        </p:txBody>
      </p:sp>
      <p:sp>
        <p:nvSpPr>
          <p:cNvPr id="7171" name="Rectangle 5"/>
          <p:cNvSpPr>
            <a:spLocks noGrp="1" noChangeArrowheads="1"/>
          </p:cNvSpPr>
          <p:nvPr>
            <p:ph idx="1"/>
          </p:nvPr>
        </p:nvSpPr>
        <p:spPr>
          <a:xfrm>
            <a:off x="934720" y="2002790"/>
            <a:ext cx="9987280" cy="1502410"/>
          </a:xfrm>
          <a:prstGeom prst="rect">
            <a:avLst/>
          </a:prstGeom>
        </p:spPr>
        <p:txBody>
          <a:bodyPr>
            <a:normAutofit/>
          </a:bodyPr>
          <a:lstStyle/>
          <a:p>
            <a:pPr marL="0" indent="0" algn="just">
              <a:buNone/>
            </a:pPr>
            <a:r>
              <a:rPr lang="en-US" altLang="en-US" sz="2800" i="1" dirty="0"/>
              <a:t>Dedicated to fostering the development of </a:t>
            </a:r>
            <a:r>
              <a:rPr lang="en-US" altLang="en-US" sz="2800" b="1" i="1" dirty="0"/>
              <a:t>sustainable communities </a:t>
            </a:r>
            <a:r>
              <a:rPr lang="en-US" altLang="en-US" sz="2800" i="1" dirty="0"/>
              <a:t>through the promotion of </a:t>
            </a:r>
            <a:r>
              <a:rPr lang="en-US" altLang="en-US" sz="2800" b="1" i="1" dirty="0"/>
              <a:t>innovative land use strategies </a:t>
            </a:r>
            <a:r>
              <a:rPr lang="en-US" altLang="en-US" sz="2800" i="1" dirty="0"/>
              <a:t>and </a:t>
            </a:r>
            <a:r>
              <a:rPr lang="en-US" altLang="en-US" sz="2800" b="1" i="1" dirty="0"/>
              <a:t>collaborative decision-making techniques</a:t>
            </a:r>
            <a:r>
              <a:rPr lang="en-US" altLang="en-US" sz="2800" i="1" dirty="0"/>
              <a:t>.</a:t>
            </a:r>
          </a:p>
          <a:p>
            <a:pPr marL="0" indent="0">
              <a:buNone/>
            </a:pPr>
            <a:endParaRPr lang="en-US" altLang="en-US" sz="2800" i="1" dirty="0"/>
          </a:p>
        </p:txBody>
      </p:sp>
      <p:pic>
        <p:nvPicPr>
          <p:cNvPr id="3" name="Picture 2">
            <a:extLst>
              <a:ext uri="{FF2B5EF4-FFF2-40B4-BE49-F238E27FC236}">
                <a16:creationId xmlns:a16="http://schemas.microsoft.com/office/drawing/2014/main" id="{0883C785-8369-0631-7195-F4465ACF9F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591" y="3429000"/>
            <a:ext cx="3194818" cy="3194818"/>
          </a:xfrm>
          <a:prstGeom prst="rect">
            <a:avLst/>
          </a:prstGeom>
        </p:spPr>
      </p:pic>
      <p:pic>
        <p:nvPicPr>
          <p:cNvPr id="5" name="Picture 4" descr="A person standing in front of a group of people seated in a room&#10;&#10;AI-generated content may be incorrect.">
            <a:extLst>
              <a:ext uri="{FF2B5EF4-FFF2-40B4-BE49-F238E27FC236}">
                <a16:creationId xmlns:a16="http://schemas.microsoft.com/office/drawing/2014/main" id="{691F0AD6-7735-24B0-68BC-8B4CD8FF57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155" y="3811020"/>
            <a:ext cx="3474720" cy="1954530"/>
          </a:xfrm>
          <a:prstGeom prst="rect">
            <a:avLst/>
          </a:prstGeom>
        </p:spPr>
      </p:pic>
      <p:pic>
        <p:nvPicPr>
          <p:cNvPr id="7" name="Picture 6" descr="A group of people around a table looking at a puzzle&#10;&#10;AI-generated content may be incorrect.">
            <a:extLst>
              <a:ext uri="{FF2B5EF4-FFF2-40B4-BE49-F238E27FC236}">
                <a16:creationId xmlns:a16="http://schemas.microsoft.com/office/drawing/2014/main" id="{2BD1FE7D-150C-90DE-D609-6F5E10FE6A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201" y="3877695"/>
            <a:ext cx="3474720" cy="1954530"/>
          </a:xfrm>
          <a:prstGeom prst="rect">
            <a:avLst/>
          </a:prstGeom>
        </p:spPr>
      </p:pic>
    </p:spTree>
    <p:extLst>
      <p:ext uri="{BB962C8B-B14F-4D97-AF65-F5344CB8AC3E}">
        <p14:creationId xmlns:p14="http://schemas.microsoft.com/office/powerpoint/2010/main" val="120162328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C717-501E-514E-B579-4DF20BEF40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44435-F448-C499-A605-A6E78B9FB005}"/>
              </a:ext>
            </a:extLst>
          </p:cNvPr>
          <p:cNvSpPr txBox="1">
            <a:spLocks/>
          </p:cNvSpPr>
          <p:nvPr/>
        </p:nvSpPr>
        <p:spPr>
          <a:xfrm>
            <a:off x="1981200" y="274638"/>
            <a:ext cx="8229600" cy="868362"/>
          </a:xfrm>
          <a:prstGeom prst="rect">
            <a:avLst/>
          </a:prstGeom>
        </p:spPr>
        <p:txBody>
          <a:bodyPr/>
          <a:lstStyle/>
          <a:p>
            <a:pPr algn="ctr" defTabSz="914400">
              <a:defRPr/>
            </a:pPr>
            <a:r>
              <a:rPr lang="en-US" sz="4000" b="1" cap="small" dirty="0">
                <a:solidFill>
                  <a:srgbClr val="008000"/>
                </a:solidFill>
                <a:latin typeface="Tw Cen MT Condensed" panose="020B0606020104020203"/>
              </a:rPr>
              <a:t>The Land Use Legal Framework . . . </a:t>
            </a:r>
          </a:p>
        </p:txBody>
      </p:sp>
      <p:sp>
        <p:nvSpPr>
          <p:cNvPr id="8195" name="Content Placeholder 2">
            <a:extLst>
              <a:ext uri="{FF2B5EF4-FFF2-40B4-BE49-F238E27FC236}">
                <a16:creationId xmlns:a16="http://schemas.microsoft.com/office/drawing/2014/main" id="{A28E4D02-EF5B-9459-6F79-8A41255C4090}"/>
              </a:ext>
            </a:extLst>
          </p:cNvPr>
          <p:cNvSpPr txBox="1">
            <a:spLocks/>
          </p:cNvSpPr>
          <p:nvPr/>
        </p:nvSpPr>
        <p:spPr bwMode="auto">
          <a:xfrm>
            <a:off x="1676403" y="2669383"/>
            <a:ext cx="7456009"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spcBef>
                <a:spcPct val="20000"/>
              </a:spcBef>
              <a:buClr>
                <a:srgbClr val="335B74"/>
              </a:buClr>
              <a:buFont typeface="Arial" panose="020B0604020202020204" pitchFamily="34" charset="0"/>
              <a:buChar char="•"/>
            </a:pPr>
            <a:r>
              <a:rPr lang="en-US" altLang="en-US" sz="3200" dirty="0">
                <a:solidFill>
                  <a:prstClr val="black"/>
                </a:solidFill>
                <a:latin typeface="Tw Cen MT" panose="020B0602020104020603"/>
              </a:rPr>
              <a:t>Major Renewal Energy Projects </a:t>
            </a:r>
          </a:p>
          <a:p>
            <a:pPr lvl="1" defTabSz="914400" eaLnBrk="1" hangingPunct="1">
              <a:spcBef>
                <a:spcPct val="20000"/>
              </a:spcBef>
              <a:buClr>
                <a:srgbClr val="335B74"/>
              </a:buClr>
              <a:buFont typeface="Arial" panose="020B0604020202020204" pitchFamily="34" charset="0"/>
              <a:buChar char="•"/>
            </a:pPr>
            <a:r>
              <a:rPr lang="en-US" altLang="en-US" sz="3200" dirty="0">
                <a:solidFill>
                  <a:prstClr val="black"/>
                </a:solidFill>
                <a:latin typeface="Tw Cen MT" panose="020B0602020104020603"/>
              </a:rPr>
              <a:t>ORES PERMITTING</a:t>
            </a:r>
          </a:p>
          <a:p>
            <a:pPr marL="457200" lvl="1" indent="0" defTabSz="914400" eaLnBrk="1" hangingPunct="1">
              <a:spcBef>
                <a:spcPct val="20000"/>
              </a:spcBef>
              <a:buClr>
                <a:srgbClr val="335B74"/>
              </a:buClr>
            </a:pPr>
            <a:endParaRPr lang="en-US" altLang="en-US" sz="3200" dirty="0">
              <a:solidFill>
                <a:prstClr val="black"/>
              </a:solidFill>
              <a:latin typeface="Tw Cen MT" panose="020B0602020104020603"/>
            </a:endParaRPr>
          </a:p>
          <a:p>
            <a:pPr defTabSz="914400" eaLnBrk="1" hangingPunct="1">
              <a:spcBef>
                <a:spcPct val="20000"/>
              </a:spcBef>
              <a:buClr>
                <a:srgbClr val="335B74"/>
              </a:buClr>
              <a:buFont typeface="Arial" panose="020B0604020202020204" pitchFamily="34" charset="0"/>
              <a:buChar char="•"/>
            </a:pPr>
            <a:r>
              <a:rPr lang="en-US" altLang="en-US" sz="3200" dirty="0">
                <a:solidFill>
                  <a:prstClr val="black"/>
                </a:solidFill>
                <a:latin typeface="Tw Cen MT" panose="020B0602020104020603"/>
              </a:rPr>
              <a:t>Cellular facilities </a:t>
            </a:r>
          </a:p>
          <a:p>
            <a:pPr defTabSz="914400" eaLnBrk="1" hangingPunct="1">
              <a:spcBef>
                <a:spcPct val="20000"/>
              </a:spcBef>
              <a:buClr>
                <a:srgbClr val="335B74"/>
              </a:buClr>
              <a:buFont typeface="Arial" panose="020B0604020202020204" pitchFamily="34" charset="0"/>
              <a:buChar char="•"/>
            </a:pPr>
            <a:r>
              <a:rPr lang="en-US" altLang="en-US" sz="3200" dirty="0">
                <a:solidFill>
                  <a:prstClr val="black"/>
                </a:solidFill>
                <a:latin typeface="Tw Cen MT" panose="020B0602020104020603"/>
              </a:rPr>
              <a:t>Religious uses </a:t>
            </a:r>
          </a:p>
          <a:p>
            <a:pPr defTabSz="914400" eaLnBrk="1" hangingPunct="1">
              <a:spcBef>
                <a:spcPct val="20000"/>
              </a:spcBef>
              <a:buClr>
                <a:srgbClr val="335B74"/>
              </a:buClr>
              <a:buFont typeface="Arial" panose="020B0604020202020204" pitchFamily="34" charset="0"/>
              <a:buChar char="•"/>
            </a:pPr>
            <a:r>
              <a:rPr lang="en-US" altLang="en-US" sz="3200" dirty="0">
                <a:solidFill>
                  <a:prstClr val="black"/>
                </a:solidFill>
                <a:latin typeface="Tw Cen MT" panose="020B0602020104020603"/>
              </a:rPr>
              <a:t>Group homes </a:t>
            </a:r>
          </a:p>
        </p:txBody>
      </p:sp>
      <p:sp>
        <p:nvSpPr>
          <p:cNvPr id="5" name="TextBox 4">
            <a:extLst>
              <a:ext uri="{FF2B5EF4-FFF2-40B4-BE49-F238E27FC236}">
                <a16:creationId xmlns:a16="http://schemas.microsoft.com/office/drawing/2014/main" id="{7054FB5A-411B-FA6A-FF01-4BE9566653C7}"/>
              </a:ext>
            </a:extLst>
          </p:cNvPr>
          <p:cNvSpPr txBox="1"/>
          <p:nvPr/>
        </p:nvSpPr>
        <p:spPr>
          <a:xfrm>
            <a:off x="1524000" y="1219203"/>
            <a:ext cx="9144000" cy="1077913"/>
          </a:xfrm>
          <a:prstGeom prst="rect">
            <a:avLst/>
          </a:prstGeom>
          <a:noFill/>
        </p:spPr>
        <p:txBody>
          <a:bodyPr>
            <a:spAutoFit/>
          </a:bodyPr>
          <a:lstStyle/>
          <a:p>
            <a:pPr algn="ctr" defTabSz="914400">
              <a:defRPr/>
            </a:pPr>
            <a:r>
              <a:rPr lang="en-US" sz="3200" dirty="0">
                <a:solidFill>
                  <a:prstClr val="black"/>
                </a:solidFill>
                <a:latin typeface="Tw Cen MT" panose="020B0602020104020603"/>
              </a:rPr>
              <a:t>Federal and New York State laws to </a:t>
            </a:r>
            <a:r>
              <a:rPr lang="en-US" sz="3300" b="1" cap="small" dirty="0">
                <a:solidFill>
                  <a:srgbClr val="335B74"/>
                </a:solidFill>
                <a:latin typeface="Tw Cen MT" panose="020B0602020104020603"/>
              </a:rPr>
              <a:t>preempt</a:t>
            </a:r>
            <a:r>
              <a:rPr lang="en-US" sz="3200" dirty="0">
                <a:solidFill>
                  <a:prstClr val="black"/>
                </a:solidFill>
                <a:latin typeface="Tw Cen MT" panose="020B0602020104020603"/>
              </a:rPr>
              <a:t> or limit local land use authority regarding issues, such as:</a:t>
            </a:r>
          </a:p>
        </p:txBody>
      </p:sp>
      <p:grpSp>
        <p:nvGrpSpPr>
          <p:cNvPr id="8197" name="Group 9">
            <a:extLst>
              <a:ext uri="{FF2B5EF4-FFF2-40B4-BE49-F238E27FC236}">
                <a16:creationId xmlns:a16="http://schemas.microsoft.com/office/drawing/2014/main" id="{35312D8A-7159-3231-F8DC-0DD86E63C07C}"/>
              </a:ext>
            </a:extLst>
          </p:cNvPr>
          <p:cNvGrpSpPr>
            <a:grpSpLocks/>
          </p:cNvGrpSpPr>
          <p:nvPr/>
        </p:nvGrpSpPr>
        <p:grpSpPr bwMode="auto">
          <a:xfrm>
            <a:off x="7603435" y="2464904"/>
            <a:ext cx="3733800" cy="3810000"/>
            <a:chOff x="4648200" y="2209800"/>
            <a:chExt cx="3267075" cy="3673475"/>
          </a:xfrm>
        </p:grpSpPr>
        <p:pic>
          <p:nvPicPr>
            <p:cNvPr id="8199" name="Picture 2" descr=" ">
              <a:extLst>
                <a:ext uri="{FF2B5EF4-FFF2-40B4-BE49-F238E27FC236}">
                  <a16:creationId xmlns:a16="http://schemas.microsoft.com/office/drawing/2014/main" id="{ABE76695-5584-FEA1-4A0F-CE2B6ED11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286000"/>
              <a:ext cx="157162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6" descr="http://tbn0.google.com/images?q=tbn:LggQrcHy8IwO2M:http://www.eplcompositesolutions.co.uk/images/pole1.jpg">
              <a:hlinkClick r:id="rId3"/>
              <a:extLst>
                <a:ext uri="{FF2B5EF4-FFF2-40B4-BE49-F238E27FC236}">
                  <a16:creationId xmlns:a16="http://schemas.microsoft.com/office/drawing/2014/main" id="{923E4412-E214-462A-DE13-1F20AF674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733800"/>
              <a:ext cx="143827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2" descr="http://tbn1.google.com/images?q=tbn:Skax7PxlAO8GIM:http://yourkidsnotgoingpro.files.wordpress.com/2009/01/catholic-church.jpg">
              <a:hlinkClick r:id="rId5"/>
              <a:extLst>
                <a:ext uri="{FF2B5EF4-FFF2-40B4-BE49-F238E27FC236}">
                  <a16:creationId xmlns:a16="http://schemas.microsoft.com/office/drawing/2014/main" id="{AE43CCA6-950F-4908-D5DA-ADBEEE75E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209800"/>
              <a:ext cx="9239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4" descr="http://tbn1.google.com/images?q=tbn:FagxlXwFRwUePM:http://farm4.static.flickr.com/3100/2411682279_cd440e3a92.jpg">
              <a:hlinkClick r:id="rId7"/>
              <a:extLst>
                <a:ext uri="{FF2B5EF4-FFF2-40B4-BE49-F238E27FC236}">
                  <a16:creationId xmlns:a16="http://schemas.microsoft.com/office/drawing/2014/main" id="{9690A7C8-36CD-88A8-93A7-E3583F6E79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4953000"/>
              <a:ext cx="12382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Rounded Corners 3">
            <a:extLst>
              <a:ext uri="{FF2B5EF4-FFF2-40B4-BE49-F238E27FC236}">
                <a16:creationId xmlns:a16="http://schemas.microsoft.com/office/drawing/2014/main" id="{268BA7EB-87EA-D70C-7044-E82E477FA2E1}"/>
              </a:ext>
            </a:extLst>
          </p:cNvPr>
          <p:cNvSpPr/>
          <p:nvPr/>
        </p:nvSpPr>
        <p:spPr>
          <a:xfrm>
            <a:off x="1524000" y="2763078"/>
            <a:ext cx="5900530" cy="56653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8345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FA91-E045-ADEE-D759-7231EC296257}"/>
              </a:ext>
            </a:extLst>
          </p:cNvPr>
          <p:cNvSpPr>
            <a:spLocks noGrp="1"/>
          </p:cNvSpPr>
          <p:nvPr>
            <p:ph type="title"/>
          </p:nvPr>
        </p:nvSpPr>
        <p:spPr/>
        <p:txBody>
          <a:bodyPr/>
          <a:lstStyle/>
          <a:p>
            <a:r>
              <a:rPr lang="en-US" b="1" dirty="0">
                <a:solidFill>
                  <a:schemeClr val="accent1"/>
                </a:solidFill>
              </a:rPr>
              <a:t>Pre-Application</a:t>
            </a:r>
          </a:p>
        </p:txBody>
      </p:sp>
      <p:graphicFrame>
        <p:nvGraphicFramePr>
          <p:cNvPr id="5" name="Content Placeholder 2">
            <a:extLst>
              <a:ext uri="{FF2B5EF4-FFF2-40B4-BE49-F238E27FC236}">
                <a16:creationId xmlns:a16="http://schemas.microsoft.com/office/drawing/2014/main" id="{582256A6-3912-63A4-493E-39FB4240CC9F}"/>
              </a:ext>
            </a:extLst>
          </p:cNvPr>
          <p:cNvGraphicFramePr>
            <a:graphicFrameLocks noGrp="1"/>
          </p:cNvGraphicFramePr>
          <p:nvPr>
            <p:ph idx="1"/>
            <p:extLst>
              <p:ext uri="{D42A27DB-BD31-4B8C-83A1-F6EECF244321}">
                <p14:modId xmlns:p14="http://schemas.microsoft.com/office/powerpoint/2010/main" val="41941738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0357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1227F-94F6-3B16-C7FE-1EB8A41B41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1F780-EF4E-9DC8-A4A3-65D4CEC490AB}"/>
              </a:ext>
            </a:extLst>
          </p:cNvPr>
          <p:cNvSpPr>
            <a:spLocks noGrp="1"/>
          </p:cNvSpPr>
          <p:nvPr>
            <p:ph type="title"/>
          </p:nvPr>
        </p:nvSpPr>
        <p:spPr/>
        <p:txBody>
          <a:bodyPr/>
          <a:lstStyle/>
          <a:p>
            <a:r>
              <a:rPr lang="en-US" b="1" dirty="0">
                <a:solidFill>
                  <a:schemeClr val="accent1"/>
                </a:solidFill>
              </a:rPr>
              <a:t>Pre-Application (continued)</a:t>
            </a:r>
          </a:p>
        </p:txBody>
      </p:sp>
      <p:graphicFrame>
        <p:nvGraphicFramePr>
          <p:cNvPr id="5" name="Content Placeholder 2">
            <a:extLst>
              <a:ext uri="{FF2B5EF4-FFF2-40B4-BE49-F238E27FC236}">
                <a16:creationId xmlns:a16="http://schemas.microsoft.com/office/drawing/2014/main" id="{BBB0AED9-4947-E359-F402-DB8FEA82B021}"/>
              </a:ext>
            </a:extLst>
          </p:cNvPr>
          <p:cNvGraphicFramePr>
            <a:graphicFrameLocks noGrp="1"/>
          </p:cNvGraphicFramePr>
          <p:nvPr>
            <p:ph idx="1"/>
            <p:extLst>
              <p:ext uri="{D42A27DB-BD31-4B8C-83A1-F6EECF244321}">
                <p14:modId xmlns:p14="http://schemas.microsoft.com/office/powerpoint/2010/main" val="28765247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0695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5101-451C-9F67-3377-B031825A46A0}"/>
              </a:ext>
            </a:extLst>
          </p:cNvPr>
          <p:cNvSpPr>
            <a:spLocks noGrp="1"/>
          </p:cNvSpPr>
          <p:nvPr>
            <p:ph type="title"/>
          </p:nvPr>
        </p:nvSpPr>
        <p:spPr/>
        <p:txBody>
          <a:bodyPr/>
          <a:lstStyle/>
          <a:p>
            <a:r>
              <a:rPr lang="en-US" b="1">
                <a:solidFill>
                  <a:schemeClr val="accent1"/>
                </a:solidFill>
              </a:rPr>
              <a:t>Final Permit and Construction</a:t>
            </a:r>
            <a:endParaRPr lang="en-US" dirty="0"/>
          </a:p>
        </p:txBody>
      </p:sp>
      <p:graphicFrame>
        <p:nvGraphicFramePr>
          <p:cNvPr id="5" name="Content Placeholder 2">
            <a:extLst>
              <a:ext uri="{FF2B5EF4-FFF2-40B4-BE49-F238E27FC236}">
                <a16:creationId xmlns:a16="http://schemas.microsoft.com/office/drawing/2014/main" id="{60C51A5C-38B4-7B43-F236-CF932D312EE2}"/>
              </a:ext>
            </a:extLst>
          </p:cNvPr>
          <p:cNvGraphicFramePr>
            <a:graphicFrameLocks noGrp="1"/>
          </p:cNvGraphicFramePr>
          <p:nvPr>
            <p:ph idx="1"/>
            <p:extLst>
              <p:ext uri="{D42A27DB-BD31-4B8C-83A1-F6EECF244321}">
                <p14:modId xmlns:p14="http://schemas.microsoft.com/office/powerpoint/2010/main" val="5518197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2525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EFE02-F762-31B7-6EF1-7B4FF686796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A6615DA-701C-77BE-D08D-5968645AD78D}"/>
              </a:ext>
            </a:extLst>
          </p:cNvPr>
          <p:cNvSpPr txBox="1"/>
          <p:nvPr/>
        </p:nvSpPr>
        <p:spPr>
          <a:xfrm>
            <a:off x="5869858" y="3008671"/>
            <a:ext cx="393290" cy="56928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8F736DEC-C954-C090-717E-B754380016A7}"/>
              </a:ext>
            </a:extLst>
          </p:cNvPr>
          <p:cNvSpPr txBox="1"/>
          <p:nvPr/>
        </p:nvSpPr>
        <p:spPr>
          <a:xfrm>
            <a:off x="528243" y="6320833"/>
            <a:ext cx="3353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https://www.nyatwg.com/</a:t>
            </a:r>
          </a:p>
        </p:txBody>
      </p:sp>
      <p:pic>
        <p:nvPicPr>
          <p:cNvPr id="6" name="Picture 5">
            <a:extLst>
              <a:ext uri="{FF2B5EF4-FFF2-40B4-BE49-F238E27FC236}">
                <a16:creationId xmlns:a16="http://schemas.microsoft.com/office/drawing/2014/main" id="{DEE7788C-7A28-B6EF-E31A-3F874249BE1A}"/>
              </a:ext>
            </a:extLst>
          </p:cNvPr>
          <p:cNvPicPr>
            <a:picLocks noChangeAspect="1"/>
          </p:cNvPicPr>
          <p:nvPr/>
        </p:nvPicPr>
        <p:blipFill>
          <a:blip r:embed="rId2"/>
          <a:stretch>
            <a:fillRect/>
          </a:stretch>
        </p:blipFill>
        <p:spPr>
          <a:xfrm>
            <a:off x="1083564" y="326139"/>
            <a:ext cx="9870843" cy="5692877"/>
          </a:xfrm>
          <a:prstGeom prst="rect">
            <a:avLst/>
          </a:prstGeom>
        </p:spPr>
      </p:pic>
      <p:sp>
        <p:nvSpPr>
          <p:cNvPr id="9" name="Rectangle: Rounded Corners 8">
            <a:extLst>
              <a:ext uri="{FF2B5EF4-FFF2-40B4-BE49-F238E27FC236}">
                <a16:creationId xmlns:a16="http://schemas.microsoft.com/office/drawing/2014/main" id="{8A11D645-4AAE-CA92-0997-E50CD92384B6}"/>
              </a:ext>
            </a:extLst>
          </p:cNvPr>
          <p:cNvSpPr/>
          <p:nvPr/>
        </p:nvSpPr>
        <p:spPr>
          <a:xfrm>
            <a:off x="6426680" y="3290977"/>
            <a:ext cx="2562045" cy="202721"/>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Rectangle: Rounded Corners 13">
            <a:extLst>
              <a:ext uri="{FF2B5EF4-FFF2-40B4-BE49-F238E27FC236}">
                <a16:creationId xmlns:a16="http://schemas.microsoft.com/office/drawing/2014/main" id="{84CAD1B1-E1C5-595C-60F4-ADC40ABA687C}"/>
              </a:ext>
            </a:extLst>
          </p:cNvPr>
          <p:cNvSpPr/>
          <p:nvPr/>
        </p:nvSpPr>
        <p:spPr>
          <a:xfrm>
            <a:off x="5958600" y="2773811"/>
            <a:ext cx="3927272" cy="276045"/>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97219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B3573-2D44-B678-37F8-36FC7A4F5BC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996801F-3D93-C978-7DCC-9E9861623440}"/>
              </a:ext>
            </a:extLst>
          </p:cNvPr>
          <p:cNvSpPr txBox="1"/>
          <p:nvPr/>
        </p:nvSpPr>
        <p:spPr>
          <a:xfrm>
            <a:off x="5869858" y="3008671"/>
            <a:ext cx="393290" cy="56928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B3C632AD-E8B5-2CE9-4AA6-60FF573AEA95}"/>
              </a:ext>
            </a:extLst>
          </p:cNvPr>
          <p:cNvPicPr>
            <a:picLocks noChangeAspect="1"/>
          </p:cNvPicPr>
          <p:nvPr/>
        </p:nvPicPr>
        <p:blipFill>
          <a:blip r:embed="rId2"/>
          <a:stretch>
            <a:fillRect/>
          </a:stretch>
        </p:blipFill>
        <p:spPr>
          <a:xfrm>
            <a:off x="398206" y="798628"/>
            <a:ext cx="10943303" cy="4714875"/>
          </a:xfrm>
          <a:prstGeom prst="rect">
            <a:avLst/>
          </a:prstGeom>
        </p:spPr>
      </p:pic>
      <p:pic>
        <p:nvPicPr>
          <p:cNvPr id="10" name="Picture 9">
            <a:extLst>
              <a:ext uri="{FF2B5EF4-FFF2-40B4-BE49-F238E27FC236}">
                <a16:creationId xmlns:a16="http://schemas.microsoft.com/office/drawing/2014/main" id="{8BDD2E60-46AA-9CC1-2BCC-B9FF93BA517A}"/>
              </a:ext>
            </a:extLst>
          </p:cNvPr>
          <p:cNvPicPr>
            <a:picLocks noChangeAspect="1"/>
          </p:cNvPicPr>
          <p:nvPr/>
        </p:nvPicPr>
        <p:blipFill>
          <a:blip r:embed="rId3"/>
          <a:stretch>
            <a:fillRect/>
          </a:stretch>
        </p:blipFill>
        <p:spPr>
          <a:xfrm>
            <a:off x="398207" y="905404"/>
            <a:ext cx="5864942" cy="998246"/>
          </a:xfrm>
          <a:prstGeom prst="rect">
            <a:avLst/>
          </a:prstGeom>
        </p:spPr>
      </p:pic>
      <p:sp>
        <p:nvSpPr>
          <p:cNvPr id="3" name="TextBox 2">
            <a:extLst>
              <a:ext uri="{FF2B5EF4-FFF2-40B4-BE49-F238E27FC236}">
                <a16:creationId xmlns:a16="http://schemas.microsoft.com/office/drawing/2014/main" id="{9CE86656-6E2C-2003-9408-C7FF304FAD0B}"/>
              </a:ext>
            </a:extLst>
          </p:cNvPr>
          <p:cNvSpPr txBox="1"/>
          <p:nvPr/>
        </p:nvSpPr>
        <p:spPr>
          <a:xfrm>
            <a:off x="528243" y="6320833"/>
            <a:ext cx="3353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https://www.nyatwg.com/</a:t>
            </a:r>
          </a:p>
        </p:txBody>
      </p:sp>
      <p:sp>
        <p:nvSpPr>
          <p:cNvPr id="13" name="TextBox 12">
            <a:extLst>
              <a:ext uri="{FF2B5EF4-FFF2-40B4-BE49-F238E27FC236}">
                <a16:creationId xmlns:a16="http://schemas.microsoft.com/office/drawing/2014/main" id="{236D66DA-8413-C87C-E439-8C7E125B975E}"/>
              </a:ext>
            </a:extLst>
          </p:cNvPr>
          <p:cNvSpPr txBox="1"/>
          <p:nvPr/>
        </p:nvSpPr>
        <p:spPr>
          <a:xfrm>
            <a:off x="6420678" y="289293"/>
            <a:ext cx="5595731" cy="1877437"/>
          </a:xfrm>
          <a:prstGeom prst="rect">
            <a:avLst/>
          </a:prstGeom>
          <a:solidFill>
            <a:srgbClr val="0070C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entury Gothic" panose="020B0502020202020204"/>
                <a:ea typeface="+mn-ea"/>
                <a:cs typeface="+mn-cs"/>
              </a:rPr>
              <a:t>SMART SOLAR SITING SCORECARD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(evolves year to year)</a:t>
            </a: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DE541249-A100-07B3-637D-6A3741D1AF83}"/>
              </a:ext>
            </a:extLst>
          </p:cNvPr>
          <p:cNvPicPr>
            <a:picLocks noChangeAspect="1"/>
          </p:cNvPicPr>
          <p:nvPr/>
        </p:nvPicPr>
        <p:blipFill>
          <a:blip r:embed="rId4"/>
          <a:srcRect t="6224" b="1"/>
          <a:stretch/>
        </p:blipFill>
        <p:spPr>
          <a:xfrm>
            <a:off x="2041541" y="2469103"/>
            <a:ext cx="7685555" cy="3851730"/>
          </a:xfrm>
          <a:prstGeom prst="rect">
            <a:avLst/>
          </a:prstGeom>
        </p:spPr>
      </p:pic>
      <p:sp>
        <p:nvSpPr>
          <p:cNvPr id="2" name="Rectangle 1">
            <a:extLst>
              <a:ext uri="{FF2B5EF4-FFF2-40B4-BE49-F238E27FC236}">
                <a16:creationId xmlns:a16="http://schemas.microsoft.com/office/drawing/2014/main" id="{5E084E0E-7A73-CC27-E830-BB1A04FA108D}"/>
              </a:ext>
            </a:extLst>
          </p:cNvPr>
          <p:cNvSpPr/>
          <p:nvPr/>
        </p:nvSpPr>
        <p:spPr>
          <a:xfrm>
            <a:off x="2464904" y="4691270"/>
            <a:ext cx="7146235" cy="45720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3960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A7978-6038-868E-602F-C6A1813558D8}"/>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2EEC48-222E-D6F9-B883-B2F130649FE0}"/>
              </a:ext>
            </a:extLst>
          </p:cNvPr>
          <p:cNvPicPr>
            <a:picLocks noGrp="1" noChangeAspect="1"/>
          </p:cNvPicPr>
          <p:nvPr>
            <p:ph idx="1"/>
          </p:nvPr>
        </p:nvPicPr>
        <p:blipFill>
          <a:blip r:embed="rId2"/>
          <a:srcRect l="26135" t="32804" r="27362" b="20056"/>
          <a:stretch/>
        </p:blipFill>
        <p:spPr>
          <a:xfrm>
            <a:off x="558190" y="367747"/>
            <a:ext cx="10929197" cy="6231835"/>
          </a:xfrm>
        </p:spPr>
      </p:pic>
    </p:spTree>
    <p:extLst>
      <p:ext uri="{BB962C8B-B14F-4D97-AF65-F5344CB8AC3E}">
        <p14:creationId xmlns:p14="http://schemas.microsoft.com/office/powerpoint/2010/main" val="3679964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1696-59A7-AC2D-6910-764D3487453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EFDE08-09A6-417B-5B30-7E6D9EFC9CB8}"/>
              </a:ext>
            </a:extLst>
          </p:cNvPr>
          <p:cNvPicPr>
            <a:picLocks noGrp="1" noChangeAspect="1"/>
          </p:cNvPicPr>
          <p:nvPr>
            <p:ph idx="1"/>
          </p:nvPr>
        </p:nvPicPr>
        <p:blipFill>
          <a:blip r:embed="rId2"/>
          <a:srcRect l="27334" t="37941" r="27895" b="27906"/>
          <a:stretch/>
        </p:blipFill>
        <p:spPr>
          <a:xfrm>
            <a:off x="632930" y="667820"/>
            <a:ext cx="11421241" cy="4900773"/>
          </a:xfrm>
        </p:spPr>
      </p:pic>
    </p:spTree>
    <p:extLst>
      <p:ext uri="{BB962C8B-B14F-4D97-AF65-F5344CB8AC3E}">
        <p14:creationId xmlns:p14="http://schemas.microsoft.com/office/powerpoint/2010/main" val="284678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D9FF3-4F45-2DBB-36EF-B2D45DF72DE7}"/>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1C445D-ACE8-3906-62ED-5EBE8134D232}"/>
              </a:ext>
            </a:extLst>
          </p:cNvPr>
          <p:cNvPicPr>
            <a:picLocks noGrp="1" noChangeAspect="1"/>
          </p:cNvPicPr>
          <p:nvPr>
            <p:ph idx="1"/>
          </p:nvPr>
        </p:nvPicPr>
        <p:blipFill>
          <a:blip r:embed="rId2"/>
          <a:srcRect l="35195" t="32804" r="35090" b="8923"/>
          <a:stretch/>
        </p:blipFill>
        <p:spPr>
          <a:xfrm>
            <a:off x="2933093" y="145789"/>
            <a:ext cx="5952489" cy="6566422"/>
          </a:xfrm>
        </p:spPr>
      </p:pic>
    </p:spTree>
    <p:extLst>
      <p:ext uri="{BB962C8B-B14F-4D97-AF65-F5344CB8AC3E}">
        <p14:creationId xmlns:p14="http://schemas.microsoft.com/office/powerpoint/2010/main" val="3519931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0985D-2C1B-821B-AEE0-0A15AB16E9EC}"/>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70C0B8-D412-6958-B234-C12834CB4504}"/>
              </a:ext>
            </a:extLst>
          </p:cNvPr>
          <p:cNvPicPr>
            <a:picLocks noGrp="1" noChangeAspect="1"/>
          </p:cNvPicPr>
          <p:nvPr>
            <p:ph idx="1"/>
          </p:nvPr>
        </p:nvPicPr>
        <p:blipFill>
          <a:blip r:embed="rId2"/>
          <a:srcRect l="30533" t="32804" r="30426" b="25031"/>
          <a:stretch/>
        </p:blipFill>
        <p:spPr>
          <a:xfrm>
            <a:off x="1564630" y="685800"/>
            <a:ext cx="9457865" cy="5745733"/>
          </a:xfrm>
        </p:spPr>
      </p:pic>
    </p:spTree>
    <p:extLst>
      <p:ext uri="{BB962C8B-B14F-4D97-AF65-F5344CB8AC3E}">
        <p14:creationId xmlns:p14="http://schemas.microsoft.com/office/powerpoint/2010/main" val="138374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6"/>
          <p:cNvPicPr>
            <a:picLocks noChangeAspect="1"/>
          </p:cNvPicPr>
          <p:nvPr/>
        </p:nvPicPr>
        <p:blipFill rotWithShape="1">
          <a:blip r:embed="rId3">
            <a:extLst>
              <a:ext uri="{28A0092B-C50C-407E-A947-70E740481C1C}">
                <a14:useLocalDpi xmlns:a14="http://schemas.microsoft.com/office/drawing/2010/main" val="0"/>
              </a:ext>
            </a:extLst>
          </a:blip>
          <a:srcRect b="25946"/>
          <a:stretch/>
        </p:blipFill>
        <p:spPr bwMode="auto">
          <a:xfrm>
            <a:off x="6137946" y="1295400"/>
            <a:ext cx="4530054" cy="208559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rotWithShape="1">
          <a:blip r:embed="rId4">
            <a:extLst>
              <a:ext uri="{28A0092B-C50C-407E-A947-70E740481C1C}">
                <a14:useLocalDpi xmlns:a14="http://schemas.microsoft.com/office/drawing/2010/main" val="0"/>
              </a:ext>
            </a:extLst>
          </a:blip>
          <a:srcRect t="1784" r="2" b="25926"/>
          <a:stretch/>
        </p:blipFill>
        <p:spPr bwMode="auto">
          <a:xfrm>
            <a:off x="6137958" y="3477006"/>
            <a:ext cx="4530042" cy="208559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idx="4294967295"/>
          </p:nvPr>
        </p:nvSpPr>
        <p:spPr>
          <a:xfrm>
            <a:off x="1880094" y="228600"/>
            <a:ext cx="7340106" cy="932688"/>
          </a:xfrm>
          <a:prstGeom prst="rect">
            <a:avLst/>
          </a:prstGeom>
        </p:spPr>
        <p:txBody>
          <a:bodyPr vert="horz" lIns="68580" tIns="34290" rIns="68580" bIns="34290" rtlCol="0" anchor="ctr">
            <a:normAutofit/>
          </a:bodyPr>
          <a:lstStyle/>
          <a:p>
            <a:r>
              <a:rPr lang="en-US" altLang="en-US" sz="3200" dirty="0">
                <a:solidFill>
                  <a:schemeClr val="tx1"/>
                </a:solidFill>
              </a:rPr>
              <a:t>Land Use Leadership Alliance Training Program</a:t>
            </a:r>
          </a:p>
        </p:txBody>
      </p:sp>
      <p:sp>
        <p:nvSpPr>
          <p:cNvPr id="12291" name="Rectangle 5"/>
          <p:cNvSpPr>
            <a:spLocks noGrp="1" noChangeArrowheads="1"/>
          </p:cNvSpPr>
          <p:nvPr>
            <p:ph idx="4294967295"/>
          </p:nvPr>
        </p:nvSpPr>
        <p:spPr>
          <a:xfrm>
            <a:off x="297180" y="1295403"/>
            <a:ext cx="5756862" cy="5105401"/>
          </a:xfrm>
          <a:prstGeom prst="rect">
            <a:avLst/>
          </a:prstGeom>
        </p:spPr>
        <p:txBody>
          <a:bodyPr vert="horz" lIns="68580" tIns="34290" rIns="68580" bIns="34290" rtlCol="0">
            <a:normAutofit/>
          </a:bodyPr>
          <a:lstStyle/>
          <a:p>
            <a:pPr>
              <a:spcAft>
                <a:spcPts val="900"/>
              </a:spcAft>
              <a:buFont typeface="Arial" panose="020B0604020202020204" pitchFamily="34" charset="0"/>
              <a:buChar char="•"/>
            </a:pPr>
            <a:r>
              <a:rPr lang="en-US" altLang="en-US" sz="2400" i="1" dirty="0"/>
              <a:t>Educating local land use decision-makers on legal tools and techniques and collaborative decision-making to address complex land use issues</a:t>
            </a:r>
          </a:p>
          <a:p>
            <a:pPr>
              <a:buFont typeface="Arial" panose="020B0604020202020204" pitchFamily="34" charset="0"/>
              <a:buChar char="•"/>
            </a:pPr>
            <a:r>
              <a:rPr lang="en-US" altLang="en-US" sz="2400" dirty="0"/>
              <a:t>Recruitment Process  - selected individuals to participate in program</a:t>
            </a:r>
          </a:p>
          <a:p>
            <a:pPr>
              <a:buFont typeface="Arial" panose="020B0604020202020204" pitchFamily="34" charset="0"/>
              <a:buChar char="•"/>
            </a:pPr>
            <a:r>
              <a:rPr lang="en-US" altLang="en-US" sz="2400" dirty="0"/>
              <a:t>Three days of training </a:t>
            </a:r>
          </a:p>
          <a:p>
            <a:pPr>
              <a:buFont typeface="Arial" panose="020B0604020202020204" pitchFamily="34" charset="0"/>
              <a:buChar char="•"/>
            </a:pPr>
            <a:r>
              <a:rPr lang="en-US" altLang="en-US" sz="2400" dirty="0"/>
              <a:t>Based on the theory of the “diffusion of innovation”</a:t>
            </a:r>
          </a:p>
          <a:p>
            <a:pPr>
              <a:buFont typeface="Arial" panose="020B0604020202020204" pitchFamily="34" charset="0"/>
              <a:buChar char="•"/>
            </a:pPr>
            <a:r>
              <a:rPr lang="en-US" altLang="en-US" sz="2400" dirty="0"/>
              <a:t>Responds to the direct needs of the participants</a:t>
            </a:r>
          </a:p>
          <a:p>
            <a:pPr marL="0" indent="0">
              <a:spcAft>
                <a:spcPts val="900"/>
              </a:spcAft>
              <a:buNone/>
            </a:pPr>
            <a:endParaRPr lang="en-US" altLang="en-US" sz="1500" i="1" dirty="0"/>
          </a:p>
          <a:p>
            <a:pPr marL="0"/>
            <a:endParaRPr lang="en-US" altLang="en-US" sz="1500" i="1" dirty="0"/>
          </a:p>
        </p:txBody>
      </p:sp>
    </p:spTree>
    <p:extLst>
      <p:ext uri="{BB962C8B-B14F-4D97-AF65-F5344CB8AC3E}">
        <p14:creationId xmlns:p14="http://schemas.microsoft.com/office/powerpoint/2010/main" val="128130658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33437-330B-2086-9D2C-AF0947A6DA1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650458-DE4C-5A47-FBA0-6454BBAADE23}"/>
              </a:ext>
            </a:extLst>
          </p:cNvPr>
          <p:cNvPicPr>
            <a:picLocks noGrp="1" noChangeAspect="1"/>
          </p:cNvPicPr>
          <p:nvPr>
            <p:ph idx="1"/>
          </p:nvPr>
        </p:nvPicPr>
        <p:blipFill>
          <a:blip r:embed="rId2"/>
          <a:srcRect l="30665" t="46543" r="31093" b="9870"/>
          <a:stretch/>
        </p:blipFill>
        <p:spPr>
          <a:xfrm>
            <a:off x="938598" y="444041"/>
            <a:ext cx="10004383" cy="6413959"/>
          </a:xfrm>
        </p:spPr>
      </p:pic>
    </p:spTree>
    <p:extLst>
      <p:ext uri="{BB962C8B-B14F-4D97-AF65-F5344CB8AC3E}">
        <p14:creationId xmlns:p14="http://schemas.microsoft.com/office/powerpoint/2010/main" val="711877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A929-E7D3-8D73-A59F-61EF505E75AF}"/>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728A86-D840-D2AB-2462-6D127EBE735E}"/>
              </a:ext>
            </a:extLst>
          </p:cNvPr>
          <p:cNvPicPr>
            <a:picLocks noGrp="1" noChangeAspect="1"/>
          </p:cNvPicPr>
          <p:nvPr>
            <p:ph idx="1"/>
          </p:nvPr>
        </p:nvPicPr>
        <p:blipFill>
          <a:blip r:embed="rId2"/>
          <a:srcRect l="20671" t="39911" r="20299" b="23135"/>
          <a:stretch/>
        </p:blipFill>
        <p:spPr>
          <a:xfrm>
            <a:off x="506683" y="2553265"/>
            <a:ext cx="11007593" cy="3876261"/>
          </a:xfrm>
        </p:spPr>
      </p:pic>
      <p:pic>
        <p:nvPicPr>
          <p:cNvPr id="3" name="Picture 2">
            <a:extLst>
              <a:ext uri="{FF2B5EF4-FFF2-40B4-BE49-F238E27FC236}">
                <a16:creationId xmlns:a16="http://schemas.microsoft.com/office/drawing/2014/main" id="{91363DCD-10D0-6969-7A59-3561B6B9DD0A}"/>
              </a:ext>
            </a:extLst>
          </p:cNvPr>
          <p:cNvPicPr>
            <a:picLocks noChangeAspect="1"/>
          </p:cNvPicPr>
          <p:nvPr/>
        </p:nvPicPr>
        <p:blipFill>
          <a:blip r:embed="rId3"/>
          <a:stretch>
            <a:fillRect/>
          </a:stretch>
        </p:blipFill>
        <p:spPr>
          <a:xfrm>
            <a:off x="1343586" y="193909"/>
            <a:ext cx="9333785" cy="2359356"/>
          </a:xfrm>
          <a:prstGeom prst="rect">
            <a:avLst/>
          </a:prstGeom>
        </p:spPr>
      </p:pic>
      <p:pic>
        <p:nvPicPr>
          <p:cNvPr id="4" name="Picture 3">
            <a:extLst>
              <a:ext uri="{FF2B5EF4-FFF2-40B4-BE49-F238E27FC236}">
                <a16:creationId xmlns:a16="http://schemas.microsoft.com/office/drawing/2014/main" id="{CEEC0EB1-FE8D-23A4-9022-D8606B4DB633}"/>
              </a:ext>
            </a:extLst>
          </p:cNvPr>
          <p:cNvPicPr>
            <a:picLocks noChangeAspect="1"/>
          </p:cNvPicPr>
          <p:nvPr/>
        </p:nvPicPr>
        <p:blipFill>
          <a:blip r:embed="rId4"/>
          <a:stretch>
            <a:fillRect/>
          </a:stretch>
        </p:blipFill>
        <p:spPr>
          <a:xfrm>
            <a:off x="837744" y="2756539"/>
            <a:ext cx="10516511" cy="4352921"/>
          </a:xfrm>
          <a:prstGeom prst="rect">
            <a:avLst/>
          </a:prstGeom>
        </p:spPr>
      </p:pic>
    </p:spTree>
    <p:extLst>
      <p:ext uri="{BB962C8B-B14F-4D97-AF65-F5344CB8AC3E}">
        <p14:creationId xmlns:p14="http://schemas.microsoft.com/office/powerpoint/2010/main" val="3811891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5E052-2357-222D-8823-FECF8D44B364}"/>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804B25-97AC-BF69-1875-5CAB0807C613}"/>
              </a:ext>
            </a:extLst>
          </p:cNvPr>
          <p:cNvPicPr>
            <a:picLocks noGrp="1" noChangeAspect="1"/>
          </p:cNvPicPr>
          <p:nvPr>
            <p:ph idx="1"/>
          </p:nvPr>
        </p:nvPicPr>
        <p:blipFill>
          <a:blip r:embed="rId2"/>
          <a:srcRect l="20405" t="36829" r="20699" b="12149"/>
          <a:stretch/>
        </p:blipFill>
        <p:spPr>
          <a:xfrm>
            <a:off x="422455" y="664369"/>
            <a:ext cx="11347090" cy="5529262"/>
          </a:xfrm>
        </p:spPr>
      </p:pic>
    </p:spTree>
    <p:extLst>
      <p:ext uri="{BB962C8B-B14F-4D97-AF65-F5344CB8AC3E}">
        <p14:creationId xmlns:p14="http://schemas.microsoft.com/office/powerpoint/2010/main" val="909751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368" name="Straight Connector 15367">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362" name="Title 1"/>
          <p:cNvSpPr>
            <a:spLocks noGrp="1"/>
          </p:cNvSpPr>
          <p:nvPr>
            <p:ph type="title" idx="4294967295"/>
          </p:nvPr>
        </p:nvSpPr>
        <p:spPr>
          <a:xfrm>
            <a:off x="1024128" y="585216"/>
            <a:ext cx="9720072" cy="1499616"/>
          </a:xfrm>
          <a:prstGeom prst="rect">
            <a:avLst/>
          </a:prstGeom>
        </p:spPr>
        <p:txBody>
          <a:bodyPr vert="horz" lIns="91440" tIns="45720" rIns="91440" bIns="45720" rtlCol="0" anchor="ctr">
            <a:normAutofit/>
          </a:bodyPr>
          <a:lstStyle/>
          <a:p>
            <a:pPr defTabSz="914400"/>
            <a:r>
              <a:rPr lang="en-US" altLang="en-US" sz="5000" spc="100"/>
              <a:t>The Process of Innovation “Diffusion”</a:t>
            </a:r>
          </a:p>
        </p:txBody>
      </p:sp>
      <p:graphicFrame>
        <p:nvGraphicFramePr>
          <p:cNvPr id="15364" name="Rectangle 5">
            <a:extLst>
              <a:ext uri="{FF2B5EF4-FFF2-40B4-BE49-F238E27FC236}">
                <a16:creationId xmlns:a16="http://schemas.microsoft.com/office/drawing/2014/main" id="{CBE4B483-68D3-7167-A39B-060D17BF0F12}"/>
              </a:ext>
            </a:extLst>
          </p:cNvPr>
          <p:cNvGraphicFramePr>
            <a:graphicFrameLocks noGrp="1"/>
          </p:cNvGraphicFramePr>
          <p:nvPr>
            <p:ph idx="4294967295"/>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251399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crover_front_cropped_web"/>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Text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978" y="1028703"/>
            <a:ext cx="7796213" cy="45958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60" name="TextBox 2"/>
          <p:cNvSpPr txBox="1">
            <a:spLocks noChangeArrowheads="1"/>
          </p:cNvSpPr>
          <p:nvPr/>
        </p:nvSpPr>
        <p:spPr bwMode="auto">
          <a:xfrm>
            <a:off x="4419600" y="6400803"/>
            <a:ext cx="6248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2E2B21"/>
                </a:solidFill>
                <a:effectLst/>
                <a:uLnTx/>
                <a:uFillTx/>
                <a:latin typeface="Calisto MT" panose="02040603050505030304" pitchFamily="18" charset="0"/>
                <a:ea typeface="+mn-ea"/>
                <a:cs typeface="+mn-cs"/>
              </a:rPr>
              <a:t>Photo: http://www.americanforests.org/planttrees/af_info.php?campaign=newframework</a:t>
            </a:r>
          </a:p>
        </p:txBody>
      </p:sp>
    </p:spTree>
    <p:extLst>
      <p:ext uri="{BB962C8B-B14F-4D97-AF65-F5344CB8AC3E}">
        <p14:creationId xmlns:p14="http://schemas.microsoft.com/office/powerpoint/2010/main" val="3284288137"/>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304603"/>
            <a:ext cx="9720072" cy="1499616"/>
          </a:xfrm>
        </p:spPr>
        <p:txBody>
          <a:bodyPr rtlCol="0">
            <a:noAutofit/>
          </a:bodyPr>
          <a:lstStyle/>
          <a:p>
            <a:pPr>
              <a:defRPr/>
            </a:pPr>
            <a:r>
              <a:rPr lang="en-US" sz="3600" b="1" cap="small" dirty="0">
                <a:solidFill>
                  <a:srgbClr val="008000"/>
                </a:solidFill>
              </a:rPr>
              <a:t>Delegation</a:t>
            </a:r>
            <a:r>
              <a:rPr lang="en-US" sz="3200" b="1" cap="small" dirty="0">
                <a:solidFill>
                  <a:srgbClr val="008000"/>
                </a:solidFill>
              </a:rPr>
              <a:t> of Legislative Authority</a:t>
            </a:r>
            <a:endParaRPr lang="en-US" sz="3200" dirty="0"/>
          </a:p>
        </p:txBody>
      </p:sp>
      <p:grpSp>
        <p:nvGrpSpPr>
          <p:cNvPr id="13316" name="Group 14"/>
          <p:cNvGrpSpPr>
            <a:grpSpLocks/>
          </p:cNvGrpSpPr>
          <p:nvPr/>
        </p:nvGrpSpPr>
        <p:grpSpPr bwMode="auto">
          <a:xfrm>
            <a:off x="4969399" y="1618217"/>
            <a:ext cx="2044410" cy="1116000"/>
            <a:chOff x="3276600" y="1905000"/>
            <a:chExt cx="2362200" cy="1371600"/>
          </a:xfrm>
        </p:grpSpPr>
        <p:sp>
          <p:nvSpPr>
            <p:cNvPr id="10" name="Oval 9"/>
            <p:cNvSpPr/>
            <p:nvPr/>
          </p:nvSpPr>
          <p:spPr>
            <a:xfrm>
              <a:off x="3276600" y="1905000"/>
              <a:ext cx="2362200" cy="137160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defTabSz="914400">
                <a:defRPr/>
              </a:pPr>
              <a:endParaRPr lang="en-US">
                <a:solidFill>
                  <a:prstClr val="white"/>
                </a:solidFill>
                <a:latin typeface="Tw Cen MT" panose="020B0602020104020603"/>
              </a:endParaRPr>
            </a:p>
          </p:txBody>
        </p:sp>
        <p:sp>
          <p:nvSpPr>
            <p:cNvPr id="13327" name="TextBox 10"/>
            <p:cNvSpPr txBox="1">
              <a:spLocks noChangeArrowheads="1"/>
            </p:cNvSpPr>
            <p:nvPr/>
          </p:nvSpPr>
          <p:spPr bwMode="auto">
            <a:xfrm>
              <a:off x="3505199" y="2133602"/>
              <a:ext cx="2031159" cy="102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defRPr/>
              </a:pPr>
              <a:r>
                <a:rPr lang="en-US" altLang="en-US" sz="2400" b="1" dirty="0">
                  <a:solidFill>
                    <a:prstClr val="black"/>
                  </a:solidFill>
                  <a:latin typeface="Calibri" panose="020F0502020204030204" pitchFamily="34" charset="0"/>
                </a:rPr>
                <a:t>The State Legislature </a:t>
              </a:r>
            </a:p>
          </p:txBody>
        </p:sp>
      </p:grpSp>
      <p:grpSp>
        <p:nvGrpSpPr>
          <p:cNvPr id="13317" name="Group 15"/>
          <p:cNvGrpSpPr>
            <a:grpSpLocks/>
          </p:cNvGrpSpPr>
          <p:nvPr/>
        </p:nvGrpSpPr>
        <p:grpSpPr bwMode="auto">
          <a:xfrm>
            <a:off x="5181600" y="5562602"/>
            <a:ext cx="1962838" cy="1103409"/>
            <a:chOff x="3276600" y="2064688"/>
            <a:chExt cx="2362200" cy="1371600"/>
          </a:xfrm>
        </p:grpSpPr>
        <p:sp>
          <p:nvSpPr>
            <p:cNvPr id="17" name="Oval 16"/>
            <p:cNvSpPr/>
            <p:nvPr/>
          </p:nvSpPr>
          <p:spPr>
            <a:xfrm>
              <a:off x="3276600" y="2064688"/>
              <a:ext cx="2362200" cy="137160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defTabSz="914400">
                <a:defRPr/>
              </a:pPr>
              <a:endParaRPr lang="en-US">
                <a:solidFill>
                  <a:prstClr val="white"/>
                </a:solidFill>
                <a:latin typeface="Tw Cen MT" panose="020B0602020104020603"/>
              </a:endParaRPr>
            </a:p>
          </p:txBody>
        </p:sp>
        <p:sp>
          <p:nvSpPr>
            <p:cNvPr id="13325" name="TextBox 17"/>
            <p:cNvSpPr txBox="1">
              <a:spLocks noChangeArrowheads="1"/>
            </p:cNvSpPr>
            <p:nvPr/>
          </p:nvSpPr>
          <p:spPr bwMode="auto">
            <a:xfrm>
              <a:off x="3505200" y="2209800"/>
              <a:ext cx="1905000" cy="103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defRPr/>
              </a:pPr>
              <a:r>
                <a:rPr lang="en-US" altLang="en-US" sz="2400" b="1" dirty="0">
                  <a:solidFill>
                    <a:prstClr val="black"/>
                  </a:solidFill>
                  <a:latin typeface="Calibri" panose="020F0502020204030204" pitchFamily="34" charset="0"/>
                </a:rPr>
                <a:t>Local </a:t>
              </a:r>
            </a:p>
            <a:p>
              <a:pPr algn="ctr" defTabSz="914400" eaLnBrk="1" hangingPunct="1">
                <a:defRPr/>
              </a:pPr>
              <a:r>
                <a:rPr lang="en-US" altLang="en-US" sz="2400" b="1" dirty="0">
                  <a:solidFill>
                    <a:prstClr val="black"/>
                  </a:solidFill>
                  <a:latin typeface="Calibri" panose="020F0502020204030204" pitchFamily="34" charset="0"/>
                </a:rPr>
                <a:t>Boards </a:t>
              </a:r>
            </a:p>
          </p:txBody>
        </p:sp>
      </p:grpSp>
      <p:grpSp>
        <p:nvGrpSpPr>
          <p:cNvPr id="13318" name="Group 18"/>
          <p:cNvGrpSpPr>
            <a:grpSpLocks/>
          </p:cNvGrpSpPr>
          <p:nvPr/>
        </p:nvGrpSpPr>
        <p:grpSpPr bwMode="auto">
          <a:xfrm>
            <a:off x="5056962" y="3383558"/>
            <a:ext cx="2087476" cy="1466549"/>
            <a:chOff x="3276600" y="1905000"/>
            <a:chExt cx="2362200" cy="1371600"/>
          </a:xfrm>
        </p:grpSpPr>
        <p:sp>
          <p:nvSpPr>
            <p:cNvPr id="20" name="Oval 19"/>
            <p:cNvSpPr/>
            <p:nvPr/>
          </p:nvSpPr>
          <p:spPr>
            <a:xfrm>
              <a:off x="3276600" y="1905000"/>
              <a:ext cx="2362200" cy="1371600"/>
            </a:xfrm>
            <a:prstGeom prst="ellipse">
              <a:avLst/>
            </a:prstGeom>
          </p:spPr>
          <p:style>
            <a:lnRef idx="3">
              <a:schemeClr val="lt1"/>
            </a:lnRef>
            <a:fillRef idx="1">
              <a:schemeClr val="accent4"/>
            </a:fillRef>
            <a:effectRef idx="1">
              <a:schemeClr val="accent4"/>
            </a:effectRef>
            <a:fontRef idx="minor">
              <a:schemeClr val="lt1"/>
            </a:fontRef>
          </p:style>
          <p:txBody>
            <a:bodyPr anchor="ctr"/>
            <a:lstStyle/>
            <a:p>
              <a:pPr algn="ctr" defTabSz="914400">
                <a:defRPr/>
              </a:pPr>
              <a:endParaRPr lang="en-US">
                <a:solidFill>
                  <a:prstClr val="white"/>
                </a:solidFill>
                <a:latin typeface="Tw Cen MT" panose="020B0602020104020603"/>
              </a:endParaRPr>
            </a:p>
          </p:txBody>
        </p:sp>
        <p:sp>
          <p:nvSpPr>
            <p:cNvPr id="13323" name="TextBox 20"/>
            <p:cNvSpPr txBox="1">
              <a:spLocks noChangeArrowheads="1"/>
            </p:cNvSpPr>
            <p:nvPr/>
          </p:nvSpPr>
          <p:spPr bwMode="auto">
            <a:xfrm>
              <a:off x="3472905" y="2072855"/>
              <a:ext cx="1981200" cy="112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eaLnBrk="1" hangingPunct="1">
                <a:defRPr/>
              </a:pPr>
              <a:r>
                <a:rPr lang="en-US" altLang="en-US" sz="2400" b="1" dirty="0">
                  <a:solidFill>
                    <a:prstClr val="black"/>
                  </a:solidFill>
                  <a:latin typeface="Calibri" panose="020F0502020204030204" pitchFamily="34" charset="0"/>
                </a:rPr>
                <a:t>Town/ Village Board </a:t>
              </a:r>
            </a:p>
          </p:txBody>
        </p:sp>
      </p:grpSp>
      <p:sp>
        <p:nvSpPr>
          <p:cNvPr id="5" name="Down Arrow 4"/>
          <p:cNvSpPr/>
          <p:nvPr/>
        </p:nvSpPr>
        <p:spPr>
          <a:xfrm>
            <a:off x="5684047" y="2799848"/>
            <a:ext cx="685800" cy="518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Tw Cen MT" panose="020B0602020104020603"/>
            </a:endParaRPr>
          </a:p>
        </p:txBody>
      </p:sp>
      <p:sp>
        <p:nvSpPr>
          <p:cNvPr id="6" name="Down Arrow 5"/>
          <p:cNvSpPr/>
          <p:nvPr/>
        </p:nvSpPr>
        <p:spPr>
          <a:xfrm>
            <a:off x="5715000" y="4888592"/>
            <a:ext cx="685800" cy="559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Tw Cen MT" panose="020B0602020104020603"/>
            </a:endParaRPr>
          </a:p>
        </p:txBody>
      </p:sp>
    </p:spTree>
    <p:extLst>
      <p:ext uri="{BB962C8B-B14F-4D97-AF65-F5344CB8AC3E}">
        <p14:creationId xmlns:p14="http://schemas.microsoft.com/office/powerpoint/2010/main" val="2822234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9800" y="940216"/>
            <a:ext cx="7543800" cy="587412"/>
          </a:xfrm>
          <a:prstGeom prst="rect">
            <a:avLst/>
          </a:prstGeom>
        </p:spPr>
        <p:txBody>
          <a:bodyPr/>
          <a:lstStyle/>
          <a:p>
            <a:pPr defTabSz="914400">
              <a:defRPr/>
            </a:pPr>
            <a:r>
              <a:rPr lang="en-US" sz="3600" b="1" cap="small" dirty="0">
                <a:solidFill>
                  <a:srgbClr val="008000"/>
                </a:solidFill>
                <a:latin typeface="Tw Cen MT Condensed" panose="020B0606020104020203"/>
              </a:rPr>
              <a:t>The Land Use Legal Framework</a:t>
            </a:r>
          </a:p>
        </p:txBody>
      </p:sp>
      <p:sp>
        <p:nvSpPr>
          <p:cNvPr id="6147" name="Content Placeholder 2"/>
          <p:cNvSpPr txBox="1">
            <a:spLocks/>
          </p:cNvSpPr>
          <p:nvPr/>
        </p:nvSpPr>
        <p:spPr bwMode="auto">
          <a:xfrm>
            <a:off x="1848679" y="3222173"/>
            <a:ext cx="8607286" cy="298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spcBef>
                <a:spcPct val="20000"/>
              </a:spcBef>
              <a:buClr>
                <a:srgbClr val="335B74"/>
              </a:buClr>
              <a:buFont typeface="Arial" panose="020B0604020202020204" pitchFamily="34" charset="0"/>
              <a:buChar char="•"/>
              <a:defRPr/>
            </a:pPr>
            <a:r>
              <a:rPr lang="en-US" altLang="en-US" sz="3200" dirty="0">
                <a:solidFill>
                  <a:prstClr val="black"/>
                </a:solidFill>
                <a:latin typeface="Tw Cen MT" panose="020B0602020104020603"/>
              </a:rPr>
              <a:t>Adopt comprehensive plans </a:t>
            </a:r>
          </a:p>
          <a:p>
            <a:pPr defTabSz="914400" eaLnBrk="1" hangingPunct="1">
              <a:spcBef>
                <a:spcPct val="20000"/>
              </a:spcBef>
              <a:buClr>
                <a:srgbClr val="335B74"/>
              </a:buClr>
              <a:buFont typeface="Arial" panose="020B0604020202020204" pitchFamily="34" charset="0"/>
              <a:buChar char="•"/>
              <a:defRPr/>
            </a:pPr>
            <a:r>
              <a:rPr lang="en-US" altLang="en-US" sz="3200" dirty="0">
                <a:solidFill>
                  <a:prstClr val="black"/>
                </a:solidFill>
                <a:latin typeface="Tw Cen MT" panose="020B0602020104020603"/>
              </a:rPr>
              <a:t>Zone </a:t>
            </a:r>
          </a:p>
          <a:p>
            <a:pPr defTabSz="914400" eaLnBrk="1" hangingPunct="1">
              <a:spcBef>
                <a:spcPct val="20000"/>
              </a:spcBef>
              <a:buClr>
                <a:srgbClr val="335B74"/>
              </a:buClr>
              <a:buFont typeface="Arial" panose="020B0604020202020204" pitchFamily="34" charset="0"/>
              <a:buChar char="•"/>
              <a:defRPr/>
            </a:pPr>
            <a:r>
              <a:rPr lang="en-US" altLang="en-US" sz="3200" dirty="0">
                <a:solidFill>
                  <a:prstClr val="black"/>
                </a:solidFill>
                <a:latin typeface="Tw Cen MT" panose="020B0602020104020603"/>
              </a:rPr>
              <a:t>Adopt subdivision and site plan regulations </a:t>
            </a:r>
          </a:p>
          <a:p>
            <a:pPr defTabSz="914400" eaLnBrk="1" hangingPunct="1">
              <a:spcBef>
                <a:spcPct val="20000"/>
              </a:spcBef>
              <a:buClr>
                <a:srgbClr val="335B74"/>
              </a:buClr>
              <a:buFont typeface="Arial" panose="020B0604020202020204" pitchFamily="34" charset="0"/>
              <a:buChar char="•"/>
              <a:defRPr/>
            </a:pPr>
            <a:r>
              <a:rPr lang="en-US" altLang="en-US" sz="3200" dirty="0">
                <a:solidFill>
                  <a:prstClr val="black"/>
                </a:solidFill>
                <a:latin typeface="Tw Cen MT" panose="020B0602020104020603"/>
              </a:rPr>
              <a:t>Issue special use permits </a:t>
            </a:r>
          </a:p>
          <a:p>
            <a:pPr defTabSz="914400" eaLnBrk="1" hangingPunct="1">
              <a:spcBef>
                <a:spcPct val="20000"/>
              </a:spcBef>
              <a:buClr>
                <a:srgbClr val="335B74"/>
              </a:buClr>
              <a:buFont typeface="Arial" panose="020B0604020202020204" pitchFamily="34" charset="0"/>
              <a:buChar char="•"/>
              <a:defRPr/>
            </a:pPr>
            <a:r>
              <a:rPr lang="en-US" altLang="en-US" sz="3200" dirty="0">
                <a:solidFill>
                  <a:prstClr val="black"/>
                </a:solidFill>
                <a:latin typeface="Tw Cen MT" panose="020B0602020104020603"/>
              </a:rPr>
              <a:t>Award variances</a:t>
            </a:r>
          </a:p>
        </p:txBody>
      </p:sp>
      <p:sp>
        <p:nvSpPr>
          <p:cNvPr id="6" name="TextBox 5"/>
          <p:cNvSpPr txBox="1"/>
          <p:nvPr/>
        </p:nvSpPr>
        <p:spPr>
          <a:xfrm>
            <a:off x="1524000" y="1905003"/>
            <a:ext cx="8382000" cy="1138773"/>
          </a:xfrm>
          <a:prstGeom prst="rect">
            <a:avLst/>
          </a:prstGeom>
          <a:noFill/>
        </p:spPr>
        <p:txBody>
          <a:bodyPr wrap="square">
            <a:spAutoFit/>
          </a:bodyPr>
          <a:lstStyle/>
          <a:p>
            <a:pPr algn="ctr" defTabSz="914400">
              <a:defRPr/>
            </a:pPr>
            <a:r>
              <a:rPr lang="en-US" sz="3200" dirty="0">
                <a:solidFill>
                  <a:prstClr val="black"/>
                </a:solidFill>
                <a:latin typeface="Tw Cen MT Condensed" panose="020B0606020104020203"/>
              </a:rPr>
              <a:t>The New York State land use enabling act delegates authority to </a:t>
            </a:r>
            <a:r>
              <a:rPr lang="en-US" sz="3600" b="1" dirty="0">
                <a:solidFill>
                  <a:srgbClr val="008000"/>
                </a:solidFill>
                <a:latin typeface="Tw Cen MT Condensed" panose="020B0606020104020203"/>
              </a:rPr>
              <a:t>LOCALITIES</a:t>
            </a:r>
            <a:r>
              <a:rPr lang="en-US" sz="3200" dirty="0">
                <a:solidFill>
                  <a:srgbClr val="008000"/>
                </a:solidFill>
                <a:latin typeface="Tw Cen MT Condensed" panose="020B0606020104020203"/>
              </a:rPr>
              <a:t> </a:t>
            </a:r>
            <a:r>
              <a:rPr lang="en-US" sz="3200" dirty="0">
                <a:solidFill>
                  <a:prstClr val="black"/>
                </a:solidFill>
                <a:latin typeface="Tw Cen MT Condensed" panose="020B0606020104020203"/>
              </a:rPr>
              <a:t>to:</a:t>
            </a:r>
          </a:p>
        </p:txBody>
      </p:sp>
      <p:sp>
        <p:nvSpPr>
          <p:cNvPr id="3" name="Title 2"/>
          <p:cNvSpPr>
            <a:spLocks noGrp="1"/>
          </p:cNvSpPr>
          <p:nvPr>
            <p:ph type="title"/>
          </p:nvPr>
        </p:nvSpPr>
        <p:spPr>
          <a:xfrm>
            <a:off x="2082546" y="940216"/>
            <a:ext cx="7290054" cy="786384"/>
          </a:xfrm>
        </p:spPr>
        <p:txBody>
          <a:bodyPr>
            <a:normAutofit fontScale="90000"/>
          </a:bodyPr>
          <a:lstStyle/>
          <a:p>
            <a:br>
              <a:rPr lang="en-US" dirty="0"/>
            </a:br>
            <a:br>
              <a:rPr lang="en-US" dirty="0"/>
            </a:br>
            <a:br>
              <a:rPr lang="en-US" dirty="0"/>
            </a:br>
            <a:endParaRPr lang="en-US" dirty="0"/>
          </a:p>
        </p:txBody>
      </p:sp>
    </p:spTree>
    <p:extLst>
      <p:ext uri="{BB962C8B-B14F-4D97-AF65-F5344CB8AC3E}">
        <p14:creationId xmlns:p14="http://schemas.microsoft.com/office/powerpoint/2010/main" val="3025173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Autofit/>
          </a:bodyPr>
          <a:lstStyle/>
          <a:p>
            <a:r>
              <a:rPr lang="en-US" b="0" dirty="0"/>
              <a:t>Role of Local Gov’t &amp; Planning</a:t>
            </a:r>
          </a:p>
        </p:txBody>
      </p:sp>
      <p:sp>
        <p:nvSpPr>
          <p:cNvPr id="5" name="Text Placeholder 4"/>
          <p:cNvSpPr>
            <a:spLocks noGrp="1"/>
          </p:cNvSpPr>
          <p:nvPr>
            <p:ph idx="1"/>
          </p:nvPr>
        </p:nvSpPr>
        <p:spPr>
          <a:prstGeom prst="rect">
            <a:avLst/>
          </a:prstGeom>
        </p:spPr>
        <p:txBody>
          <a:bodyPr>
            <a:normAutofit/>
          </a:bodyPr>
          <a:lstStyle/>
          <a:p>
            <a:pPr>
              <a:buNone/>
            </a:pPr>
            <a:r>
              <a:rPr lang="en-US" sz="2000" dirty="0"/>
              <a:t>Source: </a:t>
            </a:r>
            <a:r>
              <a:rPr lang="en-US" sz="2000" u="sng" dirty="0"/>
              <a:t>NREL</a:t>
            </a:r>
          </a:p>
        </p:txBody>
      </p:sp>
      <p:sp>
        <p:nvSpPr>
          <p:cNvPr id="2" name="Slide Number Placeholder 1"/>
          <p:cNvSpPr>
            <a:spLocks noGrp="1"/>
          </p:cNvSpPr>
          <p:nvPr>
            <p:ph type="sldNum" sz="quarter" idx="4294967295"/>
          </p:nvPr>
        </p:nvSpPr>
        <p:spPr>
          <a:xfrm>
            <a:off x="1524000" y="6492878"/>
            <a:ext cx="546100" cy="365125"/>
          </a:xfrm>
        </p:spPr>
        <p:txBody>
          <a:bodyPr/>
          <a:lstStyle/>
          <a:p>
            <a:pPr defTabSz="914400">
              <a:defRPr/>
            </a:pPr>
            <a:fld id="{E4616FEA-098B-EA43-B285-0BF03EDFF33D}" type="slidenum">
              <a:rPr lang="en-US">
                <a:solidFill>
                  <a:prstClr val="black">
                    <a:lumMod val="95000"/>
                    <a:lumOff val="5000"/>
                  </a:prstClr>
                </a:solidFill>
                <a:latin typeface="Tw Cen MT Condensed" panose="020B0606020104020203"/>
              </a:rPr>
              <a:pPr defTabSz="914400">
                <a:defRPr/>
              </a:pPr>
              <a:t>8</a:t>
            </a:fld>
            <a:endParaRPr lang="en-US" dirty="0">
              <a:solidFill>
                <a:prstClr val="black">
                  <a:lumMod val="95000"/>
                  <a:lumOff val="5000"/>
                </a:prstClr>
              </a:solidFill>
              <a:latin typeface="Tw Cen MT Condensed" panose="020B0606020104020203"/>
            </a:endParaRPr>
          </a:p>
        </p:txBody>
      </p:sp>
      <p:sp>
        <p:nvSpPr>
          <p:cNvPr id="7" name="TextBox 6"/>
          <p:cNvSpPr txBox="1"/>
          <p:nvPr/>
        </p:nvSpPr>
        <p:spPr>
          <a:xfrm>
            <a:off x="3936745" y="1613031"/>
            <a:ext cx="903111" cy="615553"/>
          </a:xfrm>
          <a:prstGeom prst="rect">
            <a:avLst/>
          </a:prstGeom>
          <a:noFill/>
        </p:spPr>
        <p:txBody>
          <a:bodyPr wrap="square" rtlCol="0">
            <a:spAutoFit/>
          </a:bodyPr>
          <a:lstStyle/>
          <a:p>
            <a:pPr algn="ctr" defTabSz="914400">
              <a:defRPr/>
            </a:pPr>
            <a:r>
              <a:rPr lang="en-US" sz="2000" dirty="0">
                <a:solidFill>
                  <a:srgbClr val="FFFFFF"/>
                </a:solidFill>
                <a:latin typeface="Arial"/>
                <a:cs typeface="Arial"/>
              </a:rPr>
              <a:t>$0.17</a:t>
            </a:r>
          </a:p>
          <a:p>
            <a:pPr algn="ctr" defTabSz="914400">
              <a:defRPr/>
            </a:pPr>
            <a:r>
              <a:rPr lang="en-US" sz="1400" dirty="0">
                <a:solidFill>
                  <a:srgbClr val="FFFFFF"/>
                </a:solidFill>
                <a:latin typeface="Arial"/>
                <a:cs typeface="Arial"/>
              </a:rPr>
              <a:t>Per watt</a:t>
            </a:r>
          </a:p>
        </p:txBody>
      </p:sp>
      <p:sp>
        <p:nvSpPr>
          <p:cNvPr id="14" name="Text Placeholder 1"/>
          <p:cNvSpPr txBox="1">
            <a:spLocks/>
          </p:cNvSpPr>
          <p:nvPr/>
        </p:nvSpPr>
        <p:spPr>
          <a:xfrm>
            <a:off x="1752600" y="3112647"/>
            <a:ext cx="8686800" cy="19050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6000" b="1" dirty="0">
                <a:solidFill>
                  <a:prstClr val="black"/>
                </a:solidFill>
                <a:latin typeface="Arial"/>
                <a:cs typeface="Arial"/>
              </a:rPr>
              <a:t>1,550+</a:t>
            </a:r>
            <a:r>
              <a:rPr lang="en-US" sz="5400" b="1" dirty="0">
                <a:solidFill>
                  <a:prstClr val="black"/>
                </a:solidFill>
                <a:latin typeface="Arial"/>
                <a:cs typeface="Arial"/>
              </a:rPr>
              <a:t> </a:t>
            </a:r>
            <a:r>
              <a:rPr lang="en-US" sz="4400" dirty="0">
                <a:solidFill>
                  <a:prstClr val="black"/>
                </a:solidFill>
                <a:latin typeface="Arial"/>
                <a:cs typeface="Arial"/>
              </a:rPr>
              <a:t>local jurisdictions in NY</a:t>
            </a:r>
            <a:endParaRPr lang="en-US" dirty="0">
              <a:solidFill>
                <a:prstClr val="black"/>
              </a:solidFill>
              <a:latin typeface="Arial"/>
              <a:cs typeface="Arial"/>
            </a:endParaRPr>
          </a:p>
          <a:p>
            <a:pPr algn="ctr">
              <a:defRPr/>
            </a:pPr>
            <a:r>
              <a:rPr lang="en-US" sz="3600" dirty="0">
                <a:solidFill>
                  <a:srgbClr val="898989"/>
                </a:solidFill>
                <a:latin typeface="Arial"/>
                <a:cs typeface="Arial"/>
              </a:rPr>
              <a:t>With land use authority</a:t>
            </a:r>
          </a:p>
          <a:p>
            <a:pPr>
              <a:defRPr/>
            </a:pPr>
            <a:endParaRPr lang="en-US" sz="2800" dirty="0">
              <a:solidFill>
                <a:prstClr val="black">
                  <a:tint val="75000"/>
                </a:prstClr>
              </a:solidFill>
              <a:latin typeface="Arial"/>
              <a:cs typeface="Arial"/>
            </a:endParaRPr>
          </a:p>
        </p:txBody>
      </p:sp>
    </p:spTree>
    <p:extLst>
      <p:ext uri="{BB962C8B-B14F-4D97-AF65-F5344CB8AC3E}">
        <p14:creationId xmlns:p14="http://schemas.microsoft.com/office/powerpoint/2010/main" val="2810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02B0-7C9A-F022-B910-DD078DB376D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06BBF5-19A2-80EF-0A99-7871E621F63E}"/>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51EDAE06-9301-AD6A-7328-B1304B2B19C4}"/>
              </a:ext>
            </a:extLst>
          </p:cNvPr>
          <p:cNvSpPr>
            <a:spLocks noGrp="1"/>
          </p:cNvSpPr>
          <p:nvPr>
            <p:ph type="sldNum" sz="quarter" idx="12"/>
          </p:nvPr>
        </p:nvSpPr>
        <p:spPr/>
        <p:txBody>
          <a:bodyPr/>
          <a:lstStyle/>
          <a:p>
            <a:pPr defTabSz="914400">
              <a:defRPr/>
            </a:pPr>
            <a:fld id="{12C42374-A6A3-482B-85FB-31F7E9C4A8AC}" type="slidenum">
              <a:rPr lang="en-US">
                <a:solidFill>
                  <a:prstClr val="black">
                    <a:tint val="75000"/>
                  </a:prstClr>
                </a:solidFill>
                <a:latin typeface="Tw Cen MT Condensed" panose="020B0606020104020203"/>
              </a:rPr>
              <a:pPr defTabSz="914400">
                <a:defRPr/>
              </a:pPr>
              <a:t>9</a:t>
            </a:fld>
            <a:endParaRPr lang="en-US">
              <a:solidFill>
                <a:prstClr val="black">
                  <a:tint val="75000"/>
                </a:prstClr>
              </a:solidFill>
              <a:latin typeface="Tw Cen MT Condensed" panose="020B0606020104020203"/>
            </a:endParaRPr>
          </a:p>
        </p:txBody>
      </p:sp>
      <p:graphicFrame>
        <p:nvGraphicFramePr>
          <p:cNvPr id="4" name="Diagram 3">
            <a:extLst>
              <a:ext uri="{FF2B5EF4-FFF2-40B4-BE49-F238E27FC236}">
                <a16:creationId xmlns:a16="http://schemas.microsoft.com/office/drawing/2014/main" id="{84724162-C7B8-D0EE-5569-CB787C94300C}"/>
              </a:ext>
            </a:extLst>
          </p:cNvPr>
          <p:cNvGraphicFramePr/>
          <p:nvPr/>
        </p:nvGraphicFramePr>
        <p:xfrm>
          <a:off x="1295401" y="762000"/>
          <a:ext cx="9899523" cy="5708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2">
            <a:extLst>
              <a:ext uri="{FF2B5EF4-FFF2-40B4-BE49-F238E27FC236}">
                <a16:creationId xmlns:a16="http://schemas.microsoft.com/office/drawing/2014/main" id="{CE3B0C6C-02E8-36AC-C061-AC0E14CB4408}"/>
              </a:ext>
            </a:extLst>
          </p:cNvPr>
          <p:cNvSpPr txBox="1">
            <a:spLocks/>
          </p:cNvSpPr>
          <p:nvPr/>
        </p:nvSpPr>
        <p:spPr>
          <a:xfrm>
            <a:off x="1714500" y="76200"/>
            <a:ext cx="9144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Gotham Book"/>
                <a:ea typeface="+mj-ea"/>
                <a:cs typeface="Arial" pitchFamily="34" charset="0"/>
              </a:defRPr>
            </a:lvl1pPr>
          </a:lstStyle>
          <a:p>
            <a:pPr>
              <a:defRPr/>
            </a:pPr>
            <a:r>
              <a:rPr lang="en-US" dirty="0">
                <a:solidFill>
                  <a:prstClr val="white"/>
                </a:solidFill>
              </a:rPr>
              <a:t>Delegation of Authority </a:t>
            </a:r>
          </a:p>
        </p:txBody>
      </p:sp>
    </p:spTree>
    <p:extLst>
      <p:ext uri="{BB962C8B-B14F-4D97-AF65-F5344CB8AC3E}">
        <p14:creationId xmlns:p14="http://schemas.microsoft.com/office/powerpoint/2010/main" val="291578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F1C1649-DC80-4E94-B908-E583EC33ADA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BBE5B941-C8AE-477B-B7A1-803831C4EB6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FF8AD6A4-980E-4E07-8585-806FF16F02E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04CFA8FE-5D38-4556-A2F1-27582B13FDF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479BAD82-C42F-48E5-9E1E-DB0CAF70B8DE}"/>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3227A542-9E69-497A-80A1-F695F41B900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F22F02AD-30C5-4412-9634-0842DE8F001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F9A4CC56-762A-4670-BF17-3249EE574360}"/>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761DFAC9-67B1-4056-A525-C10056408CE8}"/>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BCA86768-D4F3-4617-BDB5-DE8F2DF79701}"/>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F67729A5-2CFD-4F20-ADB0-7588193A5C2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EDF power solutions 2025">
  <a:themeElements>
    <a:clrScheme name="Custom 2">
      <a:dk1>
        <a:srgbClr val="000000"/>
      </a:dk1>
      <a:lt1>
        <a:srgbClr val="FFFFFF"/>
      </a:lt1>
      <a:dk2>
        <a:srgbClr val="707172"/>
      </a:dk2>
      <a:lt2>
        <a:srgbClr val="B0B2B4"/>
      </a:lt2>
      <a:accent1>
        <a:srgbClr val="001A70"/>
      </a:accent1>
      <a:accent2>
        <a:srgbClr val="1057C8"/>
      </a:accent2>
      <a:accent3>
        <a:srgbClr val="4F9E30"/>
      </a:accent3>
      <a:accent4>
        <a:srgbClr val="88D910"/>
      </a:accent4>
      <a:accent5>
        <a:srgbClr val="FE5716"/>
      </a:accent5>
      <a:accent6>
        <a:srgbClr val="FF861D"/>
      </a:accent6>
      <a:hlink>
        <a:srgbClr val="001A70"/>
      </a:hlink>
      <a:folHlink>
        <a:srgbClr val="005BBA"/>
      </a:folHlink>
    </a:clrScheme>
    <a:fontScheme name="EDF Renewables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FE5716"/>
    </a:custClr>
    <a:custClr name="Custom Color 2">
      <a:srgbClr val="FF861D"/>
    </a:custClr>
    <a:custClr name="Custom Color 3">
      <a:srgbClr val="FFB21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11">
      <a:srgbClr val="001A70"/>
    </a:custClr>
    <a:custClr name="Custom Color 12">
      <a:srgbClr val="1057C8"/>
    </a:custClr>
    <a:custClr name="Custom Color 13">
      <a:srgbClr val="1089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4F9E30"/>
    </a:custClr>
    <a:custClr name="Custom Color 22">
      <a:srgbClr val="88D910"/>
    </a:custClr>
    <a:custClr name="Custom Color 23">
      <a:srgbClr val="C0E410"/>
    </a:custClr>
  </a:custClrLst>
  <a:extLst>
    <a:ext uri="{05A4C25C-085E-4340-85A3-A5531E510DB2}">
      <thm15:themeFamily xmlns:thm15="http://schemas.microsoft.com/office/thememl/2012/main" name="EDF power solutions_PPTX 2025.pptx" id="{897E5950-C1AF-49E8-A962-963273AA739C}" vid="{0D4FB927-C67A-49A9-94DE-B3A8F01F6B01}"/>
    </a:ext>
  </a:extLst>
</a:theme>
</file>

<file path=ppt/theme/theme11.xml><?xml version="1.0" encoding="utf-8"?>
<a:theme xmlns:a="http://schemas.openxmlformats.org/drawingml/2006/main" name="EDFR_2024">
  <a:themeElements>
    <a:clrScheme name="Custom 2">
      <a:dk1>
        <a:srgbClr val="000000"/>
      </a:dk1>
      <a:lt1>
        <a:srgbClr val="FFFFFF"/>
      </a:lt1>
      <a:dk2>
        <a:srgbClr val="707172"/>
      </a:dk2>
      <a:lt2>
        <a:srgbClr val="B0B2B4"/>
      </a:lt2>
      <a:accent1>
        <a:srgbClr val="001A70"/>
      </a:accent1>
      <a:accent2>
        <a:srgbClr val="1057C8"/>
      </a:accent2>
      <a:accent3>
        <a:srgbClr val="4F9E30"/>
      </a:accent3>
      <a:accent4>
        <a:srgbClr val="88D910"/>
      </a:accent4>
      <a:accent5>
        <a:srgbClr val="FE5716"/>
      </a:accent5>
      <a:accent6>
        <a:srgbClr val="FF861D"/>
      </a:accent6>
      <a:hlink>
        <a:srgbClr val="001A70"/>
      </a:hlink>
      <a:folHlink>
        <a:srgbClr val="005BBA"/>
      </a:folHlink>
    </a:clrScheme>
    <a:fontScheme name="EDF Renewables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FE5716"/>
    </a:custClr>
    <a:custClr name="Custom Color 2">
      <a:srgbClr val="FF861D"/>
    </a:custClr>
    <a:custClr name="Custom Color 3">
      <a:srgbClr val="FFB21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11">
      <a:srgbClr val="001A70"/>
    </a:custClr>
    <a:custClr name="Custom Color 12">
      <a:srgbClr val="1057C8"/>
    </a:custClr>
    <a:custClr name="Custom Color 13">
      <a:srgbClr val="1089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4F9E30"/>
    </a:custClr>
    <a:custClr name="Custom Color 22">
      <a:srgbClr val="88D910"/>
    </a:custClr>
    <a:custClr name="Custom Color 23">
      <a:srgbClr val="C0E410"/>
    </a:custClr>
  </a:custClrLst>
  <a:extLst>
    <a:ext uri="{05A4C25C-085E-4340-85A3-A5531E510DB2}">
      <thm15:themeFamily xmlns:thm15="http://schemas.microsoft.com/office/thememl/2012/main" name="EDF Renewables 2024.pptx" id="{41014F7A-68BA-49DF-BB41-E52BBE62F0A9}" vid="{A4DD2AC9-0351-4109-830B-21DFDD860CCA}"/>
    </a:ext>
  </a:extLst>
</a:theme>
</file>

<file path=ppt/theme/theme12.xml><?xml version="1.0" encoding="utf-8"?>
<a:theme xmlns:a="http://schemas.openxmlformats.org/drawingml/2006/main" name="2_EDFR Blue">
  <a:themeElements>
    <a:clrScheme name="EDFR Blue Theme">
      <a:dk1>
        <a:srgbClr val="001A70"/>
      </a:dk1>
      <a:lt1>
        <a:srgbClr val="FFFFFF"/>
      </a:lt1>
      <a:dk2>
        <a:srgbClr val="1067CB"/>
      </a:dk2>
      <a:lt2>
        <a:srgbClr val="FFFFFF"/>
      </a:lt2>
      <a:accent1>
        <a:srgbClr val="001A70"/>
      </a:accent1>
      <a:accent2>
        <a:srgbClr val="1067CB"/>
      </a:accent2>
      <a:accent3>
        <a:srgbClr val="1089FF"/>
      </a:accent3>
      <a:accent4>
        <a:srgbClr val="001A70"/>
      </a:accent4>
      <a:accent5>
        <a:srgbClr val="1067CB"/>
      </a:accent5>
      <a:accent6>
        <a:srgbClr val="1089FF"/>
      </a:accent6>
      <a:hlink>
        <a:srgbClr val="073365"/>
      </a:hlink>
      <a:folHlink>
        <a:srgbClr val="073365"/>
      </a:folHlink>
    </a:clrScheme>
    <a:fontScheme name="EDF Renewables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FE5716"/>
    </a:custClr>
    <a:custClr name="Custom Color 2">
      <a:srgbClr val="FF861D"/>
    </a:custClr>
    <a:custClr name="Custom Color 3">
      <a:srgbClr val="FFB21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11">
      <a:srgbClr val="001A70"/>
    </a:custClr>
    <a:custClr name="Custom Color 12">
      <a:srgbClr val="1057C8"/>
    </a:custClr>
    <a:custClr name="Custom Color 13">
      <a:srgbClr val="1089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4F9E30"/>
    </a:custClr>
    <a:custClr name="Custom Color 22">
      <a:srgbClr val="88D910"/>
    </a:custClr>
    <a:custClr name="Custom Color 23">
      <a:srgbClr val="C0E410"/>
    </a:custClr>
  </a:custClrLst>
  <a:extLst>
    <a:ext uri="{05A4C25C-085E-4340-85A3-A5531E510DB2}">
      <thm15:themeFamily xmlns:thm15="http://schemas.microsoft.com/office/thememl/2012/main" name="Presentation23" id="{3D88774E-E912-4CAF-B19D-EE7A13810058}" vid="{95CF018C-E75A-4308-8E2C-1F38E4F6269D}"/>
    </a:ext>
  </a:extLst>
</a:theme>
</file>

<file path=ppt/theme/theme13.xml><?xml version="1.0" encoding="utf-8"?>
<a:theme xmlns:a="http://schemas.openxmlformats.org/drawingml/2006/main" name="1_NY Sun - NYSERDA Ind. Contractor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5_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4.xml><?xml version="1.0" encoding="utf-8"?>
<a:theme xmlns:a="http://schemas.openxmlformats.org/drawingml/2006/main" name="4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Content Slides">
  <a:themeElements>
    <a:clrScheme name="NYSERDA Color Theme">
      <a:dk1>
        <a:srgbClr val="101820"/>
      </a:dk1>
      <a:lt1>
        <a:sysClr val="window" lastClr="FFFFFF"/>
      </a:lt1>
      <a:dk2>
        <a:srgbClr val="63666A"/>
      </a:dk2>
      <a:lt2>
        <a:srgbClr val="BBBCBC"/>
      </a:lt2>
      <a:accent1>
        <a:srgbClr val="002D72"/>
      </a:accent1>
      <a:accent2>
        <a:srgbClr val="0077C8"/>
      </a:accent2>
      <a:accent3>
        <a:srgbClr val="F2A900"/>
      </a:accent3>
      <a:accent4>
        <a:srgbClr val="006BA6"/>
      </a:accent4>
      <a:accent5>
        <a:srgbClr val="0085AD"/>
      </a:accent5>
      <a:accent6>
        <a:srgbClr val="F3DD6D"/>
      </a:accent6>
      <a:hlink>
        <a:srgbClr val="0563C1"/>
      </a:hlink>
      <a:folHlink>
        <a:srgbClr val="002D72"/>
      </a:folHlink>
    </a:clrScheme>
    <a:fontScheme name="NYSERDA Fonts">
      <a:majorFont>
        <a:latin typeface="Roboto"/>
        <a:ea typeface=""/>
        <a:cs typeface=""/>
      </a:majorFont>
      <a:minorFont>
        <a:latin typeface="Roboto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SERDA - PowerPoint Template  -  Read-Only" id="{EBECB8D7-58B7-4F80-A8B8-F517F83EA4F6}" vid="{033F21A2-745D-4621-81D7-493BCBB9C57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Image Slide MASTER">
  <a:themeElements>
    <a:clrScheme name="Transportation &amp; Utilities">
      <a:dk1>
        <a:srgbClr val="000000"/>
      </a:dk1>
      <a:lt1>
        <a:srgbClr val="FFFFFF"/>
      </a:lt1>
      <a:dk2>
        <a:srgbClr val="000000"/>
      </a:dk2>
      <a:lt2>
        <a:srgbClr val="FFFFFF"/>
      </a:lt2>
      <a:accent1>
        <a:srgbClr val="0B5583"/>
      </a:accent1>
      <a:accent2>
        <a:srgbClr val="6E9AB5"/>
      </a:accent2>
      <a:accent3>
        <a:srgbClr val="D5E5EB"/>
      </a:accent3>
      <a:accent4>
        <a:srgbClr val="FACE00"/>
      </a:accent4>
      <a:accent5>
        <a:srgbClr val="616669"/>
      </a:accent5>
      <a:accent6>
        <a:srgbClr val="D0D0CE"/>
      </a:accent6>
      <a:hlink>
        <a:srgbClr val="004DD1"/>
      </a:hlink>
      <a:folHlink>
        <a:srgbClr val="004D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Content Slide MASTER">
  <a:themeElements>
    <a:clrScheme name="Transportation &amp; Utilities">
      <a:dk1>
        <a:srgbClr val="000000"/>
      </a:dk1>
      <a:lt1>
        <a:srgbClr val="FFFFFF"/>
      </a:lt1>
      <a:dk2>
        <a:srgbClr val="000000"/>
      </a:dk2>
      <a:lt2>
        <a:srgbClr val="FFFFFF"/>
      </a:lt2>
      <a:accent1>
        <a:srgbClr val="0B5583"/>
      </a:accent1>
      <a:accent2>
        <a:srgbClr val="6E9AB5"/>
      </a:accent2>
      <a:accent3>
        <a:srgbClr val="D5E5EB"/>
      </a:accent3>
      <a:accent4>
        <a:srgbClr val="FACE00"/>
      </a:accent4>
      <a:accent5>
        <a:srgbClr val="616669"/>
      </a:accent5>
      <a:accent6>
        <a:srgbClr val="D0D0CE"/>
      </a:accent6>
      <a:hlink>
        <a:srgbClr val="004DD1"/>
      </a:hlink>
      <a:folHlink>
        <a:srgbClr val="004D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End Slide MASTER">
  <a:themeElements>
    <a:clrScheme name="Transportation &amp; Utilities">
      <a:dk1>
        <a:srgbClr val="000000"/>
      </a:dk1>
      <a:lt1>
        <a:srgbClr val="FFFFFF"/>
      </a:lt1>
      <a:dk2>
        <a:srgbClr val="000000"/>
      </a:dk2>
      <a:lt2>
        <a:srgbClr val="FFFFFF"/>
      </a:lt2>
      <a:accent1>
        <a:srgbClr val="0B5583"/>
      </a:accent1>
      <a:accent2>
        <a:srgbClr val="6E9AB5"/>
      </a:accent2>
      <a:accent3>
        <a:srgbClr val="D5E5EB"/>
      </a:accent3>
      <a:accent4>
        <a:srgbClr val="FACE00"/>
      </a:accent4>
      <a:accent5>
        <a:srgbClr val="616669"/>
      </a:accent5>
      <a:accent6>
        <a:srgbClr val="D0D0CE"/>
      </a:accent6>
      <a:hlink>
        <a:srgbClr val="004DD1"/>
      </a:hlink>
      <a:folHlink>
        <a:srgbClr val="004D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4077</TotalTime>
  <Words>904</Words>
  <Application>Microsoft Office PowerPoint</Application>
  <PresentationFormat>Widescreen</PresentationFormat>
  <Paragraphs>144</Paragraphs>
  <Slides>32</Slides>
  <Notes>9</Notes>
  <HiddenSlides>0</HiddenSlides>
  <MMClips>0</MMClips>
  <ScaleCrop>false</ScaleCrop>
  <HeadingPairs>
    <vt:vector size="6" baseType="variant">
      <vt:variant>
        <vt:lpstr>Fonts Used</vt:lpstr>
      </vt:variant>
      <vt:variant>
        <vt:i4>28</vt:i4>
      </vt:variant>
      <vt:variant>
        <vt:lpstr>Theme</vt:lpstr>
      </vt:variant>
      <vt:variant>
        <vt:i4>13</vt:i4>
      </vt:variant>
      <vt:variant>
        <vt:lpstr>Slide Titles</vt:lpstr>
      </vt:variant>
      <vt:variant>
        <vt:i4>32</vt:i4>
      </vt:variant>
    </vt:vector>
  </HeadingPairs>
  <TitlesOfParts>
    <vt:vector size="73" baseType="lpstr">
      <vt:lpstr>Aptos</vt:lpstr>
      <vt:lpstr>Aptos Display</vt:lpstr>
      <vt:lpstr>Arial</vt:lpstr>
      <vt:lpstr>Arial Black</vt:lpstr>
      <vt:lpstr>Calibri</vt:lpstr>
      <vt:lpstr>Calibri Light</vt:lpstr>
      <vt:lpstr>Calisto MT</vt:lpstr>
      <vt:lpstr>Cambria</vt:lpstr>
      <vt:lpstr>Century Gothic</vt:lpstr>
      <vt:lpstr>Courier New</vt:lpstr>
      <vt:lpstr>Frutiger LT Std 45 Light</vt:lpstr>
      <vt:lpstr>Gill Sans MT</vt:lpstr>
      <vt:lpstr>Gotham Book</vt:lpstr>
      <vt:lpstr>Montserrat</vt:lpstr>
      <vt:lpstr>Montserrat Light</vt:lpstr>
      <vt:lpstr>Oswald</vt:lpstr>
      <vt:lpstr>Proxima Nova Rg</vt:lpstr>
      <vt:lpstr>Roboto</vt:lpstr>
      <vt:lpstr>Roboto Lt</vt:lpstr>
      <vt:lpstr>Segoe UI</vt:lpstr>
      <vt:lpstr>Segoe UI Light</vt:lpstr>
      <vt:lpstr>Segoe UI Semibold</vt:lpstr>
      <vt:lpstr>Segoe UI Semilight</vt:lpstr>
      <vt:lpstr>Tw Cen MT</vt:lpstr>
      <vt:lpstr>Tw Cen MT Condensed</vt:lpstr>
      <vt:lpstr>Wingdings</vt:lpstr>
      <vt:lpstr>Wingdings 3</vt:lpstr>
      <vt:lpstr>Work Sans Light</vt:lpstr>
      <vt:lpstr>Office Theme</vt:lpstr>
      <vt:lpstr>Integral</vt:lpstr>
      <vt:lpstr>5_Integral</vt:lpstr>
      <vt:lpstr>4_Integral</vt:lpstr>
      <vt:lpstr>Content Slides</vt:lpstr>
      <vt:lpstr>4_Office Theme</vt:lpstr>
      <vt:lpstr>1_Image Slide MASTER</vt:lpstr>
      <vt:lpstr>2_Content Slide MASTER</vt:lpstr>
      <vt:lpstr>End Slide MASTER</vt:lpstr>
      <vt:lpstr>EDF power solutions 2025</vt:lpstr>
      <vt:lpstr>EDFR_2024</vt:lpstr>
      <vt:lpstr>2_EDFR Blue</vt:lpstr>
      <vt:lpstr>1_NY Sun - NYSERDA Ind. Contractor_v2</vt:lpstr>
      <vt:lpstr>PowerPoint Presentation</vt:lpstr>
      <vt:lpstr>Land Use Law Center</vt:lpstr>
      <vt:lpstr>Land Use Leadership Alliance Training Program</vt:lpstr>
      <vt:lpstr>The Process of Innovation “Diffusion”</vt:lpstr>
      <vt:lpstr>PowerPoint Presentation</vt:lpstr>
      <vt:lpstr>Delegation of Legislative Authority</vt:lpstr>
      <vt:lpstr>   </vt:lpstr>
      <vt:lpstr>Role of Local Gov’t &amp; Planning</vt:lpstr>
      <vt:lpstr>PowerPoint Presentation</vt:lpstr>
      <vt:lpstr>Why a Community Needs A NEW PLAN</vt:lpstr>
      <vt:lpstr>Clean Energy</vt:lpstr>
      <vt:lpstr>PowerPoint Presentation</vt:lpstr>
      <vt:lpstr>Public Engagement Efforts </vt:lpstr>
      <vt:lpstr>Imagine…</vt:lpstr>
      <vt:lpstr>PowerPoint Presentation</vt:lpstr>
      <vt:lpstr>Minimum or Maximize?</vt:lpstr>
      <vt:lpstr>PowerPoint Presentation</vt:lpstr>
      <vt:lpstr>How do we get to a shared community vision?  </vt:lpstr>
      <vt:lpstr>PowerPoint Presentation</vt:lpstr>
      <vt:lpstr>PowerPoint Presentation</vt:lpstr>
      <vt:lpstr>Pre-Application</vt:lpstr>
      <vt:lpstr>Pre-Application (continued)</vt:lpstr>
      <vt:lpstr>Final Permit and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McCoy, Ms. Ann Marie</dc:creator>
  <cp:lastModifiedBy>Bacher, Ms. Jessica Ann</cp:lastModifiedBy>
  <cp:revision>76</cp:revision>
  <dcterms:created xsi:type="dcterms:W3CDTF">2020-12-02T19:19:03Z</dcterms:created>
  <dcterms:modified xsi:type="dcterms:W3CDTF">2025-07-09T18:46:13Z</dcterms:modified>
</cp:coreProperties>
</file>