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5.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6.xml" ContentType="application/vnd.openxmlformats-officedocument.theme+xml"/>
  <Override PartName="/ppt/tags/tag4.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74216619_3C6EA279.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43" r:id="rId4"/>
    <p:sldMasterId id="2147484115" r:id="rId5"/>
    <p:sldMasterId id="2147483704" r:id="rId6"/>
    <p:sldMasterId id="2147484105" r:id="rId7"/>
    <p:sldMasterId id="2147484102" r:id="rId8"/>
    <p:sldMasterId id="2147484540" r:id="rId9"/>
  </p:sldMasterIdLst>
  <p:notesMasterIdLst>
    <p:notesMasterId r:id="rId28"/>
  </p:notesMasterIdLst>
  <p:sldIdLst>
    <p:sldId id="377" r:id="rId10"/>
    <p:sldId id="9791" r:id="rId11"/>
    <p:sldId id="1948345851" r:id="rId12"/>
    <p:sldId id="1948345873" r:id="rId13"/>
    <p:sldId id="1948345874" r:id="rId14"/>
    <p:sldId id="1948345881" r:id="rId15"/>
    <p:sldId id="1948345887" r:id="rId16"/>
    <p:sldId id="1948345868" r:id="rId17"/>
    <p:sldId id="1948345878" r:id="rId18"/>
    <p:sldId id="1948345882" r:id="rId19"/>
    <p:sldId id="1948345876" r:id="rId20"/>
    <p:sldId id="287" r:id="rId21"/>
    <p:sldId id="1948345886" r:id="rId22"/>
    <p:sldId id="1948345879" r:id="rId23"/>
    <p:sldId id="1948345883" r:id="rId24"/>
    <p:sldId id="1948345877" r:id="rId25"/>
    <p:sldId id="1948345885" r:id="rId26"/>
    <p:sldId id="1948345880" r:id="rId27"/>
  </p:sldIdLst>
  <p:sldSz cx="20104100" cy="11309350"/>
  <p:notesSz cx="20104100" cy="11309350"/>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413B5FB-9473-2DBF-4FCA-538BE90AD446}" name="Jayne Hickey" initials="JH" userId="S::jayne.hickey@aes.com::25aaa0f1-ddb8-4bf4-b6c7-6da8787ddd0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helle Fink Crawford" initials="MC" lastIdx="6" clrIdx="0">
    <p:extLst>
      <p:ext uri="{19B8F6BF-5375-455C-9EA6-DF929625EA0E}">
        <p15:presenceInfo xmlns:p15="http://schemas.microsoft.com/office/powerpoint/2012/main" userId="S::michelle.fink@aes.com::543c735f-eede-4232-a63b-275ce80d7cc9" providerId="AD"/>
      </p:ext>
    </p:extLst>
  </p:cmAuthor>
  <p:cmAuthor id="2" name="Maya" initials="M" lastIdx="3" clrIdx="1">
    <p:extLst>
      <p:ext uri="{19B8F6BF-5375-455C-9EA6-DF929625EA0E}">
        <p15:presenceInfo xmlns:p15="http://schemas.microsoft.com/office/powerpoint/2012/main" userId="S::maya.dunlap@AES.COM::63ebcb1a-8de8-4324-b940-81614cca5598" providerId="AD"/>
      </p:ext>
    </p:extLst>
  </p:cmAuthor>
  <p:cmAuthor id="3" name="Lara Hamsher" initials="LH" lastIdx="15" clrIdx="2">
    <p:extLst>
      <p:ext uri="{19B8F6BF-5375-455C-9EA6-DF929625EA0E}">
        <p15:presenceInfo xmlns:p15="http://schemas.microsoft.com/office/powerpoint/2012/main" userId="S::lara.hamsher@AES.COM::e86113dc-667f-484b-86d8-0d28271c8b7c" providerId="AD"/>
      </p:ext>
    </p:extLst>
  </p:cmAuthor>
  <p:cmAuthor id="4" name="Michael Huynh" initials="MH" lastIdx="3" clrIdx="3">
    <p:extLst>
      <p:ext uri="{19B8F6BF-5375-455C-9EA6-DF929625EA0E}">
        <p15:presenceInfo xmlns:p15="http://schemas.microsoft.com/office/powerpoint/2012/main" userId="S::michael.huynh@AES.COM::beb6f975-08cd-4c0b-8b8a-3670fcaba34c" providerId="AD"/>
      </p:ext>
    </p:extLst>
  </p:cmAuthor>
  <p:cmAuthor id="5" name="Amanda Smith" initials="AS" lastIdx="3" clrIdx="4">
    <p:extLst>
      <p:ext uri="{19B8F6BF-5375-455C-9EA6-DF929625EA0E}">
        <p15:presenceInfo xmlns:p15="http://schemas.microsoft.com/office/powerpoint/2012/main" userId="S::amanda.smith@aes.com::e3642199-09e3-4c5c-9108-d40da18d0f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47E631-D3CA-D32B-E255-08314A35FCD3}" v="112" dt="2025-07-09T16:10:03.897"/>
    <p1510:client id="{3DDFAF0D-43F1-FB5E-E339-BCA85B235958}" v="434" dt="2025-07-08T19:21:34.909"/>
    <p1510:client id="{437A246D-FD6F-D14A-0513-C88922953A36}" v="49" dt="2025-07-08T12:57:06.829"/>
    <p1510:client id="{94392154-0C3C-F919-4E72-D8E88DCF999B}" v="18" dt="2025-07-08T20:49:03.116"/>
    <p1510:client id="{B28EEDF5-5F83-E6DF-B4B9-D491020B87CB}" v="458" dt="2025-07-09T17:16:48.038"/>
    <p1510:client id="{CD087395-D189-2BC0-F411-C18594E03B2F}" v="40" dt="2025-07-09T15:58:57.334"/>
    <p1510:client id="{E6C7D4D6-74C2-7805-7415-A6DFA08AFB8D}" v="80" dt="2025-07-09T18:23:29.996"/>
    <p1510:client id="{F890F5C6-BF74-EDC1-6C1E-C05CEB244DA1}" v="124" dt="2025-07-09T18:13:17.85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Master" Target="slideMasters/slideMaster5.xml"/></Relationships>
</file>

<file path=ppt/comments/modernComment_74216619_3C6EA279.xml><?xml version="1.0" encoding="utf-8"?>
<p188:cmLst xmlns:a="http://schemas.openxmlformats.org/drawingml/2006/main" xmlns:r="http://schemas.openxmlformats.org/officeDocument/2006/relationships" xmlns:p188="http://schemas.microsoft.com/office/powerpoint/2018/8/main">
  <p188:cm id="{0F8F169E-6294-44CA-9446-EE16543E894F}" authorId="{5413B5FB-9473-2DBF-4FCA-538BE90AD446}" created="2025-07-08T19:00:16.954">
    <ac:deMkLst xmlns:ac="http://schemas.microsoft.com/office/drawing/2013/main/command">
      <pc:docMk xmlns:pc="http://schemas.microsoft.com/office/powerpoint/2013/main/command"/>
      <pc:sldMk xmlns:pc="http://schemas.microsoft.com/office/powerpoint/2013/main/command" cId="1013883513" sldId="1948345881"/>
      <ac:picMk id="4" creationId="{4EB7E80E-8431-F0CF-A654-DB26ABA8BB6E}"/>
    </ac:deMkLst>
    <p188:txBody>
      <a:bodyPr/>
      <a:lstStyle/>
      <a:p>
        <a:r>
          <a:rPr lang="en-US"/>
          <a:t>Waiting on Creative to provide an updated NY map JPEG</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A958CD-F06E-4C31-A98B-DB8C0899FEDF}"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305F96C9-9A34-4D68-9EB3-F3F2E36C1A36}">
      <dgm:prSet phldrT="[Text]"/>
      <dgm:spPr/>
      <dgm:t>
        <a:bodyPr/>
        <a:lstStyle/>
        <a:p>
          <a:r>
            <a:rPr lang="en-US"/>
            <a:t>Applicant Submits Application</a:t>
          </a:r>
        </a:p>
      </dgm:t>
    </dgm:pt>
    <dgm:pt modelId="{95EF9779-DBAD-415D-A155-7E291E6460F7}" type="parTrans" cxnId="{DE672EDF-68C2-4488-B21E-3AFF2BB1BCB0}">
      <dgm:prSet/>
      <dgm:spPr/>
      <dgm:t>
        <a:bodyPr/>
        <a:lstStyle/>
        <a:p>
          <a:endParaRPr lang="en-US"/>
        </a:p>
      </dgm:t>
    </dgm:pt>
    <dgm:pt modelId="{9D1E760F-EF18-4D0F-8504-E01FEA0592DF}" type="sibTrans" cxnId="{DE672EDF-68C2-4488-B21E-3AFF2BB1BCB0}">
      <dgm:prSet/>
      <dgm:spPr/>
      <dgm:t>
        <a:bodyPr/>
        <a:lstStyle/>
        <a:p>
          <a:endParaRPr lang="en-US"/>
        </a:p>
      </dgm:t>
    </dgm:pt>
    <dgm:pt modelId="{829EE344-7ED4-40C4-8FA7-01AC81CE810A}">
      <dgm:prSet phldrT="[Text]"/>
      <dgm:spPr/>
      <dgm:t>
        <a:bodyPr/>
        <a:lstStyle/>
        <a:p>
          <a:r>
            <a:rPr lang="en-US"/>
            <a:t>Intervenor Funding Application within 30 days</a:t>
          </a:r>
        </a:p>
      </dgm:t>
    </dgm:pt>
    <dgm:pt modelId="{6F981CA4-9074-4425-9DB2-AB7DCC1E3D76}" type="parTrans" cxnId="{F4784AE8-3093-4CF7-8591-0467C58A2866}">
      <dgm:prSet/>
      <dgm:spPr/>
      <dgm:t>
        <a:bodyPr/>
        <a:lstStyle/>
        <a:p>
          <a:endParaRPr lang="en-US"/>
        </a:p>
      </dgm:t>
    </dgm:pt>
    <dgm:pt modelId="{3D6C71E8-246C-4802-A435-6EAD00E828C6}" type="sibTrans" cxnId="{F4784AE8-3093-4CF7-8591-0467C58A2866}">
      <dgm:prSet/>
      <dgm:spPr/>
      <dgm:t>
        <a:bodyPr/>
        <a:lstStyle/>
        <a:p>
          <a:endParaRPr lang="en-US"/>
        </a:p>
      </dgm:t>
    </dgm:pt>
    <dgm:pt modelId="{2DAE77D9-5C00-4B88-9566-3C0A568A9632}">
      <dgm:prSet phldrT="[Text]"/>
      <dgm:spPr/>
      <dgm:t>
        <a:bodyPr/>
        <a:lstStyle/>
        <a:p>
          <a:r>
            <a:rPr lang="en-US"/>
            <a:t>Completeness Review</a:t>
          </a:r>
        </a:p>
        <a:p>
          <a:r>
            <a:rPr lang="en-US"/>
            <a:t>60 days</a:t>
          </a:r>
        </a:p>
      </dgm:t>
    </dgm:pt>
    <dgm:pt modelId="{C5D2E48A-6418-4E50-9483-E8A4994EAAEC}" type="parTrans" cxnId="{F1F5793E-CCC1-4482-BDEE-450334121E88}">
      <dgm:prSet/>
      <dgm:spPr/>
      <dgm:t>
        <a:bodyPr/>
        <a:lstStyle/>
        <a:p>
          <a:endParaRPr lang="en-US"/>
        </a:p>
      </dgm:t>
    </dgm:pt>
    <dgm:pt modelId="{1691DDEA-990F-4400-AB4B-3893F44B6EB5}" type="sibTrans" cxnId="{F1F5793E-CCC1-4482-BDEE-450334121E88}">
      <dgm:prSet/>
      <dgm:spPr/>
      <dgm:t>
        <a:bodyPr/>
        <a:lstStyle/>
        <a:p>
          <a:endParaRPr lang="en-US"/>
        </a:p>
      </dgm:t>
    </dgm:pt>
    <dgm:pt modelId="{7AC84EE8-1FED-4D2E-8336-376406F398DB}">
      <dgm:prSet phldrT="[Text]"/>
      <dgm:spPr/>
      <dgm:t>
        <a:bodyPr/>
        <a:lstStyle/>
        <a:p>
          <a:r>
            <a:rPr lang="en-US"/>
            <a:t>ORES Issues Draft Permit Conditions</a:t>
          </a:r>
        </a:p>
        <a:p>
          <a:r>
            <a:rPr lang="en-US"/>
            <a:t>60 days</a:t>
          </a:r>
        </a:p>
      </dgm:t>
    </dgm:pt>
    <dgm:pt modelId="{D2A9CB78-ADC6-4719-9572-69CF7FC6E051}" type="parTrans" cxnId="{687D6FF3-9C46-439F-AB05-3E9CDF3D8303}">
      <dgm:prSet/>
      <dgm:spPr/>
      <dgm:t>
        <a:bodyPr/>
        <a:lstStyle/>
        <a:p>
          <a:endParaRPr lang="en-US"/>
        </a:p>
      </dgm:t>
    </dgm:pt>
    <dgm:pt modelId="{D39D27C8-7FE6-4CD7-8A8F-967BA64F47F2}" type="sibTrans" cxnId="{687D6FF3-9C46-439F-AB05-3E9CDF3D8303}">
      <dgm:prSet/>
      <dgm:spPr/>
      <dgm:t>
        <a:bodyPr/>
        <a:lstStyle/>
        <a:p>
          <a:endParaRPr lang="en-US"/>
        </a:p>
      </dgm:t>
    </dgm:pt>
    <dgm:pt modelId="{1606584F-62E8-4975-80E7-A2EA8A9259B9}">
      <dgm:prSet phldrT="[Text]"/>
      <dgm:spPr/>
      <dgm:t>
        <a:bodyPr/>
        <a:lstStyle/>
        <a:p>
          <a:r>
            <a:rPr lang="en-US"/>
            <a:t>Public Comment Period/Municipal Statement of Compliance</a:t>
          </a:r>
        </a:p>
        <a:p>
          <a:r>
            <a:rPr lang="en-US"/>
            <a:t>At least 60 days</a:t>
          </a:r>
        </a:p>
      </dgm:t>
    </dgm:pt>
    <dgm:pt modelId="{D0934457-FC98-4672-A13C-BE62D7AC98DD}" type="parTrans" cxnId="{88236A7A-E12F-46A1-AF84-F8E2676DB139}">
      <dgm:prSet/>
      <dgm:spPr/>
      <dgm:t>
        <a:bodyPr/>
        <a:lstStyle/>
        <a:p>
          <a:endParaRPr lang="en-US"/>
        </a:p>
      </dgm:t>
    </dgm:pt>
    <dgm:pt modelId="{6E18A579-3C95-458E-91D7-83A13BE7EE9B}" type="sibTrans" cxnId="{88236A7A-E12F-46A1-AF84-F8E2676DB139}">
      <dgm:prSet/>
      <dgm:spPr/>
      <dgm:t>
        <a:bodyPr/>
        <a:lstStyle/>
        <a:p>
          <a:endParaRPr lang="en-US"/>
        </a:p>
      </dgm:t>
    </dgm:pt>
    <dgm:pt modelId="{9E3D85C1-9842-4D1D-8D8A-7F38D3675DFC}">
      <dgm:prSet/>
      <dgm:spPr/>
      <dgm:t>
        <a:bodyPr/>
        <a:lstStyle/>
        <a:p>
          <a:r>
            <a:rPr lang="en-US"/>
            <a:t>ORES Issues Determination</a:t>
          </a:r>
        </a:p>
      </dgm:t>
    </dgm:pt>
    <dgm:pt modelId="{3EDC529F-9B75-4440-8DBD-B5E971F67313}" type="parTrans" cxnId="{6EF957A2-2D19-4C9F-9E51-348614DB9DCB}">
      <dgm:prSet/>
      <dgm:spPr/>
      <dgm:t>
        <a:bodyPr/>
        <a:lstStyle/>
        <a:p>
          <a:endParaRPr lang="en-US"/>
        </a:p>
      </dgm:t>
    </dgm:pt>
    <dgm:pt modelId="{D91F7D71-ED7C-47AD-9175-43E4D3CDFAF7}" type="sibTrans" cxnId="{6EF957A2-2D19-4C9F-9E51-348614DB9DCB}">
      <dgm:prSet/>
      <dgm:spPr/>
      <dgm:t>
        <a:bodyPr/>
        <a:lstStyle/>
        <a:p>
          <a:endParaRPr lang="en-US"/>
        </a:p>
      </dgm:t>
    </dgm:pt>
    <dgm:pt modelId="{B91D1B4D-D07D-4FDA-8358-4FA9719180F1}">
      <dgm:prSet/>
      <dgm:spPr/>
      <dgm:t>
        <a:bodyPr/>
        <a:lstStyle/>
        <a:p>
          <a:r>
            <a:rPr lang="en-US"/>
            <a:t>Hearings if required</a:t>
          </a:r>
        </a:p>
      </dgm:t>
    </dgm:pt>
    <dgm:pt modelId="{77FF15EB-1A8F-40BA-A6B6-B108B7CE9BD0}" type="parTrans" cxnId="{C22D2325-4AD9-428F-9F67-3E12A3A23CED}">
      <dgm:prSet/>
      <dgm:spPr/>
      <dgm:t>
        <a:bodyPr/>
        <a:lstStyle/>
        <a:p>
          <a:endParaRPr lang="en-US"/>
        </a:p>
      </dgm:t>
    </dgm:pt>
    <dgm:pt modelId="{56B2390F-FBB4-4CDC-904B-C9BF46A695C8}" type="sibTrans" cxnId="{C22D2325-4AD9-428F-9F67-3E12A3A23CED}">
      <dgm:prSet/>
      <dgm:spPr/>
      <dgm:t>
        <a:bodyPr/>
        <a:lstStyle/>
        <a:p>
          <a:endParaRPr lang="en-US"/>
        </a:p>
      </dgm:t>
    </dgm:pt>
    <dgm:pt modelId="{CA25A4B9-0B67-4451-974C-37017D30887D}">
      <dgm:prSet/>
      <dgm:spPr/>
      <dgm:t>
        <a:bodyPr/>
        <a:lstStyle/>
        <a:p>
          <a:r>
            <a:rPr lang="en-US"/>
            <a:t>Recommended Decision and Hearing Report</a:t>
          </a:r>
        </a:p>
      </dgm:t>
    </dgm:pt>
    <dgm:pt modelId="{2DEE3762-CCB2-4F75-BB0A-1E063EB65ED6}" type="parTrans" cxnId="{621CB1AE-AF0E-4E8B-9CC3-939C31EDBDDE}">
      <dgm:prSet/>
      <dgm:spPr/>
      <dgm:t>
        <a:bodyPr/>
        <a:lstStyle/>
        <a:p>
          <a:endParaRPr lang="en-US"/>
        </a:p>
      </dgm:t>
    </dgm:pt>
    <dgm:pt modelId="{D092683E-3B39-459B-A44A-C082DDE03C26}" type="sibTrans" cxnId="{621CB1AE-AF0E-4E8B-9CC3-939C31EDBDDE}">
      <dgm:prSet/>
      <dgm:spPr/>
      <dgm:t>
        <a:bodyPr/>
        <a:lstStyle/>
        <a:p>
          <a:endParaRPr lang="en-US"/>
        </a:p>
      </dgm:t>
    </dgm:pt>
    <dgm:pt modelId="{0016AD2F-D8C4-4AA0-9D0A-77401486BD06}">
      <dgm:prSet/>
      <dgm:spPr/>
      <dgm:t>
        <a:bodyPr/>
        <a:lstStyle/>
        <a:p>
          <a:r>
            <a:rPr lang="en-US"/>
            <a:t>Final Determination 1 Year after completeness</a:t>
          </a:r>
        </a:p>
      </dgm:t>
    </dgm:pt>
    <dgm:pt modelId="{FA2AFB98-2081-4148-BA78-0D84F94505A1}" type="parTrans" cxnId="{C7E2C7B3-67D3-4915-918A-F13EE502D5F3}">
      <dgm:prSet/>
      <dgm:spPr/>
      <dgm:t>
        <a:bodyPr/>
        <a:lstStyle/>
        <a:p>
          <a:endParaRPr lang="en-US"/>
        </a:p>
      </dgm:t>
    </dgm:pt>
    <dgm:pt modelId="{ACB452C6-8FE0-4773-BED9-CC2F94B2C897}" type="sibTrans" cxnId="{C7E2C7B3-67D3-4915-918A-F13EE502D5F3}">
      <dgm:prSet/>
      <dgm:spPr/>
      <dgm:t>
        <a:bodyPr/>
        <a:lstStyle/>
        <a:p>
          <a:endParaRPr lang="en-US"/>
        </a:p>
      </dgm:t>
    </dgm:pt>
    <dgm:pt modelId="{D0398BC3-8ACA-4AF3-8192-5CB1E472ABAD}">
      <dgm:prSet/>
      <dgm:spPr/>
      <dgm:t>
        <a:bodyPr/>
        <a:lstStyle/>
        <a:p>
          <a:r>
            <a:rPr lang="en-US"/>
            <a:t>Compliance</a:t>
          </a:r>
        </a:p>
      </dgm:t>
    </dgm:pt>
    <dgm:pt modelId="{34FD1FEC-ED99-4A3B-B1E9-9351B18CFE35}" type="parTrans" cxnId="{18066C08-2B23-47FB-B34E-195A2D8A5663}">
      <dgm:prSet/>
      <dgm:spPr/>
      <dgm:t>
        <a:bodyPr/>
        <a:lstStyle/>
        <a:p>
          <a:endParaRPr lang="en-US"/>
        </a:p>
      </dgm:t>
    </dgm:pt>
    <dgm:pt modelId="{5BA58491-F770-41CF-8442-A60F11F7F8E7}" type="sibTrans" cxnId="{18066C08-2B23-47FB-B34E-195A2D8A5663}">
      <dgm:prSet/>
      <dgm:spPr/>
      <dgm:t>
        <a:bodyPr/>
        <a:lstStyle/>
        <a:p>
          <a:endParaRPr lang="en-US"/>
        </a:p>
      </dgm:t>
    </dgm:pt>
    <dgm:pt modelId="{F69BEC5E-CD36-45C5-9C92-B86BB456231E}">
      <dgm:prSet>
        <dgm:style>
          <a:lnRef idx="0">
            <a:schemeClr val="accent1"/>
          </a:lnRef>
          <a:fillRef idx="3">
            <a:schemeClr val="accent1"/>
          </a:fillRef>
          <a:effectRef idx="3">
            <a:schemeClr val="accent1"/>
          </a:effectRef>
          <a:fontRef idx="minor">
            <a:schemeClr val="lt1"/>
          </a:fontRef>
        </dgm:style>
      </dgm:prSet>
      <dgm:spPr>
        <a:ln w="76200">
          <a:solidFill>
            <a:srgbClr val="C00000"/>
          </a:solidFill>
        </a:ln>
      </dgm:spPr>
      <dgm:t>
        <a:bodyPr/>
        <a:lstStyle/>
        <a:p>
          <a:r>
            <a:rPr lang="en-US" b="1"/>
            <a:t>Pre-Application Consultations, Studies &amp; Design</a:t>
          </a:r>
        </a:p>
      </dgm:t>
    </dgm:pt>
    <dgm:pt modelId="{32287CDB-300F-412B-AF7D-C47D1F32A70A}" type="parTrans" cxnId="{A32BBDB8-48E0-4147-B0CB-B44B166C3680}">
      <dgm:prSet/>
      <dgm:spPr/>
      <dgm:t>
        <a:bodyPr/>
        <a:lstStyle/>
        <a:p>
          <a:endParaRPr lang="en-US"/>
        </a:p>
      </dgm:t>
    </dgm:pt>
    <dgm:pt modelId="{1BD2A9B8-4C50-4C19-A219-8CDDFD75738A}" type="sibTrans" cxnId="{A32BBDB8-48E0-4147-B0CB-B44B166C3680}">
      <dgm:prSet/>
      <dgm:spPr/>
      <dgm:t>
        <a:bodyPr/>
        <a:lstStyle/>
        <a:p>
          <a:endParaRPr lang="en-US"/>
        </a:p>
      </dgm:t>
    </dgm:pt>
    <dgm:pt modelId="{BFC6A8C7-EF50-4D99-801C-2CF08387A85D}">
      <dgm:prSet/>
      <dgm:spPr/>
      <dgm:t>
        <a:bodyPr/>
        <a:lstStyle/>
        <a:p>
          <a:r>
            <a:rPr lang="en-US"/>
            <a:t>Construction</a:t>
          </a:r>
        </a:p>
      </dgm:t>
    </dgm:pt>
    <dgm:pt modelId="{68502C5B-DE06-49D8-A48E-67D81935ABF4}" type="parTrans" cxnId="{936D5964-A126-4A74-A333-B0F5C1404A49}">
      <dgm:prSet/>
      <dgm:spPr/>
      <dgm:t>
        <a:bodyPr/>
        <a:lstStyle/>
        <a:p>
          <a:endParaRPr lang="en-US"/>
        </a:p>
      </dgm:t>
    </dgm:pt>
    <dgm:pt modelId="{86494089-AA95-4789-A187-6A679F8AD647}" type="sibTrans" cxnId="{936D5964-A126-4A74-A333-B0F5C1404A49}">
      <dgm:prSet/>
      <dgm:spPr/>
      <dgm:t>
        <a:bodyPr/>
        <a:lstStyle/>
        <a:p>
          <a:endParaRPr lang="en-US"/>
        </a:p>
      </dgm:t>
    </dgm:pt>
    <dgm:pt modelId="{A4324A1A-178D-4988-89A3-36613E2A0F67}" type="pres">
      <dgm:prSet presAssocID="{A2A958CD-F06E-4C31-A98B-DB8C0899FEDF}" presName="Name0" presStyleCnt="0">
        <dgm:presLayoutVars>
          <dgm:dir/>
          <dgm:resizeHandles val="exact"/>
        </dgm:presLayoutVars>
      </dgm:prSet>
      <dgm:spPr/>
    </dgm:pt>
    <dgm:pt modelId="{FB588A46-A2F8-4826-9AF1-F6DA0BF86866}" type="pres">
      <dgm:prSet presAssocID="{F69BEC5E-CD36-45C5-9C92-B86BB456231E}" presName="node" presStyleLbl="node1" presStyleIdx="0" presStyleCnt="12">
        <dgm:presLayoutVars>
          <dgm:bulletEnabled val="1"/>
        </dgm:presLayoutVars>
      </dgm:prSet>
      <dgm:spPr/>
    </dgm:pt>
    <dgm:pt modelId="{F78903F5-2750-4BB8-84EC-FFCE1C616782}" type="pres">
      <dgm:prSet presAssocID="{1BD2A9B8-4C50-4C19-A219-8CDDFD75738A}" presName="sibTrans" presStyleLbl="sibTrans1D1" presStyleIdx="0" presStyleCnt="11"/>
      <dgm:spPr/>
    </dgm:pt>
    <dgm:pt modelId="{F66656F9-A548-4975-9529-A83B227A7392}" type="pres">
      <dgm:prSet presAssocID="{1BD2A9B8-4C50-4C19-A219-8CDDFD75738A}" presName="connectorText" presStyleLbl="sibTrans1D1" presStyleIdx="0" presStyleCnt="11"/>
      <dgm:spPr/>
    </dgm:pt>
    <dgm:pt modelId="{9C0FEC5B-F3CF-4E6D-9487-3BF5E36EB119}" type="pres">
      <dgm:prSet presAssocID="{305F96C9-9A34-4D68-9EB3-F3F2E36C1A36}" presName="node" presStyleLbl="node1" presStyleIdx="1" presStyleCnt="12" custLinFactNeighborX="378" custLinFactNeighborY="-4380">
        <dgm:presLayoutVars>
          <dgm:bulletEnabled val="1"/>
        </dgm:presLayoutVars>
      </dgm:prSet>
      <dgm:spPr/>
    </dgm:pt>
    <dgm:pt modelId="{B3F574ED-A66D-49B4-9F30-E45A13E854AD}" type="pres">
      <dgm:prSet presAssocID="{9D1E760F-EF18-4D0F-8504-E01FEA0592DF}" presName="sibTrans" presStyleLbl="sibTrans1D1" presStyleIdx="1" presStyleCnt="11"/>
      <dgm:spPr/>
    </dgm:pt>
    <dgm:pt modelId="{E34A4682-3557-453A-A200-F3F571B886CD}" type="pres">
      <dgm:prSet presAssocID="{9D1E760F-EF18-4D0F-8504-E01FEA0592DF}" presName="connectorText" presStyleLbl="sibTrans1D1" presStyleIdx="1" presStyleCnt="11"/>
      <dgm:spPr/>
    </dgm:pt>
    <dgm:pt modelId="{DD10B813-B50D-47FD-9CD7-E94B2987C2E4}" type="pres">
      <dgm:prSet presAssocID="{829EE344-7ED4-40C4-8FA7-01AC81CE810A}" presName="node" presStyleLbl="node1" presStyleIdx="2" presStyleCnt="12">
        <dgm:presLayoutVars>
          <dgm:bulletEnabled val="1"/>
        </dgm:presLayoutVars>
      </dgm:prSet>
      <dgm:spPr/>
    </dgm:pt>
    <dgm:pt modelId="{05934186-556A-4A16-B183-5C8E081BF192}" type="pres">
      <dgm:prSet presAssocID="{3D6C71E8-246C-4802-A435-6EAD00E828C6}" presName="sibTrans" presStyleLbl="sibTrans1D1" presStyleIdx="2" presStyleCnt="11"/>
      <dgm:spPr/>
    </dgm:pt>
    <dgm:pt modelId="{74D6D662-0481-4CC1-B6F9-966CC1E8ABF6}" type="pres">
      <dgm:prSet presAssocID="{3D6C71E8-246C-4802-A435-6EAD00E828C6}" presName="connectorText" presStyleLbl="sibTrans1D1" presStyleIdx="2" presStyleCnt="11"/>
      <dgm:spPr/>
    </dgm:pt>
    <dgm:pt modelId="{FE39A570-546F-410A-9E7A-1C1190EA6E56}" type="pres">
      <dgm:prSet presAssocID="{2DAE77D9-5C00-4B88-9566-3C0A568A9632}" presName="node" presStyleLbl="node1" presStyleIdx="3" presStyleCnt="12">
        <dgm:presLayoutVars>
          <dgm:bulletEnabled val="1"/>
        </dgm:presLayoutVars>
      </dgm:prSet>
      <dgm:spPr/>
    </dgm:pt>
    <dgm:pt modelId="{D583FD18-F623-4B5C-988E-2BBE5B9DB16F}" type="pres">
      <dgm:prSet presAssocID="{1691DDEA-990F-4400-AB4B-3893F44B6EB5}" presName="sibTrans" presStyleLbl="sibTrans1D1" presStyleIdx="3" presStyleCnt="11"/>
      <dgm:spPr/>
    </dgm:pt>
    <dgm:pt modelId="{D8F32A76-0225-47A9-8CEE-7EDC4C9A37AC}" type="pres">
      <dgm:prSet presAssocID="{1691DDEA-990F-4400-AB4B-3893F44B6EB5}" presName="connectorText" presStyleLbl="sibTrans1D1" presStyleIdx="3" presStyleCnt="11"/>
      <dgm:spPr/>
    </dgm:pt>
    <dgm:pt modelId="{48C38483-F2DB-4670-8CFC-DD4B8BE7B062}" type="pres">
      <dgm:prSet presAssocID="{7AC84EE8-1FED-4D2E-8336-376406F398DB}" presName="node" presStyleLbl="node1" presStyleIdx="4" presStyleCnt="12">
        <dgm:presLayoutVars>
          <dgm:bulletEnabled val="1"/>
        </dgm:presLayoutVars>
      </dgm:prSet>
      <dgm:spPr/>
    </dgm:pt>
    <dgm:pt modelId="{E46F5F42-9F86-44CA-B4AE-E804C3D7DB31}" type="pres">
      <dgm:prSet presAssocID="{D39D27C8-7FE6-4CD7-8A8F-967BA64F47F2}" presName="sibTrans" presStyleLbl="sibTrans1D1" presStyleIdx="4" presStyleCnt="11"/>
      <dgm:spPr/>
    </dgm:pt>
    <dgm:pt modelId="{CFF93E52-3F0F-4CF8-B311-4993BF95201D}" type="pres">
      <dgm:prSet presAssocID="{D39D27C8-7FE6-4CD7-8A8F-967BA64F47F2}" presName="connectorText" presStyleLbl="sibTrans1D1" presStyleIdx="4" presStyleCnt="11"/>
      <dgm:spPr/>
    </dgm:pt>
    <dgm:pt modelId="{2742D2B6-E56E-4838-83AD-392A2E0C664A}" type="pres">
      <dgm:prSet presAssocID="{1606584F-62E8-4975-80E7-A2EA8A9259B9}" presName="node" presStyleLbl="node1" presStyleIdx="5" presStyleCnt="12">
        <dgm:presLayoutVars>
          <dgm:bulletEnabled val="1"/>
        </dgm:presLayoutVars>
      </dgm:prSet>
      <dgm:spPr/>
    </dgm:pt>
    <dgm:pt modelId="{A7E82CED-D7A4-4AB0-B2CD-7CA1D91DD0D2}" type="pres">
      <dgm:prSet presAssocID="{6E18A579-3C95-458E-91D7-83A13BE7EE9B}" presName="sibTrans" presStyleLbl="sibTrans1D1" presStyleIdx="5" presStyleCnt="11"/>
      <dgm:spPr/>
    </dgm:pt>
    <dgm:pt modelId="{DD0FB7AF-641C-4707-8461-8B2309C66F96}" type="pres">
      <dgm:prSet presAssocID="{6E18A579-3C95-458E-91D7-83A13BE7EE9B}" presName="connectorText" presStyleLbl="sibTrans1D1" presStyleIdx="5" presStyleCnt="11"/>
      <dgm:spPr/>
    </dgm:pt>
    <dgm:pt modelId="{BA4A42D4-86AD-4908-99AB-4D7D3FB8D70D}" type="pres">
      <dgm:prSet presAssocID="{9E3D85C1-9842-4D1D-8D8A-7F38D3675DFC}" presName="node" presStyleLbl="node1" presStyleIdx="6" presStyleCnt="12">
        <dgm:presLayoutVars>
          <dgm:bulletEnabled val="1"/>
        </dgm:presLayoutVars>
      </dgm:prSet>
      <dgm:spPr/>
    </dgm:pt>
    <dgm:pt modelId="{2546F2E4-775D-4405-9294-7321CEBE3912}" type="pres">
      <dgm:prSet presAssocID="{D91F7D71-ED7C-47AD-9175-43E4D3CDFAF7}" presName="sibTrans" presStyleLbl="sibTrans1D1" presStyleIdx="6" presStyleCnt="11"/>
      <dgm:spPr/>
    </dgm:pt>
    <dgm:pt modelId="{5C812506-8A91-424F-B4A8-281EC91B0D7B}" type="pres">
      <dgm:prSet presAssocID="{D91F7D71-ED7C-47AD-9175-43E4D3CDFAF7}" presName="connectorText" presStyleLbl="sibTrans1D1" presStyleIdx="6" presStyleCnt="11"/>
      <dgm:spPr/>
    </dgm:pt>
    <dgm:pt modelId="{11EAD02D-E053-4A89-B7D7-C17FA67E463A}" type="pres">
      <dgm:prSet presAssocID="{B91D1B4D-D07D-4FDA-8358-4FA9719180F1}" presName="node" presStyleLbl="node1" presStyleIdx="7" presStyleCnt="12">
        <dgm:presLayoutVars>
          <dgm:bulletEnabled val="1"/>
        </dgm:presLayoutVars>
      </dgm:prSet>
      <dgm:spPr/>
    </dgm:pt>
    <dgm:pt modelId="{31A8D613-7FE7-4862-B83B-00236F20DA9A}" type="pres">
      <dgm:prSet presAssocID="{56B2390F-FBB4-4CDC-904B-C9BF46A695C8}" presName="sibTrans" presStyleLbl="sibTrans1D1" presStyleIdx="7" presStyleCnt="11"/>
      <dgm:spPr/>
    </dgm:pt>
    <dgm:pt modelId="{78AD5B0A-0966-46F4-A1CE-DB1643CF8F5D}" type="pres">
      <dgm:prSet presAssocID="{56B2390F-FBB4-4CDC-904B-C9BF46A695C8}" presName="connectorText" presStyleLbl="sibTrans1D1" presStyleIdx="7" presStyleCnt="11"/>
      <dgm:spPr/>
    </dgm:pt>
    <dgm:pt modelId="{53369A14-7B21-4F89-873C-DC88263E2BF9}" type="pres">
      <dgm:prSet presAssocID="{CA25A4B9-0B67-4451-974C-37017D30887D}" presName="node" presStyleLbl="node1" presStyleIdx="8" presStyleCnt="12">
        <dgm:presLayoutVars>
          <dgm:bulletEnabled val="1"/>
        </dgm:presLayoutVars>
      </dgm:prSet>
      <dgm:spPr/>
    </dgm:pt>
    <dgm:pt modelId="{1A22E580-8CB9-454E-AE82-B65353981A85}" type="pres">
      <dgm:prSet presAssocID="{D092683E-3B39-459B-A44A-C082DDE03C26}" presName="sibTrans" presStyleLbl="sibTrans1D1" presStyleIdx="8" presStyleCnt="11"/>
      <dgm:spPr/>
    </dgm:pt>
    <dgm:pt modelId="{42E76D67-5381-4912-B81E-339F2E091FFC}" type="pres">
      <dgm:prSet presAssocID="{D092683E-3B39-459B-A44A-C082DDE03C26}" presName="connectorText" presStyleLbl="sibTrans1D1" presStyleIdx="8" presStyleCnt="11"/>
      <dgm:spPr/>
    </dgm:pt>
    <dgm:pt modelId="{70630B67-0FF5-48E9-A1FE-2BDA5232CE07}" type="pres">
      <dgm:prSet presAssocID="{0016AD2F-D8C4-4AA0-9D0A-77401486BD06}" presName="node" presStyleLbl="node1" presStyleIdx="9" presStyleCnt="12">
        <dgm:presLayoutVars>
          <dgm:bulletEnabled val="1"/>
        </dgm:presLayoutVars>
      </dgm:prSet>
      <dgm:spPr/>
    </dgm:pt>
    <dgm:pt modelId="{4A2BAE14-3ABD-4A3E-B885-930D851D67BE}" type="pres">
      <dgm:prSet presAssocID="{ACB452C6-8FE0-4773-BED9-CC2F94B2C897}" presName="sibTrans" presStyleLbl="sibTrans1D1" presStyleIdx="9" presStyleCnt="11"/>
      <dgm:spPr/>
    </dgm:pt>
    <dgm:pt modelId="{A5B394C5-7574-4064-93A2-16AB244AD9DE}" type="pres">
      <dgm:prSet presAssocID="{ACB452C6-8FE0-4773-BED9-CC2F94B2C897}" presName="connectorText" presStyleLbl="sibTrans1D1" presStyleIdx="9" presStyleCnt="11"/>
      <dgm:spPr/>
    </dgm:pt>
    <dgm:pt modelId="{54947668-3FC1-46A6-8F31-20545997E0F8}" type="pres">
      <dgm:prSet presAssocID="{D0398BC3-8ACA-4AF3-8192-5CB1E472ABAD}" presName="node" presStyleLbl="node1" presStyleIdx="10" presStyleCnt="12">
        <dgm:presLayoutVars>
          <dgm:bulletEnabled val="1"/>
        </dgm:presLayoutVars>
      </dgm:prSet>
      <dgm:spPr/>
    </dgm:pt>
    <dgm:pt modelId="{BA02E672-5CF5-4E94-B6DC-33B2A11532C7}" type="pres">
      <dgm:prSet presAssocID="{5BA58491-F770-41CF-8442-A60F11F7F8E7}" presName="sibTrans" presStyleLbl="sibTrans1D1" presStyleIdx="10" presStyleCnt="11"/>
      <dgm:spPr/>
    </dgm:pt>
    <dgm:pt modelId="{7FE2C107-B2D8-4501-958D-7416B31E36ED}" type="pres">
      <dgm:prSet presAssocID="{5BA58491-F770-41CF-8442-A60F11F7F8E7}" presName="connectorText" presStyleLbl="sibTrans1D1" presStyleIdx="10" presStyleCnt="11"/>
      <dgm:spPr/>
    </dgm:pt>
    <dgm:pt modelId="{1F9BC2BA-4DCC-4E7B-88F5-C811A51A9E7D}" type="pres">
      <dgm:prSet presAssocID="{BFC6A8C7-EF50-4D99-801C-2CF08387A85D}" presName="node" presStyleLbl="node1" presStyleIdx="11" presStyleCnt="12">
        <dgm:presLayoutVars>
          <dgm:bulletEnabled val="1"/>
        </dgm:presLayoutVars>
      </dgm:prSet>
      <dgm:spPr/>
    </dgm:pt>
  </dgm:ptLst>
  <dgm:cxnLst>
    <dgm:cxn modelId="{E4524203-D95B-4B3C-80F8-C613ABEF0227}" type="presOf" srcId="{9D1E760F-EF18-4D0F-8504-E01FEA0592DF}" destId="{B3F574ED-A66D-49B4-9F30-E45A13E854AD}" srcOrd="0" destOrd="0" presId="urn:microsoft.com/office/officeart/2005/8/layout/bProcess3"/>
    <dgm:cxn modelId="{18066C08-2B23-47FB-B34E-195A2D8A5663}" srcId="{A2A958CD-F06E-4C31-A98B-DB8C0899FEDF}" destId="{D0398BC3-8ACA-4AF3-8192-5CB1E472ABAD}" srcOrd="10" destOrd="0" parTransId="{34FD1FEC-ED99-4A3B-B1E9-9351B18CFE35}" sibTransId="{5BA58491-F770-41CF-8442-A60F11F7F8E7}"/>
    <dgm:cxn modelId="{A4A88110-D587-4903-A4BA-7999BA6097F4}" type="presOf" srcId="{7AC84EE8-1FED-4D2E-8336-376406F398DB}" destId="{48C38483-F2DB-4670-8CFC-DD4B8BE7B062}" srcOrd="0" destOrd="0" presId="urn:microsoft.com/office/officeart/2005/8/layout/bProcess3"/>
    <dgm:cxn modelId="{8F3DE312-A622-47CD-B2DC-6089EDC2C949}" type="presOf" srcId="{1691DDEA-990F-4400-AB4B-3893F44B6EB5}" destId="{D8F32A76-0225-47A9-8CEE-7EDC4C9A37AC}" srcOrd="1" destOrd="0" presId="urn:microsoft.com/office/officeart/2005/8/layout/bProcess3"/>
    <dgm:cxn modelId="{8100AB1B-96A4-47B9-8C85-1A018ECD8057}" type="presOf" srcId="{6E18A579-3C95-458E-91D7-83A13BE7EE9B}" destId="{DD0FB7AF-641C-4707-8461-8B2309C66F96}" srcOrd="1" destOrd="0" presId="urn:microsoft.com/office/officeart/2005/8/layout/bProcess3"/>
    <dgm:cxn modelId="{B114791D-1CC5-44C3-AB82-675EE2709A0A}" type="presOf" srcId="{1BD2A9B8-4C50-4C19-A219-8CDDFD75738A}" destId="{F78903F5-2750-4BB8-84EC-FFCE1C616782}" srcOrd="0" destOrd="0" presId="urn:microsoft.com/office/officeart/2005/8/layout/bProcess3"/>
    <dgm:cxn modelId="{C22D2325-4AD9-428F-9F67-3E12A3A23CED}" srcId="{A2A958CD-F06E-4C31-A98B-DB8C0899FEDF}" destId="{B91D1B4D-D07D-4FDA-8358-4FA9719180F1}" srcOrd="7" destOrd="0" parTransId="{77FF15EB-1A8F-40BA-A6B6-B108B7CE9BD0}" sibTransId="{56B2390F-FBB4-4CDC-904B-C9BF46A695C8}"/>
    <dgm:cxn modelId="{EE618B2B-CF31-4FF0-91DF-28D55EE12850}" type="presOf" srcId="{ACB452C6-8FE0-4773-BED9-CC2F94B2C897}" destId="{4A2BAE14-3ABD-4A3E-B885-930D851D67BE}" srcOrd="0" destOrd="0" presId="urn:microsoft.com/office/officeart/2005/8/layout/bProcess3"/>
    <dgm:cxn modelId="{7A2D4E2E-938B-424C-9DCA-25FBA4ED23F4}" type="presOf" srcId="{D092683E-3B39-459B-A44A-C082DDE03C26}" destId="{42E76D67-5381-4912-B81E-339F2E091FFC}" srcOrd="1" destOrd="0" presId="urn:microsoft.com/office/officeart/2005/8/layout/bProcess3"/>
    <dgm:cxn modelId="{F1F5793E-CCC1-4482-BDEE-450334121E88}" srcId="{A2A958CD-F06E-4C31-A98B-DB8C0899FEDF}" destId="{2DAE77D9-5C00-4B88-9566-3C0A568A9632}" srcOrd="3" destOrd="0" parTransId="{C5D2E48A-6418-4E50-9483-E8A4994EAAEC}" sibTransId="{1691DDEA-990F-4400-AB4B-3893F44B6EB5}"/>
    <dgm:cxn modelId="{428F9E5E-AC96-4E46-8A40-31F2906E688B}" type="presOf" srcId="{5BA58491-F770-41CF-8442-A60F11F7F8E7}" destId="{BA02E672-5CF5-4E94-B6DC-33B2A11532C7}" srcOrd="0" destOrd="0" presId="urn:microsoft.com/office/officeart/2005/8/layout/bProcess3"/>
    <dgm:cxn modelId="{5F67AB41-9916-4989-BF5A-BCE18E30CA1B}" type="presOf" srcId="{2DAE77D9-5C00-4B88-9566-3C0A568A9632}" destId="{FE39A570-546F-410A-9E7A-1C1190EA6E56}" srcOrd="0" destOrd="0" presId="urn:microsoft.com/office/officeart/2005/8/layout/bProcess3"/>
    <dgm:cxn modelId="{936D5964-A126-4A74-A333-B0F5C1404A49}" srcId="{A2A958CD-F06E-4C31-A98B-DB8C0899FEDF}" destId="{BFC6A8C7-EF50-4D99-801C-2CF08387A85D}" srcOrd="11" destOrd="0" parTransId="{68502C5B-DE06-49D8-A48E-67D81935ABF4}" sibTransId="{86494089-AA95-4789-A187-6A679F8AD647}"/>
    <dgm:cxn modelId="{F050086B-2E4A-475F-BB18-998F5AC69993}" type="presOf" srcId="{829EE344-7ED4-40C4-8FA7-01AC81CE810A}" destId="{DD10B813-B50D-47FD-9CD7-E94B2987C2E4}" srcOrd="0" destOrd="0" presId="urn:microsoft.com/office/officeart/2005/8/layout/bProcess3"/>
    <dgm:cxn modelId="{E1E2754D-0732-4C57-A2AB-2AAFFDBD826F}" type="presOf" srcId="{305F96C9-9A34-4D68-9EB3-F3F2E36C1A36}" destId="{9C0FEC5B-F3CF-4E6D-9487-3BF5E36EB119}" srcOrd="0" destOrd="0" presId="urn:microsoft.com/office/officeart/2005/8/layout/bProcess3"/>
    <dgm:cxn modelId="{FF59766F-6E20-4FA6-AB9F-E493AD28B4DA}" type="presOf" srcId="{3D6C71E8-246C-4802-A435-6EAD00E828C6}" destId="{74D6D662-0481-4CC1-B6F9-966CC1E8ABF6}" srcOrd="1" destOrd="0" presId="urn:microsoft.com/office/officeart/2005/8/layout/bProcess3"/>
    <dgm:cxn modelId="{3095BE50-690E-4AAB-91F2-2E5EA4D88ECF}" type="presOf" srcId="{0016AD2F-D8C4-4AA0-9D0A-77401486BD06}" destId="{70630B67-0FF5-48E9-A1FE-2BDA5232CE07}" srcOrd="0" destOrd="0" presId="urn:microsoft.com/office/officeart/2005/8/layout/bProcess3"/>
    <dgm:cxn modelId="{8B05F073-D40F-4825-984C-18A4207927EE}" type="presOf" srcId="{D092683E-3B39-459B-A44A-C082DDE03C26}" destId="{1A22E580-8CB9-454E-AE82-B65353981A85}" srcOrd="0" destOrd="0" presId="urn:microsoft.com/office/officeart/2005/8/layout/bProcess3"/>
    <dgm:cxn modelId="{AC3DC155-4564-4666-AB91-D1BA31CBC76C}" type="presOf" srcId="{56B2390F-FBB4-4CDC-904B-C9BF46A695C8}" destId="{78AD5B0A-0966-46F4-A1CE-DB1643CF8F5D}" srcOrd="1" destOrd="0" presId="urn:microsoft.com/office/officeart/2005/8/layout/bProcess3"/>
    <dgm:cxn modelId="{88236A7A-E12F-46A1-AF84-F8E2676DB139}" srcId="{A2A958CD-F06E-4C31-A98B-DB8C0899FEDF}" destId="{1606584F-62E8-4975-80E7-A2EA8A9259B9}" srcOrd="5" destOrd="0" parTransId="{D0934457-FC98-4672-A13C-BE62D7AC98DD}" sibTransId="{6E18A579-3C95-458E-91D7-83A13BE7EE9B}"/>
    <dgm:cxn modelId="{3554577C-BEDA-4BDF-B150-569D1F171431}" type="presOf" srcId="{9E3D85C1-9842-4D1D-8D8A-7F38D3675DFC}" destId="{BA4A42D4-86AD-4908-99AB-4D7D3FB8D70D}" srcOrd="0" destOrd="0" presId="urn:microsoft.com/office/officeart/2005/8/layout/bProcess3"/>
    <dgm:cxn modelId="{4420A98A-B1D5-459A-9BD8-385688907858}" type="presOf" srcId="{A2A958CD-F06E-4C31-A98B-DB8C0899FEDF}" destId="{A4324A1A-178D-4988-89A3-36613E2A0F67}" srcOrd="0" destOrd="0" presId="urn:microsoft.com/office/officeart/2005/8/layout/bProcess3"/>
    <dgm:cxn modelId="{C2A5788C-B555-4991-B815-C16B8DF45D08}" type="presOf" srcId="{D91F7D71-ED7C-47AD-9175-43E4D3CDFAF7}" destId="{5C812506-8A91-424F-B4A8-281EC91B0D7B}" srcOrd="1" destOrd="0" presId="urn:microsoft.com/office/officeart/2005/8/layout/bProcess3"/>
    <dgm:cxn modelId="{511A0593-B5E5-43C0-9D73-1884CE48CFC5}" type="presOf" srcId="{BFC6A8C7-EF50-4D99-801C-2CF08387A85D}" destId="{1F9BC2BA-4DCC-4E7B-88F5-C811A51A9E7D}" srcOrd="0" destOrd="0" presId="urn:microsoft.com/office/officeart/2005/8/layout/bProcess3"/>
    <dgm:cxn modelId="{D4B8CAA0-880C-4FE3-B6D0-DEA785C75A9D}" type="presOf" srcId="{56B2390F-FBB4-4CDC-904B-C9BF46A695C8}" destId="{31A8D613-7FE7-4862-B83B-00236F20DA9A}" srcOrd="0" destOrd="0" presId="urn:microsoft.com/office/officeart/2005/8/layout/bProcess3"/>
    <dgm:cxn modelId="{6EF957A2-2D19-4C9F-9E51-348614DB9DCB}" srcId="{A2A958CD-F06E-4C31-A98B-DB8C0899FEDF}" destId="{9E3D85C1-9842-4D1D-8D8A-7F38D3675DFC}" srcOrd="6" destOrd="0" parTransId="{3EDC529F-9B75-4440-8DBD-B5E971F67313}" sibTransId="{D91F7D71-ED7C-47AD-9175-43E4D3CDFAF7}"/>
    <dgm:cxn modelId="{621CB1AE-AF0E-4E8B-9CC3-939C31EDBDDE}" srcId="{A2A958CD-F06E-4C31-A98B-DB8C0899FEDF}" destId="{CA25A4B9-0B67-4451-974C-37017D30887D}" srcOrd="8" destOrd="0" parTransId="{2DEE3762-CCB2-4F75-BB0A-1E063EB65ED6}" sibTransId="{D092683E-3B39-459B-A44A-C082DDE03C26}"/>
    <dgm:cxn modelId="{BA9D8BAF-7CA0-4291-867D-E4BE80447D50}" type="presOf" srcId="{D39D27C8-7FE6-4CD7-8A8F-967BA64F47F2}" destId="{CFF93E52-3F0F-4CF8-B311-4993BF95201D}" srcOrd="1" destOrd="0" presId="urn:microsoft.com/office/officeart/2005/8/layout/bProcess3"/>
    <dgm:cxn modelId="{08E0F4B0-54E0-4AF0-A6F2-29A041CF329C}" type="presOf" srcId="{D0398BC3-8ACA-4AF3-8192-5CB1E472ABAD}" destId="{54947668-3FC1-46A6-8F31-20545997E0F8}" srcOrd="0" destOrd="0" presId="urn:microsoft.com/office/officeart/2005/8/layout/bProcess3"/>
    <dgm:cxn modelId="{FA4B03B1-309B-46D1-AEA8-971D06B51EA3}" type="presOf" srcId="{6E18A579-3C95-458E-91D7-83A13BE7EE9B}" destId="{A7E82CED-D7A4-4AB0-B2CD-7CA1D91DD0D2}" srcOrd="0" destOrd="0" presId="urn:microsoft.com/office/officeart/2005/8/layout/bProcess3"/>
    <dgm:cxn modelId="{C7E2C7B3-67D3-4915-918A-F13EE502D5F3}" srcId="{A2A958CD-F06E-4C31-A98B-DB8C0899FEDF}" destId="{0016AD2F-D8C4-4AA0-9D0A-77401486BD06}" srcOrd="9" destOrd="0" parTransId="{FA2AFB98-2081-4148-BA78-0D84F94505A1}" sibTransId="{ACB452C6-8FE0-4773-BED9-CC2F94B2C897}"/>
    <dgm:cxn modelId="{4FC7B6B7-82AB-4AD7-8646-3FFFD569E19C}" type="presOf" srcId="{D91F7D71-ED7C-47AD-9175-43E4D3CDFAF7}" destId="{2546F2E4-775D-4405-9294-7321CEBE3912}" srcOrd="0" destOrd="0" presId="urn:microsoft.com/office/officeart/2005/8/layout/bProcess3"/>
    <dgm:cxn modelId="{A32BBDB8-48E0-4147-B0CB-B44B166C3680}" srcId="{A2A958CD-F06E-4C31-A98B-DB8C0899FEDF}" destId="{F69BEC5E-CD36-45C5-9C92-B86BB456231E}" srcOrd="0" destOrd="0" parTransId="{32287CDB-300F-412B-AF7D-C47D1F32A70A}" sibTransId="{1BD2A9B8-4C50-4C19-A219-8CDDFD75738A}"/>
    <dgm:cxn modelId="{13EE92C8-D671-4C95-A24E-FF4DCAE8E3BD}" type="presOf" srcId="{F69BEC5E-CD36-45C5-9C92-B86BB456231E}" destId="{FB588A46-A2F8-4826-9AF1-F6DA0BF86866}" srcOrd="0" destOrd="0" presId="urn:microsoft.com/office/officeart/2005/8/layout/bProcess3"/>
    <dgm:cxn modelId="{3F16CFC8-7CB4-4020-A3E8-08FD09C9430F}" type="presOf" srcId="{D39D27C8-7FE6-4CD7-8A8F-967BA64F47F2}" destId="{E46F5F42-9F86-44CA-B4AE-E804C3D7DB31}" srcOrd="0" destOrd="0" presId="urn:microsoft.com/office/officeart/2005/8/layout/bProcess3"/>
    <dgm:cxn modelId="{0F6126CC-E956-4096-BC62-48194657DD89}" type="presOf" srcId="{1BD2A9B8-4C50-4C19-A219-8CDDFD75738A}" destId="{F66656F9-A548-4975-9529-A83B227A7392}" srcOrd="1" destOrd="0" presId="urn:microsoft.com/office/officeart/2005/8/layout/bProcess3"/>
    <dgm:cxn modelId="{CB1960D2-B714-4DD3-AF33-1FC4A1042250}" type="presOf" srcId="{CA25A4B9-0B67-4451-974C-37017D30887D}" destId="{53369A14-7B21-4F89-873C-DC88263E2BF9}" srcOrd="0" destOrd="0" presId="urn:microsoft.com/office/officeart/2005/8/layout/bProcess3"/>
    <dgm:cxn modelId="{9AF171DB-EB0E-4F16-8726-656BC0D7AE12}" type="presOf" srcId="{9D1E760F-EF18-4D0F-8504-E01FEA0592DF}" destId="{E34A4682-3557-453A-A200-F3F571B886CD}" srcOrd="1" destOrd="0" presId="urn:microsoft.com/office/officeart/2005/8/layout/bProcess3"/>
    <dgm:cxn modelId="{F98D20DC-132F-4349-90D4-CE89DA7B9773}" type="presOf" srcId="{B91D1B4D-D07D-4FDA-8358-4FA9719180F1}" destId="{11EAD02D-E053-4A89-B7D7-C17FA67E463A}" srcOrd="0" destOrd="0" presId="urn:microsoft.com/office/officeart/2005/8/layout/bProcess3"/>
    <dgm:cxn modelId="{DE672EDF-68C2-4488-B21E-3AFF2BB1BCB0}" srcId="{A2A958CD-F06E-4C31-A98B-DB8C0899FEDF}" destId="{305F96C9-9A34-4D68-9EB3-F3F2E36C1A36}" srcOrd="1" destOrd="0" parTransId="{95EF9779-DBAD-415D-A155-7E291E6460F7}" sibTransId="{9D1E760F-EF18-4D0F-8504-E01FEA0592DF}"/>
    <dgm:cxn modelId="{C8D436E4-6F20-4017-A7B3-284E9DF27A51}" type="presOf" srcId="{5BA58491-F770-41CF-8442-A60F11F7F8E7}" destId="{7FE2C107-B2D8-4501-958D-7416B31E36ED}" srcOrd="1" destOrd="0" presId="urn:microsoft.com/office/officeart/2005/8/layout/bProcess3"/>
    <dgm:cxn modelId="{F4784AE8-3093-4CF7-8591-0467C58A2866}" srcId="{A2A958CD-F06E-4C31-A98B-DB8C0899FEDF}" destId="{829EE344-7ED4-40C4-8FA7-01AC81CE810A}" srcOrd="2" destOrd="0" parTransId="{6F981CA4-9074-4425-9DB2-AB7DCC1E3D76}" sibTransId="{3D6C71E8-246C-4802-A435-6EAD00E828C6}"/>
    <dgm:cxn modelId="{64C37CEA-DDCD-4EFF-8AA6-18A3A8673C9D}" type="presOf" srcId="{ACB452C6-8FE0-4773-BED9-CC2F94B2C897}" destId="{A5B394C5-7574-4064-93A2-16AB244AD9DE}" srcOrd="1" destOrd="0" presId="urn:microsoft.com/office/officeart/2005/8/layout/bProcess3"/>
    <dgm:cxn modelId="{516388F2-BC1F-4A84-B8E5-86435F5E1BC3}" type="presOf" srcId="{1691DDEA-990F-4400-AB4B-3893F44B6EB5}" destId="{D583FD18-F623-4B5C-988E-2BBE5B9DB16F}" srcOrd="0" destOrd="0" presId="urn:microsoft.com/office/officeart/2005/8/layout/bProcess3"/>
    <dgm:cxn modelId="{687D6FF3-9C46-439F-AB05-3E9CDF3D8303}" srcId="{A2A958CD-F06E-4C31-A98B-DB8C0899FEDF}" destId="{7AC84EE8-1FED-4D2E-8336-376406F398DB}" srcOrd="4" destOrd="0" parTransId="{D2A9CB78-ADC6-4719-9572-69CF7FC6E051}" sibTransId="{D39D27C8-7FE6-4CD7-8A8F-967BA64F47F2}"/>
    <dgm:cxn modelId="{F63E05FD-D959-4A52-B574-C5461F11C9FE}" type="presOf" srcId="{1606584F-62E8-4975-80E7-A2EA8A9259B9}" destId="{2742D2B6-E56E-4838-83AD-392A2E0C664A}" srcOrd="0" destOrd="0" presId="urn:microsoft.com/office/officeart/2005/8/layout/bProcess3"/>
    <dgm:cxn modelId="{68C30FFF-12C0-4A89-AC03-89050E4BD0A2}" type="presOf" srcId="{3D6C71E8-246C-4802-A435-6EAD00E828C6}" destId="{05934186-556A-4A16-B183-5C8E081BF192}" srcOrd="0" destOrd="0" presId="urn:microsoft.com/office/officeart/2005/8/layout/bProcess3"/>
    <dgm:cxn modelId="{96C2F9D2-F9B9-4F0A-BDE2-F2D7E33D3906}" type="presParOf" srcId="{A4324A1A-178D-4988-89A3-36613E2A0F67}" destId="{FB588A46-A2F8-4826-9AF1-F6DA0BF86866}" srcOrd="0" destOrd="0" presId="urn:microsoft.com/office/officeart/2005/8/layout/bProcess3"/>
    <dgm:cxn modelId="{E0BB0EF9-1556-4366-96F1-DB48526A1029}" type="presParOf" srcId="{A4324A1A-178D-4988-89A3-36613E2A0F67}" destId="{F78903F5-2750-4BB8-84EC-FFCE1C616782}" srcOrd="1" destOrd="0" presId="urn:microsoft.com/office/officeart/2005/8/layout/bProcess3"/>
    <dgm:cxn modelId="{DF1FD5CE-3D6E-4DC9-ADA7-FAEB11007A1F}" type="presParOf" srcId="{F78903F5-2750-4BB8-84EC-FFCE1C616782}" destId="{F66656F9-A548-4975-9529-A83B227A7392}" srcOrd="0" destOrd="0" presId="urn:microsoft.com/office/officeart/2005/8/layout/bProcess3"/>
    <dgm:cxn modelId="{5C64D80D-0ECC-47E7-A8F0-584968F75895}" type="presParOf" srcId="{A4324A1A-178D-4988-89A3-36613E2A0F67}" destId="{9C0FEC5B-F3CF-4E6D-9487-3BF5E36EB119}" srcOrd="2" destOrd="0" presId="urn:microsoft.com/office/officeart/2005/8/layout/bProcess3"/>
    <dgm:cxn modelId="{66108E99-964C-4D08-8231-16187E182988}" type="presParOf" srcId="{A4324A1A-178D-4988-89A3-36613E2A0F67}" destId="{B3F574ED-A66D-49B4-9F30-E45A13E854AD}" srcOrd="3" destOrd="0" presId="urn:microsoft.com/office/officeart/2005/8/layout/bProcess3"/>
    <dgm:cxn modelId="{6D455DF6-FB2D-4A9F-A46B-3C91D4FA773B}" type="presParOf" srcId="{B3F574ED-A66D-49B4-9F30-E45A13E854AD}" destId="{E34A4682-3557-453A-A200-F3F571B886CD}" srcOrd="0" destOrd="0" presId="urn:microsoft.com/office/officeart/2005/8/layout/bProcess3"/>
    <dgm:cxn modelId="{9471DFAD-5396-4463-B4C1-4980F3564A92}" type="presParOf" srcId="{A4324A1A-178D-4988-89A3-36613E2A0F67}" destId="{DD10B813-B50D-47FD-9CD7-E94B2987C2E4}" srcOrd="4" destOrd="0" presId="urn:microsoft.com/office/officeart/2005/8/layout/bProcess3"/>
    <dgm:cxn modelId="{3D9EFF3A-CF62-4453-B632-5E508DC55116}" type="presParOf" srcId="{A4324A1A-178D-4988-89A3-36613E2A0F67}" destId="{05934186-556A-4A16-B183-5C8E081BF192}" srcOrd="5" destOrd="0" presId="urn:microsoft.com/office/officeart/2005/8/layout/bProcess3"/>
    <dgm:cxn modelId="{CB4F0CC6-8EE5-43E2-833A-3B7E0683E071}" type="presParOf" srcId="{05934186-556A-4A16-B183-5C8E081BF192}" destId="{74D6D662-0481-4CC1-B6F9-966CC1E8ABF6}" srcOrd="0" destOrd="0" presId="urn:microsoft.com/office/officeart/2005/8/layout/bProcess3"/>
    <dgm:cxn modelId="{2CDB67F0-75F6-4BF8-BBA1-EC11FC776D39}" type="presParOf" srcId="{A4324A1A-178D-4988-89A3-36613E2A0F67}" destId="{FE39A570-546F-410A-9E7A-1C1190EA6E56}" srcOrd="6" destOrd="0" presId="urn:microsoft.com/office/officeart/2005/8/layout/bProcess3"/>
    <dgm:cxn modelId="{FFE83A94-4A82-421B-BA02-D92C14D146F5}" type="presParOf" srcId="{A4324A1A-178D-4988-89A3-36613E2A0F67}" destId="{D583FD18-F623-4B5C-988E-2BBE5B9DB16F}" srcOrd="7" destOrd="0" presId="urn:microsoft.com/office/officeart/2005/8/layout/bProcess3"/>
    <dgm:cxn modelId="{22EE2D72-2A66-4C6C-A273-564E55B836EE}" type="presParOf" srcId="{D583FD18-F623-4B5C-988E-2BBE5B9DB16F}" destId="{D8F32A76-0225-47A9-8CEE-7EDC4C9A37AC}" srcOrd="0" destOrd="0" presId="urn:microsoft.com/office/officeart/2005/8/layout/bProcess3"/>
    <dgm:cxn modelId="{111DBBB1-17DA-49A8-8FC9-3E2F97380018}" type="presParOf" srcId="{A4324A1A-178D-4988-89A3-36613E2A0F67}" destId="{48C38483-F2DB-4670-8CFC-DD4B8BE7B062}" srcOrd="8" destOrd="0" presId="urn:microsoft.com/office/officeart/2005/8/layout/bProcess3"/>
    <dgm:cxn modelId="{081A2BF0-4E23-4B6C-8C52-B1914DFB6F62}" type="presParOf" srcId="{A4324A1A-178D-4988-89A3-36613E2A0F67}" destId="{E46F5F42-9F86-44CA-B4AE-E804C3D7DB31}" srcOrd="9" destOrd="0" presId="urn:microsoft.com/office/officeart/2005/8/layout/bProcess3"/>
    <dgm:cxn modelId="{20D94347-E071-40B6-8B72-4AA1A02A2461}" type="presParOf" srcId="{E46F5F42-9F86-44CA-B4AE-E804C3D7DB31}" destId="{CFF93E52-3F0F-4CF8-B311-4993BF95201D}" srcOrd="0" destOrd="0" presId="urn:microsoft.com/office/officeart/2005/8/layout/bProcess3"/>
    <dgm:cxn modelId="{1F3CFA4C-D99A-43EF-BD3F-4A577F661AF8}" type="presParOf" srcId="{A4324A1A-178D-4988-89A3-36613E2A0F67}" destId="{2742D2B6-E56E-4838-83AD-392A2E0C664A}" srcOrd="10" destOrd="0" presId="urn:microsoft.com/office/officeart/2005/8/layout/bProcess3"/>
    <dgm:cxn modelId="{D060D2AF-23DB-482C-AF9A-8F8346662194}" type="presParOf" srcId="{A4324A1A-178D-4988-89A3-36613E2A0F67}" destId="{A7E82CED-D7A4-4AB0-B2CD-7CA1D91DD0D2}" srcOrd="11" destOrd="0" presId="urn:microsoft.com/office/officeart/2005/8/layout/bProcess3"/>
    <dgm:cxn modelId="{834B6A8A-C3D7-4AF3-9F39-3B66EAA94FA5}" type="presParOf" srcId="{A7E82CED-D7A4-4AB0-B2CD-7CA1D91DD0D2}" destId="{DD0FB7AF-641C-4707-8461-8B2309C66F96}" srcOrd="0" destOrd="0" presId="urn:microsoft.com/office/officeart/2005/8/layout/bProcess3"/>
    <dgm:cxn modelId="{53A4BD8A-72D3-49BD-8FAE-0EA8B5603E07}" type="presParOf" srcId="{A4324A1A-178D-4988-89A3-36613E2A0F67}" destId="{BA4A42D4-86AD-4908-99AB-4D7D3FB8D70D}" srcOrd="12" destOrd="0" presId="urn:microsoft.com/office/officeart/2005/8/layout/bProcess3"/>
    <dgm:cxn modelId="{8F661F72-D40F-4B73-84C0-D56D8DB6D1C6}" type="presParOf" srcId="{A4324A1A-178D-4988-89A3-36613E2A0F67}" destId="{2546F2E4-775D-4405-9294-7321CEBE3912}" srcOrd="13" destOrd="0" presId="urn:microsoft.com/office/officeart/2005/8/layout/bProcess3"/>
    <dgm:cxn modelId="{0EF8EAE0-1C01-43DE-98C2-657A63453EA8}" type="presParOf" srcId="{2546F2E4-775D-4405-9294-7321CEBE3912}" destId="{5C812506-8A91-424F-B4A8-281EC91B0D7B}" srcOrd="0" destOrd="0" presId="urn:microsoft.com/office/officeart/2005/8/layout/bProcess3"/>
    <dgm:cxn modelId="{15FA9B85-1DEE-4C1E-A88D-23FB200DD297}" type="presParOf" srcId="{A4324A1A-178D-4988-89A3-36613E2A0F67}" destId="{11EAD02D-E053-4A89-B7D7-C17FA67E463A}" srcOrd="14" destOrd="0" presId="urn:microsoft.com/office/officeart/2005/8/layout/bProcess3"/>
    <dgm:cxn modelId="{27EC69AB-9CE6-447A-9895-620DADC7789B}" type="presParOf" srcId="{A4324A1A-178D-4988-89A3-36613E2A0F67}" destId="{31A8D613-7FE7-4862-B83B-00236F20DA9A}" srcOrd="15" destOrd="0" presId="urn:microsoft.com/office/officeart/2005/8/layout/bProcess3"/>
    <dgm:cxn modelId="{C5CEF3EA-5100-43C7-8C8A-9494E761C2AB}" type="presParOf" srcId="{31A8D613-7FE7-4862-B83B-00236F20DA9A}" destId="{78AD5B0A-0966-46F4-A1CE-DB1643CF8F5D}" srcOrd="0" destOrd="0" presId="urn:microsoft.com/office/officeart/2005/8/layout/bProcess3"/>
    <dgm:cxn modelId="{65D2E2E5-2E0F-4681-8C9E-4E9AF9F1B652}" type="presParOf" srcId="{A4324A1A-178D-4988-89A3-36613E2A0F67}" destId="{53369A14-7B21-4F89-873C-DC88263E2BF9}" srcOrd="16" destOrd="0" presId="urn:microsoft.com/office/officeart/2005/8/layout/bProcess3"/>
    <dgm:cxn modelId="{8B25769C-A2C6-458C-B1BE-2E73832B80CE}" type="presParOf" srcId="{A4324A1A-178D-4988-89A3-36613E2A0F67}" destId="{1A22E580-8CB9-454E-AE82-B65353981A85}" srcOrd="17" destOrd="0" presId="urn:microsoft.com/office/officeart/2005/8/layout/bProcess3"/>
    <dgm:cxn modelId="{0BFE2A61-3F26-4E41-B3E1-82387C9E4333}" type="presParOf" srcId="{1A22E580-8CB9-454E-AE82-B65353981A85}" destId="{42E76D67-5381-4912-B81E-339F2E091FFC}" srcOrd="0" destOrd="0" presId="urn:microsoft.com/office/officeart/2005/8/layout/bProcess3"/>
    <dgm:cxn modelId="{9FA125D8-4024-41CD-941F-6DD3E42E7F22}" type="presParOf" srcId="{A4324A1A-178D-4988-89A3-36613E2A0F67}" destId="{70630B67-0FF5-48E9-A1FE-2BDA5232CE07}" srcOrd="18" destOrd="0" presId="urn:microsoft.com/office/officeart/2005/8/layout/bProcess3"/>
    <dgm:cxn modelId="{FC824339-F29E-467C-B435-211567D9D98B}" type="presParOf" srcId="{A4324A1A-178D-4988-89A3-36613E2A0F67}" destId="{4A2BAE14-3ABD-4A3E-B885-930D851D67BE}" srcOrd="19" destOrd="0" presId="urn:microsoft.com/office/officeart/2005/8/layout/bProcess3"/>
    <dgm:cxn modelId="{B0905C6B-B370-481D-8AD7-A8FAA2907CBB}" type="presParOf" srcId="{4A2BAE14-3ABD-4A3E-B885-930D851D67BE}" destId="{A5B394C5-7574-4064-93A2-16AB244AD9DE}" srcOrd="0" destOrd="0" presId="urn:microsoft.com/office/officeart/2005/8/layout/bProcess3"/>
    <dgm:cxn modelId="{B0FAA269-23FC-47BE-96D1-FC5805CAF00F}" type="presParOf" srcId="{A4324A1A-178D-4988-89A3-36613E2A0F67}" destId="{54947668-3FC1-46A6-8F31-20545997E0F8}" srcOrd="20" destOrd="0" presId="urn:microsoft.com/office/officeart/2005/8/layout/bProcess3"/>
    <dgm:cxn modelId="{F54C1DA1-62F6-43C3-87F5-786E90D48AC5}" type="presParOf" srcId="{A4324A1A-178D-4988-89A3-36613E2A0F67}" destId="{BA02E672-5CF5-4E94-B6DC-33B2A11532C7}" srcOrd="21" destOrd="0" presId="urn:microsoft.com/office/officeart/2005/8/layout/bProcess3"/>
    <dgm:cxn modelId="{7D81040C-86C4-4877-9F72-7F1B4D2209EE}" type="presParOf" srcId="{BA02E672-5CF5-4E94-B6DC-33B2A11532C7}" destId="{7FE2C107-B2D8-4501-958D-7416B31E36ED}" srcOrd="0" destOrd="0" presId="urn:microsoft.com/office/officeart/2005/8/layout/bProcess3"/>
    <dgm:cxn modelId="{2AAEFC8A-388D-434B-ADD5-4E41B19841BA}" type="presParOf" srcId="{A4324A1A-178D-4988-89A3-36613E2A0F67}" destId="{1F9BC2BA-4DCC-4E7B-88F5-C811A51A9E7D}" srcOrd="22"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8903F5-2750-4BB8-84EC-FFCE1C616782}">
      <dsp:nvSpPr>
        <dsp:cNvPr id="0" name=""/>
        <dsp:cNvSpPr/>
      </dsp:nvSpPr>
      <dsp:spPr>
        <a:xfrm>
          <a:off x="3855910" y="869935"/>
          <a:ext cx="682939" cy="91440"/>
        </a:xfrm>
        <a:custGeom>
          <a:avLst/>
          <a:gdLst/>
          <a:ahLst/>
          <a:cxnLst/>
          <a:rect l="0" t="0" r="0" b="0"/>
          <a:pathLst>
            <a:path>
              <a:moveTo>
                <a:pt x="0" y="49739"/>
              </a:moveTo>
              <a:lnTo>
                <a:pt x="358569" y="49739"/>
              </a:lnTo>
              <a:lnTo>
                <a:pt x="358569" y="45720"/>
              </a:lnTo>
              <a:lnTo>
                <a:pt x="682939"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79541" y="912145"/>
        <a:ext cx="35677" cy="7020"/>
      </dsp:txXfrm>
    </dsp:sp>
    <dsp:sp modelId="{FB588A46-A2F8-4826-9AF1-F6DA0BF86866}">
      <dsp:nvSpPr>
        <dsp:cNvPr id="0" name=""/>
        <dsp:cNvSpPr/>
      </dsp:nvSpPr>
      <dsp:spPr>
        <a:xfrm>
          <a:off x="805524" y="4019"/>
          <a:ext cx="3052185" cy="1831311"/>
        </a:xfrm>
        <a:prstGeom prst="rect">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76200">
          <a:solidFill>
            <a:srgbClr val="C0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kern="1200"/>
            <a:t>Pre-Application Consultations, Studies &amp; Design</a:t>
          </a:r>
        </a:p>
      </dsp:txBody>
      <dsp:txXfrm>
        <a:off x="805524" y="4019"/>
        <a:ext cx="3052185" cy="1831311"/>
      </dsp:txXfrm>
    </dsp:sp>
    <dsp:sp modelId="{B3F574ED-A66D-49B4-9F30-E45A13E854AD}">
      <dsp:nvSpPr>
        <dsp:cNvPr id="0" name=""/>
        <dsp:cNvSpPr/>
      </dsp:nvSpPr>
      <dsp:spPr>
        <a:xfrm>
          <a:off x="7621635" y="869935"/>
          <a:ext cx="659865" cy="91440"/>
        </a:xfrm>
        <a:custGeom>
          <a:avLst/>
          <a:gdLst/>
          <a:ahLst/>
          <a:cxnLst/>
          <a:rect l="0" t="0" r="0" b="0"/>
          <a:pathLst>
            <a:path>
              <a:moveTo>
                <a:pt x="0" y="45720"/>
              </a:moveTo>
              <a:lnTo>
                <a:pt x="347032" y="45720"/>
              </a:lnTo>
              <a:lnTo>
                <a:pt x="347032" y="49739"/>
              </a:lnTo>
              <a:lnTo>
                <a:pt x="659865" y="49739"/>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934306" y="912145"/>
        <a:ext cx="34523" cy="7020"/>
      </dsp:txXfrm>
    </dsp:sp>
    <dsp:sp modelId="{9C0FEC5B-F3CF-4E6D-9487-3BF5E36EB119}">
      <dsp:nvSpPr>
        <dsp:cNvPr id="0" name=""/>
        <dsp:cNvSpPr/>
      </dsp:nvSpPr>
      <dsp:spPr>
        <a:xfrm>
          <a:off x="4571250" y="0"/>
          <a:ext cx="3052185" cy="183131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Applicant Submits Application</a:t>
          </a:r>
        </a:p>
      </dsp:txBody>
      <dsp:txXfrm>
        <a:off x="4571250" y="0"/>
        <a:ext cx="3052185" cy="1831311"/>
      </dsp:txXfrm>
    </dsp:sp>
    <dsp:sp modelId="{05934186-556A-4A16-B183-5C8E081BF192}">
      <dsp:nvSpPr>
        <dsp:cNvPr id="0" name=""/>
        <dsp:cNvSpPr/>
      </dsp:nvSpPr>
      <dsp:spPr>
        <a:xfrm>
          <a:off x="11364287" y="873954"/>
          <a:ext cx="671402" cy="91440"/>
        </a:xfrm>
        <a:custGeom>
          <a:avLst/>
          <a:gdLst/>
          <a:ahLst/>
          <a:cxnLst/>
          <a:rect l="0" t="0" r="0" b="0"/>
          <a:pathLst>
            <a:path>
              <a:moveTo>
                <a:pt x="0" y="45720"/>
              </a:moveTo>
              <a:lnTo>
                <a:pt x="671402"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682438" y="916164"/>
        <a:ext cx="35100" cy="7020"/>
      </dsp:txXfrm>
    </dsp:sp>
    <dsp:sp modelId="{DD10B813-B50D-47FD-9CD7-E94B2987C2E4}">
      <dsp:nvSpPr>
        <dsp:cNvPr id="0" name=""/>
        <dsp:cNvSpPr/>
      </dsp:nvSpPr>
      <dsp:spPr>
        <a:xfrm>
          <a:off x="8313901" y="4019"/>
          <a:ext cx="3052185" cy="183131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Intervenor Funding Application within 30 days</a:t>
          </a:r>
        </a:p>
      </dsp:txBody>
      <dsp:txXfrm>
        <a:off x="8313901" y="4019"/>
        <a:ext cx="3052185" cy="1831311"/>
      </dsp:txXfrm>
    </dsp:sp>
    <dsp:sp modelId="{D583FD18-F623-4B5C-988E-2BBE5B9DB16F}">
      <dsp:nvSpPr>
        <dsp:cNvPr id="0" name=""/>
        <dsp:cNvSpPr/>
      </dsp:nvSpPr>
      <dsp:spPr>
        <a:xfrm>
          <a:off x="2331617" y="1833530"/>
          <a:ext cx="11262565" cy="671402"/>
        </a:xfrm>
        <a:custGeom>
          <a:avLst/>
          <a:gdLst/>
          <a:ahLst/>
          <a:cxnLst/>
          <a:rect l="0" t="0" r="0" b="0"/>
          <a:pathLst>
            <a:path>
              <a:moveTo>
                <a:pt x="11262565" y="0"/>
              </a:moveTo>
              <a:lnTo>
                <a:pt x="11262565" y="352801"/>
              </a:lnTo>
              <a:lnTo>
                <a:pt x="0" y="352801"/>
              </a:lnTo>
              <a:lnTo>
                <a:pt x="0" y="671402"/>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680789" y="2165721"/>
        <a:ext cx="564221" cy="7020"/>
      </dsp:txXfrm>
    </dsp:sp>
    <dsp:sp modelId="{FE39A570-546F-410A-9E7A-1C1190EA6E56}">
      <dsp:nvSpPr>
        <dsp:cNvPr id="0" name=""/>
        <dsp:cNvSpPr/>
      </dsp:nvSpPr>
      <dsp:spPr>
        <a:xfrm>
          <a:off x="12068089" y="4019"/>
          <a:ext cx="3052185" cy="183131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Completeness Review</a:t>
          </a:r>
        </a:p>
        <a:p>
          <a:pPr marL="0" lvl="0" indent="0" algn="ctr" defTabSz="977900">
            <a:lnSpc>
              <a:spcPct val="90000"/>
            </a:lnSpc>
            <a:spcBef>
              <a:spcPct val="0"/>
            </a:spcBef>
            <a:spcAft>
              <a:spcPct val="35000"/>
            </a:spcAft>
            <a:buNone/>
          </a:pPr>
          <a:r>
            <a:rPr lang="en-US" sz="2200" kern="1200"/>
            <a:t>60 days</a:t>
          </a:r>
        </a:p>
      </dsp:txBody>
      <dsp:txXfrm>
        <a:off x="12068089" y="4019"/>
        <a:ext cx="3052185" cy="1831311"/>
      </dsp:txXfrm>
    </dsp:sp>
    <dsp:sp modelId="{E46F5F42-9F86-44CA-B4AE-E804C3D7DB31}">
      <dsp:nvSpPr>
        <dsp:cNvPr id="0" name=""/>
        <dsp:cNvSpPr/>
      </dsp:nvSpPr>
      <dsp:spPr>
        <a:xfrm>
          <a:off x="3855910" y="3407269"/>
          <a:ext cx="671402" cy="91440"/>
        </a:xfrm>
        <a:custGeom>
          <a:avLst/>
          <a:gdLst/>
          <a:ahLst/>
          <a:cxnLst/>
          <a:rect l="0" t="0" r="0" b="0"/>
          <a:pathLst>
            <a:path>
              <a:moveTo>
                <a:pt x="0" y="45720"/>
              </a:moveTo>
              <a:lnTo>
                <a:pt x="671402"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74061" y="3449478"/>
        <a:ext cx="35100" cy="7020"/>
      </dsp:txXfrm>
    </dsp:sp>
    <dsp:sp modelId="{48C38483-F2DB-4670-8CFC-DD4B8BE7B062}">
      <dsp:nvSpPr>
        <dsp:cNvPr id="0" name=""/>
        <dsp:cNvSpPr/>
      </dsp:nvSpPr>
      <dsp:spPr>
        <a:xfrm>
          <a:off x="805524" y="2537333"/>
          <a:ext cx="3052185" cy="183131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ORES Issues Draft Permit Conditions</a:t>
          </a:r>
        </a:p>
        <a:p>
          <a:pPr marL="0" lvl="0" indent="0" algn="ctr" defTabSz="977900">
            <a:lnSpc>
              <a:spcPct val="90000"/>
            </a:lnSpc>
            <a:spcBef>
              <a:spcPct val="0"/>
            </a:spcBef>
            <a:spcAft>
              <a:spcPct val="35000"/>
            </a:spcAft>
            <a:buNone/>
          </a:pPr>
          <a:r>
            <a:rPr lang="en-US" sz="2200" kern="1200"/>
            <a:t>60 days</a:t>
          </a:r>
        </a:p>
      </dsp:txBody>
      <dsp:txXfrm>
        <a:off x="805524" y="2537333"/>
        <a:ext cx="3052185" cy="1831311"/>
      </dsp:txXfrm>
    </dsp:sp>
    <dsp:sp modelId="{A7E82CED-D7A4-4AB0-B2CD-7CA1D91DD0D2}">
      <dsp:nvSpPr>
        <dsp:cNvPr id="0" name=""/>
        <dsp:cNvSpPr/>
      </dsp:nvSpPr>
      <dsp:spPr>
        <a:xfrm>
          <a:off x="7610098" y="3407269"/>
          <a:ext cx="671402" cy="91440"/>
        </a:xfrm>
        <a:custGeom>
          <a:avLst/>
          <a:gdLst/>
          <a:ahLst/>
          <a:cxnLst/>
          <a:rect l="0" t="0" r="0" b="0"/>
          <a:pathLst>
            <a:path>
              <a:moveTo>
                <a:pt x="0" y="45720"/>
              </a:moveTo>
              <a:lnTo>
                <a:pt x="671402"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928249" y="3449478"/>
        <a:ext cx="35100" cy="7020"/>
      </dsp:txXfrm>
    </dsp:sp>
    <dsp:sp modelId="{2742D2B6-E56E-4838-83AD-392A2E0C664A}">
      <dsp:nvSpPr>
        <dsp:cNvPr id="0" name=""/>
        <dsp:cNvSpPr/>
      </dsp:nvSpPr>
      <dsp:spPr>
        <a:xfrm>
          <a:off x="4559712" y="2537333"/>
          <a:ext cx="3052185" cy="183131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Public Comment Period/Municipal Statement of Compliance</a:t>
          </a:r>
        </a:p>
        <a:p>
          <a:pPr marL="0" lvl="0" indent="0" algn="ctr" defTabSz="977900">
            <a:lnSpc>
              <a:spcPct val="90000"/>
            </a:lnSpc>
            <a:spcBef>
              <a:spcPct val="0"/>
            </a:spcBef>
            <a:spcAft>
              <a:spcPct val="35000"/>
            </a:spcAft>
            <a:buNone/>
          </a:pPr>
          <a:r>
            <a:rPr lang="en-US" sz="2200" kern="1200"/>
            <a:t>At least 60 days</a:t>
          </a:r>
        </a:p>
      </dsp:txBody>
      <dsp:txXfrm>
        <a:off x="4559712" y="2537333"/>
        <a:ext cx="3052185" cy="1831311"/>
      </dsp:txXfrm>
    </dsp:sp>
    <dsp:sp modelId="{2546F2E4-775D-4405-9294-7321CEBE3912}">
      <dsp:nvSpPr>
        <dsp:cNvPr id="0" name=""/>
        <dsp:cNvSpPr/>
      </dsp:nvSpPr>
      <dsp:spPr>
        <a:xfrm>
          <a:off x="11364287" y="3407269"/>
          <a:ext cx="671402" cy="91440"/>
        </a:xfrm>
        <a:custGeom>
          <a:avLst/>
          <a:gdLst/>
          <a:ahLst/>
          <a:cxnLst/>
          <a:rect l="0" t="0" r="0" b="0"/>
          <a:pathLst>
            <a:path>
              <a:moveTo>
                <a:pt x="0" y="45720"/>
              </a:moveTo>
              <a:lnTo>
                <a:pt x="671402"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682438" y="3449478"/>
        <a:ext cx="35100" cy="7020"/>
      </dsp:txXfrm>
    </dsp:sp>
    <dsp:sp modelId="{BA4A42D4-86AD-4908-99AB-4D7D3FB8D70D}">
      <dsp:nvSpPr>
        <dsp:cNvPr id="0" name=""/>
        <dsp:cNvSpPr/>
      </dsp:nvSpPr>
      <dsp:spPr>
        <a:xfrm>
          <a:off x="8313901" y="2537333"/>
          <a:ext cx="3052185" cy="183131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ORES Issues Determination</a:t>
          </a:r>
        </a:p>
      </dsp:txBody>
      <dsp:txXfrm>
        <a:off x="8313901" y="2537333"/>
        <a:ext cx="3052185" cy="1831311"/>
      </dsp:txXfrm>
    </dsp:sp>
    <dsp:sp modelId="{31A8D613-7FE7-4862-B83B-00236F20DA9A}">
      <dsp:nvSpPr>
        <dsp:cNvPr id="0" name=""/>
        <dsp:cNvSpPr/>
      </dsp:nvSpPr>
      <dsp:spPr>
        <a:xfrm>
          <a:off x="2331617" y="4366844"/>
          <a:ext cx="11262565" cy="671402"/>
        </a:xfrm>
        <a:custGeom>
          <a:avLst/>
          <a:gdLst/>
          <a:ahLst/>
          <a:cxnLst/>
          <a:rect l="0" t="0" r="0" b="0"/>
          <a:pathLst>
            <a:path>
              <a:moveTo>
                <a:pt x="11262565" y="0"/>
              </a:moveTo>
              <a:lnTo>
                <a:pt x="11262565" y="352801"/>
              </a:lnTo>
              <a:lnTo>
                <a:pt x="0" y="352801"/>
              </a:lnTo>
              <a:lnTo>
                <a:pt x="0" y="671402"/>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680789" y="4699036"/>
        <a:ext cx="564221" cy="7020"/>
      </dsp:txXfrm>
    </dsp:sp>
    <dsp:sp modelId="{11EAD02D-E053-4A89-B7D7-C17FA67E463A}">
      <dsp:nvSpPr>
        <dsp:cNvPr id="0" name=""/>
        <dsp:cNvSpPr/>
      </dsp:nvSpPr>
      <dsp:spPr>
        <a:xfrm>
          <a:off x="12068089" y="2537333"/>
          <a:ext cx="3052185" cy="183131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Hearings if required</a:t>
          </a:r>
        </a:p>
      </dsp:txBody>
      <dsp:txXfrm>
        <a:off x="12068089" y="2537333"/>
        <a:ext cx="3052185" cy="1831311"/>
      </dsp:txXfrm>
    </dsp:sp>
    <dsp:sp modelId="{1A22E580-8CB9-454E-AE82-B65353981A85}">
      <dsp:nvSpPr>
        <dsp:cNvPr id="0" name=""/>
        <dsp:cNvSpPr/>
      </dsp:nvSpPr>
      <dsp:spPr>
        <a:xfrm>
          <a:off x="3855910" y="5940583"/>
          <a:ext cx="671402" cy="91440"/>
        </a:xfrm>
        <a:custGeom>
          <a:avLst/>
          <a:gdLst/>
          <a:ahLst/>
          <a:cxnLst/>
          <a:rect l="0" t="0" r="0" b="0"/>
          <a:pathLst>
            <a:path>
              <a:moveTo>
                <a:pt x="0" y="45720"/>
              </a:moveTo>
              <a:lnTo>
                <a:pt x="671402"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74061" y="5982793"/>
        <a:ext cx="35100" cy="7020"/>
      </dsp:txXfrm>
    </dsp:sp>
    <dsp:sp modelId="{53369A14-7B21-4F89-873C-DC88263E2BF9}">
      <dsp:nvSpPr>
        <dsp:cNvPr id="0" name=""/>
        <dsp:cNvSpPr/>
      </dsp:nvSpPr>
      <dsp:spPr>
        <a:xfrm>
          <a:off x="805524" y="5070647"/>
          <a:ext cx="3052185" cy="183131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Recommended Decision and Hearing Report</a:t>
          </a:r>
        </a:p>
      </dsp:txBody>
      <dsp:txXfrm>
        <a:off x="805524" y="5070647"/>
        <a:ext cx="3052185" cy="1831311"/>
      </dsp:txXfrm>
    </dsp:sp>
    <dsp:sp modelId="{4A2BAE14-3ABD-4A3E-B885-930D851D67BE}">
      <dsp:nvSpPr>
        <dsp:cNvPr id="0" name=""/>
        <dsp:cNvSpPr/>
      </dsp:nvSpPr>
      <dsp:spPr>
        <a:xfrm>
          <a:off x="7610098" y="5940583"/>
          <a:ext cx="671402" cy="91440"/>
        </a:xfrm>
        <a:custGeom>
          <a:avLst/>
          <a:gdLst/>
          <a:ahLst/>
          <a:cxnLst/>
          <a:rect l="0" t="0" r="0" b="0"/>
          <a:pathLst>
            <a:path>
              <a:moveTo>
                <a:pt x="0" y="45720"/>
              </a:moveTo>
              <a:lnTo>
                <a:pt x="671402"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928249" y="5982793"/>
        <a:ext cx="35100" cy="7020"/>
      </dsp:txXfrm>
    </dsp:sp>
    <dsp:sp modelId="{70630B67-0FF5-48E9-A1FE-2BDA5232CE07}">
      <dsp:nvSpPr>
        <dsp:cNvPr id="0" name=""/>
        <dsp:cNvSpPr/>
      </dsp:nvSpPr>
      <dsp:spPr>
        <a:xfrm>
          <a:off x="4559712" y="5070647"/>
          <a:ext cx="3052185" cy="183131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Final Determination 1 Year after completeness</a:t>
          </a:r>
        </a:p>
      </dsp:txBody>
      <dsp:txXfrm>
        <a:off x="4559712" y="5070647"/>
        <a:ext cx="3052185" cy="1831311"/>
      </dsp:txXfrm>
    </dsp:sp>
    <dsp:sp modelId="{BA02E672-5CF5-4E94-B6DC-33B2A11532C7}">
      <dsp:nvSpPr>
        <dsp:cNvPr id="0" name=""/>
        <dsp:cNvSpPr/>
      </dsp:nvSpPr>
      <dsp:spPr>
        <a:xfrm>
          <a:off x="11364287" y="5940583"/>
          <a:ext cx="671402" cy="91440"/>
        </a:xfrm>
        <a:custGeom>
          <a:avLst/>
          <a:gdLst/>
          <a:ahLst/>
          <a:cxnLst/>
          <a:rect l="0" t="0" r="0" b="0"/>
          <a:pathLst>
            <a:path>
              <a:moveTo>
                <a:pt x="0" y="45720"/>
              </a:moveTo>
              <a:lnTo>
                <a:pt x="671402"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682438" y="5982793"/>
        <a:ext cx="35100" cy="7020"/>
      </dsp:txXfrm>
    </dsp:sp>
    <dsp:sp modelId="{54947668-3FC1-46A6-8F31-20545997E0F8}">
      <dsp:nvSpPr>
        <dsp:cNvPr id="0" name=""/>
        <dsp:cNvSpPr/>
      </dsp:nvSpPr>
      <dsp:spPr>
        <a:xfrm>
          <a:off x="8313901" y="5070647"/>
          <a:ext cx="3052185" cy="183131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Compliance</a:t>
          </a:r>
        </a:p>
      </dsp:txBody>
      <dsp:txXfrm>
        <a:off x="8313901" y="5070647"/>
        <a:ext cx="3052185" cy="1831311"/>
      </dsp:txXfrm>
    </dsp:sp>
    <dsp:sp modelId="{1F9BC2BA-4DCC-4E7B-88F5-C811A51A9E7D}">
      <dsp:nvSpPr>
        <dsp:cNvPr id="0" name=""/>
        <dsp:cNvSpPr/>
      </dsp:nvSpPr>
      <dsp:spPr>
        <a:xfrm>
          <a:off x="12068089" y="5070647"/>
          <a:ext cx="3052185" cy="183131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Construction</a:t>
          </a:r>
        </a:p>
      </dsp:txBody>
      <dsp:txXfrm>
        <a:off x="12068089" y="5070647"/>
        <a:ext cx="3052185" cy="1831311"/>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51A425-A575-F645-B160-3B21AB294C35}"/>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8FA780C0-1416-0748-8427-DE46DF81CD6A}"/>
              </a:ext>
            </a:extLst>
          </p:cNvPr>
          <p:cNvSpPr>
            <a:spLocks noGrp="1"/>
          </p:cNvSpPr>
          <p:nvPr>
            <p:ph type="dt" idx="1"/>
          </p:nvPr>
        </p:nvSpPr>
        <p:spPr>
          <a:xfrm>
            <a:off x="11387138" y="0"/>
            <a:ext cx="8712200" cy="566738"/>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F2DF59AC-EC1B-0544-8935-22615C5BF352}" type="datetimeFigureOut">
              <a:rPr lang="en-US" altLang="en-US"/>
              <a:pPr/>
              <a:t>7/9/2025</a:t>
            </a:fld>
            <a:endParaRPr lang="en-US" altLang="en-US"/>
          </a:p>
        </p:txBody>
      </p:sp>
      <p:sp>
        <p:nvSpPr>
          <p:cNvPr id="4" name="Slide Image Placeholder 3">
            <a:extLst>
              <a:ext uri="{FF2B5EF4-FFF2-40B4-BE49-F238E27FC236}">
                <a16:creationId xmlns:a16="http://schemas.microsoft.com/office/drawing/2014/main" id="{627E8020-F1A4-0B4F-9F2F-EBDA0248C522}"/>
              </a:ext>
            </a:extLst>
          </p:cNvPr>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772F9F9B-1CAD-184E-B380-063912184836}"/>
              </a:ext>
            </a:extLst>
          </p:cNvPr>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D0212C9-9824-CC4B-BA8A-32979F066677}"/>
              </a:ext>
            </a:extLst>
          </p:cNvPr>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9A82B73B-26B0-8748-B38C-D8B596B9C0C6}"/>
              </a:ext>
            </a:extLst>
          </p:cNvPr>
          <p:cNvSpPr>
            <a:spLocks noGrp="1"/>
          </p:cNvSpPr>
          <p:nvPr>
            <p:ph type="sldNum" sz="quarter" idx="5"/>
          </p:nvPr>
        </p:nvSpPr>
        <p:spPr>
          <a:xfrm>
            <a:off x="11387138" y="10742613"/>
            <a:ext cx="8712200" cy="56673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717C9A6-1DCC-394B-85C7-04B48FBC97E6}"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leanpower.org/resources/letter-clean-power-industry-releases-energy-transition-for-all-initiative-to-benefit-workers-communities-and-those-historically-left-behind/"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B6B8476E-D582-B748-BEB4-783EC3E581E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7153C8F0-494A-6149-879B-97D7D87C4D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cs typeface="Calibri"/>
            </a:endParaRPr>
          </a:p>
        </p:txBody>
      </p:sp>
      <p:sp>
        <p:nvSpPr>
          <p:cNvPr id="35843" name="Slide Number Placeholder 3">
            <a:extLst>
              <a:ext uri="{FF2B5EF4-FFF2-40B4-BE49-F238E27FC236}">
                <a16:creationId xmlns:a16="http://schemas.microsoft.com/office/drawing/2014/main" id="{F2BAB2CE-730C-D742-9420-71A3B46F8B9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3E8EB8-B143-D241-9A82-BE8EAA7EE4C4}"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ＭＳ Ｐゴシック"/>
                <a:cs typeface="Calibri"/>
              </a:rPr>
              <a:t>Incorporate – getting into the UN – American Clean Power Transition for </a:t>
            </a:r>
            <a:r>
              <a:rPr lang="en-US" err="1">
                <a:ea typeface="ＭＳ Ｐゴシック"/>
                <a:cs typeface="Calibri"/>
              </a:rPr>
              <a:t>alls</a:t>
            </a:r>
            <a:r>
              <a:rPr lang="en-US">
                <a:ea typeface="ＭＳ Ｐゴシック"/>
                <a:cs typeface="Calibri"/>
              </a:rPr>
              <a:t> – quantifying and measuring impact – how we report it aligns with SDGs</a:t>
            </a:r>
          </a:p>
          <a:p>
            <a:endParaRPr lang="en-US">
              <a:cs typeface="Calibri"/>
            </a:endParaRPr>
          </a:p>
          <a:p>
            <a:r>
              <a:rPr lang="en-US">
                <a:ea typeface="ＭＳ Ｐゴシック"/>
                <a:cs typeface="Calibri"/>
              </a:rPr>
              <a:t>AES impact report – annual sustainability report, quarterly report to investors, some of the audiences from a reporting perspective - </a:t>
            </a:r>
          </a:p>
          <a:p>
            <a:endParaRPr lang="en-US">
              <a:cs typeface="Calibri"/>
            </a:endParaRPr>
          </a:p>
          <a:p>
            <a:r>
              <a:rPr lang="en-US">
                <a:ea typeface="ＭＳ Ｐゴシック"/>
                <a:cs typeface="Calibri"/>
              </a:rPr>
              <a:t>Outside of NY – we're seeing a lot – customer RFPs - in PPAs, customers requiring us to have asocial impact component – DOE applications, they want to see social impact, past performance and future commitments - It's infiltrating all elements  </a:t>
            </a:r>
          </a:p>
          <a:p>
            <a:endParaRPr lang="en-US">
              <a:ea typeface="ＭＳ Ｐゴシック"/>
              <a:cs typeface="Calibri"/>
            </a:endParaRPr>
          </a:p>
          <a:p>
            <a:r>
              <a:rPr lang="en-US">
                <a:ea typeface="ＭＳ Ｐゴシック"/>
                <a:cs typeface="Calibri"/>
              </a:rPr>
              <a:t>Need to address externalities - </a:t>
            </a:r>
          </a:p>
          <a:p>
            <a:r>
              <a:rPr lang="en-US">
                <a:ea typeface="ＭＳ Ｐゴシック"/>
                <a:cs typeface="Calibri"/>
              </a:rPr>
              <a:t>Customers, regulatory, --these are the drivers </a:t>
            </a:r>
          </a:p>
          <a:p>
            <a:endParaRPr lang="en-US">
              <a:ea typeface="ＭＳ Ｐゴシック"/>
              <a:cs typeface="Calibri"/>
            </a:endParaRPr>
          </a:p>
          <a:p>
            <a:r>
              <a:rPr lang="en-US">
                <a:ea typeface="ＭＳ Ｐゴシック"/>
                <a:cs typeface="Calibri"/>
              </a:rPr>
              <a:t>Split between – </a:t>
            </a:r>
            <a:r>
              <a:rPr lang="en-US" err="1">
                <a:ea typeface="ＭＳ Ｐゴシック"/>
                <a:cs typeface="Calibri"/>
              </a:rPr>
              <a:t>neely</a:t>
            </a:r>
            <a:r>
              <a:rPr lang="en-US">
                <a:ea typeface="ＭＳ Ｐゴシック"/>
                <a:cs typeface="Calibri"/>
              </a:rPr>
              <a:t> talking about external forces </a:t>
            </a:r>
            <a:r>
              <a:rPr lang="en-US" err="1">
                <a:ea typeface="ＭＳ Ｐゴシック"/>
                <a:cs typeface="Calibri"/>
              </a:rPr>
              <a:t>enhanging</a:t>
            </a:r>
            <a:r>
              <a:rPr lang="en-US">
                <a:ea typeface="ＭＳ Ｐゴシック"/>
                <a:cs typeface="Calibri"/>
              </a:rPr>
              <a:t> validating and driving this work - EJ is meeting and exceeding these goals - </a:t>
            </a:r>
          </a:p>
          <a:p>
            <a:r>
              <a:rPr lang="en-US">
                <a:ea typeface="ＭＳ Ｐゴシック"/>
                <a:cs typeface="Calibri"/>
              </a:rPr>
              <a:t>Social impact </a:t>
            </a:r>
            <a:r>
              <a:rPr lang="en-US" err="1">
                <a:ea typeface="ＭＳ Ｐゴシック"/>
                <a:cs typeface="Calibri"/>
              </a:rPr>
              <a:t>infilitraing</a:t>
            </a:r>
            <a:r>
              <a:rPr lang="en-US">
                <a:ea typeface="ＭＳ Ｐゴシック"/>
                <a:cs typeface="Calibri"/>
              </a:rPr>
              <a:t> our work - </a:t>
            </a:r>
          </a:p>
          <a:p>
            <a:endParaRPr lang="en-US">
              <a:ea typeface="ＭＳ Ｐゴシック"/>
              <a:cs typeface="Calibri"/>
            </a:endParaRPr>
          </a:p>
          <a:p>
            <a:r>
              <a:rPr lang="en-US">
                <a:ea typeface="ＭＳ Ｐゴシック"/>
                <a:cs typeface="Calibri"/>
              </a:rPr>
              <a:t>How we're justifying this investment from our company – it's an expense – we're having to justify – but what's helpful is these external forces forcing us to invest - was seen as  a'nice to have" now there is demand – companies </a:t>
            </a:r>
          </a:p>
          <a:p>
            <a:r>
              <a:rPr lang="en-US">
                <a:ea typeface="ＭＳ Ｐゴシック"/>
                <a:cs typeface="Calibri"/>
              </a:rPr>
              <a:t>This is critical to our business</a:t>
            </a:r>
          </a:p>
          <a:p>
            <a:r>
              <a:rPr lang="en-US">
                <a:ea typeface="ＭＳ Ｐゴシック"/>
                <a:cs typeface="Calibri"/>
              </a:rPr>
              <a:t>Moving beyond corporate philanthropy – has been around forever – how can we make a measurable impact – in substantive social impact - </a:t>
            </a:r>
          </a:p>
          <a:p>
            <a:r>
              <a:rPr lang="en-US">
                <a:ea typeface="ＭＳ Ｐゴシック"/>
                <a:cs typeface="Calibri"/>
              </a:rPr>
              <a:t>Ultimately we work for the man – we can access capital to make a huge difference - </a:t>
            </a:r>
          </a:p>
        </p:txBody>
      </p:sp>
      <p:sp>
        <p:nvSpPr>
          <p:cNvPr id="4" name="Slide Number Placeholder 3"/>
          <p:cNvSpPr>
            <a:spLocks noGrp="1"/>
          </p:cNvSpPr>
          <p:nvPr>
            <p:ph type="sldNum" sz="quarter" idx="5"/>
          </p:nvPr>
        </p:nvSpPr>
        <p:spPr/>
        <p:txBody>
          <a:bodyPr/>
          <a:lstStyle/>
          <a:p>
            <a:fld id="{6717C9A6-1DCC-394B-85C7-04B48FBC97E6}" type="slidenum">
              <a:rPr lang="en-US" altLang="en-US"/>
              <a:pPr/>
              <a:t>12</a:t>
            </a:fld>
            <a:endParaRPr lang="en-US" altLang="en-US"/>
          </a:p>
        </p:txBody>
      </p:sp>
    </p:spTree>
    <p:extLst>
      <p:ext uri="{BB962C8B-B14F-4D97-AF65-F5344CB8AC3E}">
        <p14:creationId xmlns:p14="http://schemas.microsoft.com/office/powerpoint/2010/main" val="1024778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7E30A-D455-2B36-C8C3-4D32F0F0B4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AF9D4A-4672-E08C-EC1D-FEDFDD4B7E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2F8661-C909-6FC2-4846-3007F10762C7}"/>
              </a:ext>
            </a:extLst>
          </p:cNvPr>
          <p:cNvSpPr>
            <a:spLocks noGrp="1"/>
          </p:cNvSpPr>
          <p:nvPr>
            <p:ph type="body" idx="1"/>
          </p:nvPr>
        </p:nvSpPr>
        <p:spPr/>
        <p:txBody>
          <a:bodyPr/>
          <a:lstStyle/>
          <a:p>
            <a:r>
              <a:rPr lang="en-US">
                <a:ea typeface="ＭＳ Ｐゴシック"/>
                <a:cs typeface="Calibri"/>
              </a:rPr>
              <a:t>Incorporate – getting into the UN – American Clean Power Transition for </a:t>
            </a:r>
            <a:r>
              <a:rPr lang="en-US" err="1">
                <a:ea typeface="ＭＳ Ｐゴシック"/>
                <a:cs typeface="Calibri"/>
              </a:rPr>
              <a:t>alls</a:t>
            </a:r>
            <a:r>
              <a:rPr lang="en-US">
                <a:ea typeface="ＭＳ Ｐゴシック"/>
                <a:cs typeface="Calibri"/>
              </a:rPr>
              <a:t> – quantifying and measuring impact – how we report it aligns with SDGs</a:t>
            </a:r>
          </a:p>
          <a:p>
            <a:endParaRPr lang="en-US">
              <a:cs typeface="Calibri"/>
            </a:endParaRPr>
          </a:p>
          <a:p>
            <a:r>
              <a:rPr lang="en-US">
                <a:ea typeface="ＭＳ Ｐゴシック"/>
                <a:cs typeface="Calibri"/>
              </a:rPr>
              <a:t>AES impact report – annual sustainability report, quarterly report to investors, some of the audiences from a reporting perspective - </a:t>
            </a:r>
          </a:p>
          <a:p>
            <a:endParaRPr lang="en-US">
              <a:cs typeface="Calibri"/>
            </a:endParaRPr>
          </a:p>
          <a:p>
            <a:r>
              <a:rPr lang="en-US">
                <a:ea typeface="ＭＳ Ｐゴシック"/>
                <a:cs typeface="Calibri"/>
              </a:rPr>
              <a:t>Outside of NY – we're seeing a lot – customer RFPs - in PPAs, customers requiring us to have asocial impact component – DOE applications, they want to see social impact, past performance and future commitments - It's infiltrating all elements  </a:t>
            </a:r>
          </a:p>
          <a:p>
            <a:endParaRPr lang="en-US">
              <a:ea typeface="ＭＳ Ｐゴシック"/>
              <a:cs typeface="Calibri"/>
            </a:endParaRPr>
          </a:p>
          <a:p>
            <a:r>
              <a:rPr lang="en-US">
                <a:ea typeface="ＭＳ Ｐゴシック"/>
                <a:cs typeface="Calibri"/>
              </a:rPr>
              <a:t>Need to address externalities - </a:t>
            </a:r>
          </a:p>
          <a:p>
            <a:r>
              <a:rPr lang="en-US">
                <a:ea typeface="ＭＳ Ｐゴシック"/>
                <a:cs typeface="Calibri"/>
              </a:rPr>
              <a:t>Customers, regulatory, --these are the drivers </a:t>
            </a:r>
          </a:p>
          <a:p>
            <a:endParaRPr lang="en-US">
              <a:ea typeface="ＭＳ Ｐゴシック"/>
              <a:cs typeface="Calibri"/>
            </a:endParaRPr>
          </a:p>
          <a:p>
            <a:r>
              <a:rPr lang="en-US">
                <a:ea typeface="ＭＳ Ｐゴシック"/>
                <a:cs typeface="Calibri"/>
              </a:rPr>
              <a:t>Split between – </a:t>
            </a:r>
            <a:r>
              <a:rPr lang="en-US" err="1">
                <a:ea typeface="ＭＳ Ｐゴシック"/>
                <a:cs typeface="Calibri"/>
              </a:rPr>
              <a:t>neely</a:t>
            </a:r>
            <a:r>
              <a:rPr lang="en-US">
                <a:ea typeface="ＭＳ Ｐゴシック"/>
                <a:cs typeface="Calibri"/>
              </a:rPr>
              <a:t> talking about external forces </a:t>
            </a:r>
            <a:r>
              <a:rPr lang="en-US" err="1">
                <a:ea typeface="ＭＳ Ｐゴシック"/>
                <a:cs typeface="Calibri"/>
              </a:rPr>
              <a:t>enhanging</a:t>
            </a:r>
            <a:r>
              <a:rPr lang="en-US">
                <a:ea typeface="ＭＳ Ｐゴシック"/>
                <a:cs typeface="Calibri"/>
              </a:rPr>
              <a:t> validating and driving this work - EJ is meeting and exceeding these goals - </a:t>
            </a:r>
          </a:p>
          <a:p>
            <a:r>
              <a:rPr lang="en-US">
                <a:ea typeface="ＭＳ Ｐゴシック"/>
                <a:cs typeface="Calibri"/>
              </a:rPr>
              <a:t>Social impact </a:t>
            </a:r>
            <a:r>
              <a:rPr lang="en-US" err="1">
                <a:ea typeface="ＭＳ Ｐゴシック"/>
                <a:cs typeface="Calibri"/>
              </a:rPr>
              <a:t>infilitraing</a:t>
            </a:r>
            <a:r>
              <a:rPr lang="en-US">
                <a:ea typeface="ＭＳ Ｐゴシック"/>
                <a:cs typeface="Calibri"/>
              </a:rPr>
              <a:t> our work - </a:t>
            </a:r>
          </a:p>
          <a:p>
            <a:endParaRPr lang="en-US">
              <a:ea typeface="ＭＳ Ｐゴシック"/>
              <a:cs typeface="Calibri"/>
            </a:endParaRPr>
          </a:p>
          <a:p>
            <a:r>
              <a:rPr lang="en-US">
                <a:ea typeface="ＭＳ Ｐゴシック"/>
                <a:cs typeface="Calibri"/>
              </a:rPr>
              <a:t>How we're justifying this investment from our company – it's an expense – we're having to justify – but what's helpful is these external forces forcing us to invest - was seen as  a'nice to have" now there is demand – companies </a:t>
            </a:r>
          </a:p>
          <a:p>
            <a:r>
              <a:rPr lang="en-US">
                <a:ea typeface="ＭＳ Ｐゴシック"/>
                <a:cs typeface="Calibri"/>
              </a:rPr>
              <a:t>This is critical to our business</a:t>
            </a:r>
          </a:p>
          <a:p>
            <a:r>
              <a:rPr lang="en-US">
                <a:ea typeface="ＭＳ Ｐゴシック"/>
                <a:cs typeface="Calibri"/>
              </a:rPr>
              <a:t>Moving beyond corporate philanthropy – has been around forever – how can we make a measurable impact – in substantive social impact - </a:t>
            </a:r>
          </a:p>
          <a:p>
            <a:r>
              <a:rPr lang="en-US">
                <a:ea typeface="ＭＳ Ｐゴシック"/>
                <a:cs typeface="Calibri"/>
              </a:rPr>
              <a:t>Ultimately we work for the man – we can access capital to make a huge difference - </a:t>
            </a:r>
          </a:p>
        </p:txBody>
      </p:sp>
      <p:sp>
        <p:nvSpPr>
          <p:cNvPr id="4" name="Slide Number Placeholder 3">
            <a:extLst>
              <a:ext uri="{FF2B5EF4-FFF2-40B4-BE49-F238E27FC236}">
                <a16:creationId xmlns:a16="http://schemas.microsoft.com/office/drawing/2014/main" id="{A05B71F4-D65F-87DB-8099-734919E0DD4F}"/>
              </a:ext>
            </a:extLst>
          </p:cNvPr>
          <p:cNvSpPr>
            <a:spLocks noGrp="1"/>
          </p:cNvSpPr>
          <p:nvPr>
            <p:ph type="sldNum" sz="quarter" idx="5"/>
          </p:nvPr>
        </p:nvSpPr>
        <p:spPr/>
        <p:txBody>
          <a:bodyPr/>
          <a:lstStyle/>
          <a:p>
            <a:fld id="{6717C9A6-1DCC-394B-85C7-04B48FBC97E6}" type="slidenum">
              <a:rPr lang="en-US" altLang="en-US"/>
              <a:pPr/>
              <a:t>13</a:t>
            </a:fld>
            <a:endParaRPr lang="en-US" altLang="en-US"/>
          </a:p>
        </p:txBody>
      </p:sp>
    </p:spTree>
    <p:extLst>
      <p:ext uri="{BB962C8B-B14F-4D97-AF65-F5344CB8AC3E}">
        <p14:creationId xmlns:p14="http://schemas.microsoft.com/office/powerpoint/2010/main" val="993544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a:ea typeface="ＭＳ Ｐゴシック" panose="020B0600070205080204" pitchFamily="34" charset="-128"/>
              </a:rPr>
              <a:t>Jessica…</a:t>
            </a:r>
          </a:p>
        </p:txBody>
      </p:sp>
      <p:sp>
        <p:nvSpPr>
          <p:cNvPr id="4" name="Slide Number Placeholder 3"/>
          <p:cNvSpPr>
            <a:spLocks noGrp="1"/>
          </p:cNvSpPr>
          <p:nvPr>
            <p:ph type="sldNum" sz="quarter" idx="5"/>
          </p:nvPr>
        </p:nvSpPr>
        <p:spPr/>
        <p:txBody>
          <a:bodyPr/>
          <a:lstStyle/>
          <a:p>
            <a:fld id="{6717C9A6-1DCC-394B-85C7-04B48FBC97E6}" type="slidenum">
              <a:rPr lang="en-US" altLang="en-US"/>
              <a:pPr/>
              <a:t>15</a:t>
            </a:fld>
            <a:endParaRPr lang="en-US" altLang="en-US"/>
          </a:p>
        </p:txBody>
      </p:sp>
    </p:spTree>
    <p:extLst>
      <p:ext uri="{BB962C8B-B14F-4D97-AF65-F5344CB8AC3E}">
        <p14:creationId xmlns:p14="http://schemas.microsoft.com/office/powerpoint/2010/main" val="1999157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a:ea typeface="ＭＳ Ｐゴシック" panose="020B0600070205080204" pitchFamily="34" charset="-128"/>
              </a:rPr>
              <a:t>Jim…</a:t>
            </a:r>
          </a:p>
          <a:p>
            <a:r>
              <a:rPr lang="en-US"/>
              <a:t>Taken from the local agency PPT</a:t>
            </a:r>
          </a:p>
        </p:txBody>
      </p:sp>
      <p:sp>
        <p:nvSpPr>
          <p:cNvPr id="4" name="Slide Number Placeholder 3"/>
          <p:cNvSpPr>
            <a:spLocks noGrp="1"/>
          </p:cNvSpPr>
          <p:nvPr>
            <p:ph type="sldNum" sz="quarter" idx="5"/>
          </p:nvPr>
        </p:nvSpPr>
        <p:spPr/>
        <p:txBody>
          <a:bodyPr/>
          <a:lstStyle/>
          <a:p>
            <a:fld id="{6717C9A6-1DCC-394B-85C7-04B48FBC97E6}" type="slidenum">
              <a:rPr lang="en-US" altLang="en-US"/>
              <a:pPr/>
              <a:t>16</a:t>
            </a:fld>
            <a:endParaRPr lang="en-US" altLang="en-US"/>
          </a:p>
        </p:txBody>
      </p:sp>
    </p:spTree>
    <p:extLst>
      <p:ext uri="{BB962C8B-B14F-4D97-AF65-F5344CB8AC3E}">
        <p14:creationId xmlns:p14="http://schemas.microsoft.com/office/powerpoint/2010/main" val="3423408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is happening all over – we're all doing this – it's the secret sauce. In New York – what we do in SR that adds value to permitting – permitting strict requirements for Community Engagement – strategic giving – specific to NY and give broader explanation of what SR is doing across the country – with goal of building brand – handoff- how that interacts with State gov't relations – success of projects on ground and reputation we're building on the ground – and how that's influencing state policy – legislation, partnerships – NYSERDA, RISE, - then hand off to regulatory – we can influence regulations that make us more competitive - </a:t>
            </a:r>
            <a:endParaRPr lang="en-US"/>
          </a:p>
        </p:txBody>
      </p:sp>
      <p:sp>
        <p:nvSpPr>
          <p:cNvPr id="4" name="Slide Number Placeholder 3"/>
          <p:cNvSpPr>
            <a:spLocks noGrp="1"/>
          </p:cNvSpPr>
          <p:nvPr>
            <p:ph type="sldNum" sz="quarter" idx="5"/>
          </p:nvPr>
        </p:nvSpPr>
        <p:spPr/>
        <p:txBody>
          <a:bodyPr/>
          <a:lstStyle/>
          <a:p>
            <a:fld id="{97A7FDF5-20AA-49B3-8EFE-F39F2918FFCC}" type="slidenum">
              <a:rPr lang="en-US" smtClean="0"/>
              <a:t>17</a:t>
            </a:fld>
            <a:endParaRPr lang="en-US"/>
          </a:p>
        </p:txBody>
      </p:sp>
    </p:spTree>
    <p:extLst>
      <p:ext uri="{BB962C8B-B14F-4D97-AF65-F5344CB8AC3E}">
        <p14:creationId xmlns:p14="http://schemas.microsoft.com/office/powerpoint/2010/main" val="539635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ＭＳ Ｐゴシック"/>
              <a:cs typeface="Calibri"/>
            </a:endParaRPr>
          </a:p>
          <a:p>
            <a:pPr marL="457200" indent="-457200">
              <a:spcBef>
                <a:spcPct val="0"/>
              </a:spcBef>
              <a:buAutoNum type="arabicPeriod"/>
            </a:pPr>
            <a:r>
              <a:rPr lang="en-US" b="1">
                <a:ea typeface="ＭＳ Ｐゴシック"/>
                <a:cs typeface="Calibri"/>
              </a:rPr>
              <a:t>Identify Optimal Site</a:t>
            </a:r>
            <a:endParaRPr lang="en-US">
              <a:ea typeface="ＭＳ Ｐゴシック"/>
              <a:cs typeface="Calibri"/>
            </a:endParaRPr>
          </a:p>
          <a:p>
            <a:pPr marL="914400" lvl="1" indent="-457200">
              <a:spcBef>
                <a:spcPct val="0"/>
              </a:spcBef>
              <a:buAutoNum type="arabicPeriod"/>
            </a:pPr>
            <a:r>
              <a:rPr lang="en-US">
                <a:ea typeface="ＭＳ Ｐゴシック"/>
              </a:rPr>
              <a:t>Interconnection – access to the grid – good interconnection – analysis – upgrade cost to interconnect - </a:t>
            </a:r>
            <a:endParaRPr lang="en-US">
              <a:ea typeface="ＭＳ Ｐゴシック"/>
              <a:cs typeface="Calibri"/>
            </a:endParaRPr>
          </a:p>
          <a:p>
            <a:pPr marL="914400" lvl="1" indent="-457200">
              <a:spcBef>
                <a:spcPct val="0"/>
              </a:spcBef>
              <a:buAutoNum type="arabicPeriod"/>
            </a:pPr>
            <a:r>
              <a:rPr lang="en-US">
                <a:ea typeface="ＭＳ Ｐゴシック"/>
              </a:rPr>
              <a:t>Flat land</a:t>
            </a:r>
            <a:endParaRPr lang="en-US">
              <a:ea typeface="ＭＳ Ｐゴシック"/>
              <a:cs typeface="Calibri"/>
            </a:endParaRPr>
          </a:p>
          <a:p>
            <a:pPr marL="914400" lvl="1" indent="-457200">
              <a:spcBef>
                <a:spcPct val="0"/>
              </a:spcBef>
              <a:buAutoNum type="arabicPeriod"/>
            </a:pPr>
            <a:r>
              <a:rPr lang="en-US">
                <a:ea typeface="ＭＳ Ｐゴシック"/>
              </a:rPr>
              <a:t>Wetlands</a:t>
            </a:r>
            <a:endParaRPr lang="en-US">
              <a:ea typeface="ＭＳ Ｐゴシック"/>
              <a:cs typeface="Calibri"/>
            </a:endParaRPr>
          </a:p>
          <a:p>
            <a:pPr marL="914400" lvl="1" indent="-457200">
              <a:spcBef>
                <a:spcPct val="0"/>
              </a:spcBef>
              <a:buAutoNum type="arabicPeriod"/>
            </a:pPr>
            <a:r>
              <a:rPr lang="en-US">
                <a:ea typeface="ＭＳ Ｐゴシック"/>
              </a:rPr>
              <a:t>Cultural archaeological resources</a:t>
            </a:r>
            <a:endParaRPr lang="en-US">
              <a:ea typeface="ＭＳ Ｐゴシック"/>
              <a:cs typeface="Calibri"/>
            </a:endParaRPr>
          </a:p>
          <a:p>
            <a:pPr marL="914400" lvl="1" indent="-457200">
              <a:spcBef>
                <a:spcPct val="0"/>
              </a:spcBef>
              <a:buAutoNum type="arabicPeriod"/>
            </a:pPr>
            <a:r>
              <a:rPr lang="en-US">
                <a:ea typeface="ＭＳ Ｐゴシック"/>
              </a:rPr>
              <a:t>Municipal filings/laws</a:t>
            </a:r>
            <a:endParaRPr lang="en-US">
              <a:ea typeface="ＭＳ Ｐゴシック"/>
              <a:cs typeface="Calibri"/>
            </a:endParaRPr>
          </a:p>
          <a:p>
            <a:pPr marL="457200" indent="-457200">
              <a:spcBef>
                <a:spcPct val="0"/>
              </a:spcBef>
              <a:buAutoNum type="arabicPeriod"/>
            </a:pPr>
            <a:r>
              <a:rPr lang="en-US" b="1">
                <a:ea typeface="ＭＳ Ｐゴシック"/>
                <a:cs typeface="Calibri"/>
              </a:rPr>
              <a:t>File for Queue position </a:t>
            </a:r>
            <a:r>
              <a:rPr lang="en-US">
                <a:ea typeface="ＭＳ Ｐゴシック"/>
                <a:cs typeface="Calibri"/>
              </a:rPr>
              <a:t>–$100,000 – </a:t>
            </a:r>
            <a:endParaRPr lang="en-US"/>
          </a:p>
          <a:p>
            <a:pPr marL="914400" lvl="1" indent="-457200">
              <a:spcBef>
                <a:spcPct val="0"/>
              </a:spcBef>
              <a:buAutoNum type="arabicPeriod"/>
            </a:pPr>
            <a:r>
              <a:rPr lang="en-US"/>
              <a:t>reserve a spot on the grid - have to show at least a letter of intent - site is the case over the last few years</a:t>
            </a:r>
          </a:p>
          <a:p>
            <a:r>
              <a:rPr lang="en-US">
                <a:ea typeface="ＭＳ Ｐゴシック"/>
                <a:cs typeface="Calibri"/>
              </a:rPr>
              <a:t>Hydrology - mapping storm water – and where it flows – wet parts of site –poorly – technical parts that inform the design and inform </a:t>
            </a:r>
            <a:r>
              <a:rPr lang="en-US" err="1">
                <a:ea typeface="ＭＳ Ｐゴシック"/>
                <a:cs typeface="Calibri"/>
              </a:rPr>
              <a:t>som</a:t>
            </a:r>
            <a:r>
              <a:rPr lang="en-US">
                <a:ea typeface="ＭＳ Ｐゴシック"/>
                <a:cs typeface="Calibri"/>
              </a:rPr>
              <a:t> e of the design which is an exhibit </a:t>
            </a:r>
            <a:endParaRPr lang="en-US"/>
          </a:p>
          <a:p>
            <a:pPr marL="457200" indent="-457200">
              <a:spcBef>
                <a:spcPct val="0"/>
              </a:spcBef>
              <a:buAutoNum type="arabicPeriod"/>
            </a:pPr>
            <a:r>
              <a:rPr lang="en-US" b="1">
                <a:ea typeface="ＭＳ Ｐゴシック"/>
                <a:cs typeface="Calibri"/>
              </a:rPr>
              <a:t>Site control -</a:t>
            </a:r>
            <a:r>
              <a:rPr lang="en-US">
                <a:ea typeface="ＭＳ Ｐゴシック"/>
                <a:cs typeface="Calibri"/>
              </a:rPr>
              <a:t>  </a:t>
            </a:r>
          </a:p>
          <a:p>
            <a:pPr marL="914400" lvl="1" indent="-457200">
              <a:spcBef>
                <a:spcPct val="0"/>
              </a:spcBef>
              <a:buAutoNum type="arabicPeriod"/>
            </a:pPr>
            <a:r>
              <a:rPr lang="en-US">
                <a:ea typeface="ＭＳ Ｐゴシック"/>
              </a:rPr>
              <a:t>Land campaign/knock on doors talk to landowners  - 1+ years to get a landowner on board- hundreds of thousands of dollars – just man power to knock on doors – calls, emails, attorneys, back and forth – 100MW – 3 landowners – 6 months to 18+months</a:t>
            </a:r>
            <a:endParaRPr lang="en-US">
              <a:ea typeface="ＭＳ Ｐゴシック"/>
              <a:cs typeface="Calibri"/>
            </a:endParaRPr>
          </a:p>
          <a:p>
            <a:pPr marL="914400" lvl="1" indent="-457200">
              <a:spcBef>
                <a:spcPct val="0"/>
              </a:spcBef>
              <a:buAutoNum type="arabicPeriod"/>
            </a:pPr>
            <a:r>
              <a:rPr lang="en-US"/>
              <a:t>90% site control then,</a:t>
            </a:r>
          </a:p>
          <a:p>
            <a:pPr marL="457200" indent="-457200">
              <a:spcBef>
                <a:spcPct val="0"/>
              </a:spcBef>
              <a:buAutoNum type="arabicPeriod"/>
            </a:pPr>
            <a:r>
              <a:rPr lang="en-US" b="1">
                <a:ea typeface="ＭＳ Ｐゴシック"/>
                <a:cs typeface="Calibri"/>
              </a:rPr>
              <a:t>94c Permitting Studies</a:t>
            </a:r>
            <a:endParaRPr lang="en-US">
              <a:ea typeface="ＭＳ Ｐゴシック"/>
              <a:cs typeface="Calibri"/>
            </a:endParaRPr>
          </a:p>
          <a:p>
            <a:pPr marL="914400" lvl="1" indent="-457200">
              <a:spcBef>
                <a:spcPct val="0"/>
              </a:spcBef>
              <a:buAutoNum type="arabicPeriod"/>
            </a:pPr>
            <a:r>
              <a:rPr lang="en-US">
                <a:ea typeface="ＭＳ Ｐゴシック"/>
              </a:rPr>
              <a:t>Wetland, sound, T &amp; E, traffic studies, geo tech, hydrology and more</a:t>
            </a:r>
            <a:endParaRPr lang="en-US">
              <a:ea typeface="ＭＳ Ｐゴシック"/>
              <a:cs typeface="Calibri"/>
            </a:endParaRPr>
          </a:p>
          <a:p>
            <a:pPr marL="914400" lvl="1" indent="-457200">
              <a:spcBef>
                <a:spcPct val="0"/>
              </a:spcBef>
              <a:buAutoNum type="arabicPeriod"/>
            </a:pPr>
            <a:r>
              <a:rPr lang="en-US">
                <a:ea typeface="ＭＳ Ｐゴシック"/>
              </a:rPr>
              <a:t>$3 - $5 million -– for all studies – 2.5 for white creek - 3 – 4million dollars for permit and design, filing fee is $1000/MW</a:t>
            </a:r>
            <a:endParaRPr lang="en-US">
              <a:ea typeface="ＭＳ Ｐゴシック"/>
              <a:cs typeface="Calibri"/>
            </a:endParaRPr>
          </a:p>
          <a:p>
            <a:pPr marL="457200" indent="-457200">
              <a:spcBef>
                <a:spcPct val="0"/>
              </a:spcBef>
              <a:buAutoNum type="arabicPeriod"/>
            </a:pPr>
            <a:r>
              <a:rPr lang="en-US">
                <a:ea typeface="ＭＳ Ｐゴシック"/>
                <a:cs typeface="Calibri"/>
              </a:rPr>
              <a:t>Permit Approval extent of deficiencies - $200,000 – response to deficiencies - </a:t>
            </a:r>
          </a:p>
          <a:p>
            <a:pPr marL="457200" indent="-457200">
              <a:spcBef>
                <a:spcPct val="0"/>
              </a:spcBef>
              <a:buAutoNum type="arabicPeriod"/>
            </a:pPr>
            <a:endParaRPr lang="en-US">
              <a:cs typeface="Calibri"/>
            </a:endParaRPr>
          </a:p>
          <a:p>
            <a:pPr marL="457200" indent="-457200">
              <a:spcBef>
                <a:spcPct val="0"/>
              </a:spcBef>
              <a:buAutoNum type="arabicPeriod"/>
            </a:pPr>
            <a:r>
              <a:rPr lang="en-US">
                <a:ea typeface="ＭＳ Ｐゴシック"/>
                <a:cs typeface="Calibri"/>
              </a:rPr>
              <a:t>Morris ridge – NTP - </a:t>
            </a:r>
          </a:p>
          <a:p>
            <a:pPr marL="914400" lvl="1" indent="-457200">
              <a:spcBef>
                <a:spcPct val="0"/>
              </a:spcBef>
              <a:buAutoNum type="arabicPeriod"/>
            </a:pPr>
            <a:r>
              <a:rPr lang="en-US">
                <a:ea typeface="ＭＳ Ｐゴシック"/>
              </a:rPr>
              <a:t>We could 800 MW and COD by 2026 – starting</a:t>
            </a:r>
            <a:endParaRPr lang="en-US">
              <a:ea typeface="ＭＳ Ｐゴシック"/>
              <a:cs typeface="Calibri"/>
            </a:endParaRPr>
          </a:p>
          <a:p>
            <a:pPr marL="914400" lvl="1" indent="-457200">
              <a:spcBef>
                <a:spcPct val="0"/>
              </a:spcBef>
              <a:buAutoNum type="arabicPeriod"/>
            </a:pPr>
            <a:r>
              <a:rPr lang="en-US">
                <a:ea typeface="ＭＳ Ｐゴシック"/>
              </a:rPr>
              <a:t>Nothing they can do to expedite this process - - they can't drive a bulldozer any faster – they will go to same EPCs and same contractors with less money – everybody fights for budget - </a:t>
            </a:r>
            <a:endParaRPr lang="en-US">
              <a:ea typeface="ＭＳ Ｐゴシック"/>
              <a:cs typeface="Calibri"/>
            </a:endParaRPr>
          </a:p>
          <a:p>
            <a:pPr marL="914400" lvl="1" indent="-457200">
              <a:spcBef>
                <a:spcPct val="0"/>
              </a:spcBef>
              <a:buAutoNum type="arabicPeriod"/>
            </a:pPr>
            <a:r>
              <a:rPr lang="en-US" err="1">
                <a:ea typeface="ＭＳ Ｐゴシック"/>
              </a:rPr>
              <a:t>Capx</a:t>
            </a:r>
            <a:r>
              <a:rPr lang="en-US">
                <a:ea typeface="ＭＳ Ｐゴシック"/>
              </a:rPr>
              <a:t> ex - $200,000,000 - $300,000,000</a:t>
            </a:r>
            <a:endParaRPr lang="en-US">
              <a:ea typeface="ＭＳ Ｐゴシック"/>
              <a:cs typeface="Calibri"/>
            </a:endParaRPr>
          </a:p>
          <a:p>
            <a:pPr marL="914400" lvl="1" indent="-457200">
              <a:spcBef>
                <a:spcPct val="0"/>
              </a:spcBef>
              <a:buAutoNum type="arabicPeriod"/>
            </a:pPr>
            <a:r>
              <a:rPr lang="en-US">
                <a:ea typeface="ＭＳ Ｐゴシック"/>
              </a:rPr>
              <a:t>They aren't naïve to development – they aren't doing it at this scale – 15 to 20 developers doing this as quickly and - </a:t>
            </a:r>
            <a:endParaRPr lang="en-US">
              <a:ea typeface="ＭＳ Ｐゴシック"/>
              <a:cs typeface="Calibri"/>
            </a:endParaRPr>
          </a:p>
          <a:p>
            <a:pPr marL="914400" lvl="1" indent="-457200">
              <a:spcBef>
                <a:spcPct val="0"/>
              </a:spcBef>
              <a:buAutoNum type="arabicPeriod"/>
            </a:pPr>
            <a:r>
              <a:rPr lang="en-US">
                <a:ea typeface="ＭＳ Ｐゴシック"/>
              </a:rPr>
              <a:t>NYPA not </a:t>
            </a:r>
            <a:r>
              <a:rPr lang="en-US" err="1">
                <a:ea typeface="ＭＳ Ｐゴシック"/>
              </a:rPr>
              <a:t>incentivezed</a:t>
            </a:r>
            <a:endParaRPr lang="en-US" err="1">
              <a:ea typeface="ＭＳ Ｐゴシック"/>
              <a:cs typeface="Calibri"/>
            </a:endParaRPr>
          </a:p>
          <a:p>
            <a:pPr marL="914400" lvl="1" indent="-457200">
              <a:spcBef>
                <a:spcPct val="0"/>
              </a:spcBef>
              <a:buAutoNum type="arabicPeriod"/>
            </a:pPr>
            <a:r>
              <a:rPr lang="en-US">
                <a:ea typeface="ＭＳ Ｐゴシック"/>
              </a:rPr>
              <a:t>Allocate funds to – incentivize brownfield developers – funding for </a:t>
            </a:r>
            <a:r>
              <a:rPr lang="en-US" err="1">
                <a:ea typeface="ＭＳ Ｐゴシック"/>
              </a:rPr>
              <a:t>interconection</a:t>
            </a:r>
            <a:r>
              <a:rPr lang="en-US">
                <a:ea typeface="ＭＳ Ｐゴシック"/>
              </a:rPr>
              <a:t> – more expensive – in</a:t>
            </a:r>
            <a:endParaRPr lang="en-US">
              <a:ea typeface="ＭＳ Ｐゴシック"/>
              <a:cs typeface="Calibri"/>
            </a:endParaRPr>
          </a:p>
          <a:p>
            <a:pPr marL="914400" lvl="1" indent="-457200">
              <a:spcBef>
                <a:spcPct val="0"/>
              </a:spcBef>
              <a:buAutoNum type="arabicPeriod"/>
            </a:pPr>
            <a:r>
              <a:rPr lang="en-US">
                <a:ea typeface="ＭＳ Ｐゴシック"/>
              </a:rPr>
              <a:t>94c – it is working – they are permitting projects (are they buildable or not) started in 2021 – 4-6 years – 2021 – got it's legs (ORES) 4-6 years – 24 just</a:t>
            </a:r>
            <a:endParaRPr lang="en-US">
              <a:ea typeface="ＭＳ Ｐゴシック"/>
              <a:cs typeface="Calibri"/>
            </a:endParaRPr>
          </a:p>
          <a:p>
            <a:pPr marL="914400" lvl="1" indent="-457200">
              <a:spcBef>
                <a:spcPct val="0"/>
              </a:spcBef>
              <a:buAutoNum type="arabicPeriod"/>
            </a:pPr>
            <a:r>
              <a:rPr lang="en-US">
                <a:ea typeface="ＭＳ Ｐゴシック"/>
              </a:rPr>
              <a:t>2030 might </a:t>
            </a:r>
            <a:r>
              <a:rPr lang="en-US" err="1">
                <a:ea typeface="ＭＳ Ｐゴシック"/>
              </a:rPr>
              <a:t>hve</a:t>
            </a:r>
            <a:r>
              <a:rPr lang="en-US">
                <a:ea typeface="ＭＳ Ｐゴシック"/>
              </a:rPr>
              <a:t> been a tough aggressive – levers to help us get - </a:t>
            </a:r>
            <a:endParaRPr lang="en-US">
              <a:ea typeface="ＭＳ Ｐゴシック"/>
              <a:cs typeface="Calibri"/>
            </a:endParaRPr>
          </a:p>
          <a:p>
            <a:endParaRPr lang="en-US">
              <a:ea typeface="ＭＳ Ｐゴシック"/>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717C9A6-1DCC-394B-85C7-04B48FBC97E6}" type="slidenum">
              <a:rPr lang="en-US" altLang="en-US"/>
              <a:pPr/>
              <a:t>18</a:t>
            </a:fld>
            <a:endParaRPr lang="en-US" altLang="en-US"/>
          </a:p>
        </p:txBody>
      </p:sp>
    </p:spTree>
    <p:extLst>
      <p:ext uri="{BB962C8B-B14F-4D97-AF65-F5344CB8AC3E}">
        <p14:creationId xmlns:p14="http://schemas.microsoft.com/office/powerpoint/2010/main" val="3560413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20 seconds </a:t>
            </a:r>
          </a:p>
          <a:p>
            <a:endParaRPr lang="en-US"/>
          </a:p>
          <a:p>
            <a:r>
              <a:rPr lang="en-US"/>
              <a:t>Over the next hour of so – here’s what we want to achieve. </a:t>
            </a:r>
          </a:p>
          <a:p>
            <a:pPr marL="228600" indent="-228600">
              <a:buAutoNum type="arabicPeriod"/>
            </a:pPr>
            <a:r>
              <a:rPr lang="en-US"/>
              <a:t>We want to demystify what our team does and bring visibility to the value we can add to other teams across the organization </a:t>
            </a:r>
          </a:p>
          <a:p>
            <a:pPr marL="228600" indent="-228600">
              <a:buAutoNum type="arabicPeriod"/>
            </a:pPr>
            <a:r>
              <a:rPr lang="en-US"/>
              <a:t>We also want this session to be future facing, we want this to spark great questions, but also future opportunities to work together. </a:t>
            </a:r>
          </a:p>
        </p:txBody>
      </p:sp>
      <p:sp>
        <p:nvSpPr>
          <p:cNvPr id="4" name="Slide Number Placeholder 3"/>
          <p:cNvSpPr>
            <a:spLocks noGrp="1"/>
          </p:cNvSpPr>
          <p:nvPr>
            <p:ph type="sldNum" sz="quarter" idx="5"/>
          </p:nvPr>
        </p:nvSpPr>
        <p:spPr/>
        <p:txBody>
          <a:bodyPr/>
          <a:lstStyle/>
          <a:p>
            <a:fld id="{6717C9A6-1DCC-394B-85C7-04B48FBC97E6}" type="slidenum">
              <a:rPr lang="en-US" altLang="en-US" smtClean="0"/>
              <a:pPr/>
              <a:t>2</a:t>
            </a:fld>
            <a:endParaRPr lang="en-US" altLang="en-US"/>
          </a:p>
        </p:txBody>
      </p:sp>
    </p:spTree>
    <p:extLst>
      <p:ext uri="{BB962C8B-B14F-4D97-AF65-F5344CB8AC3E}">
        <p14:creationId xmlns:p14="http://schemas.microsoft.com/office/powerpoint/2010/main" val="1736294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rtl="0" fontAlgn="base">
              <a:buFont typeface="+mj-lt"/>
              <a:buAutoNum type="arabicPeriod" startAt="2"/>
            </a:pPr>
            <a:r>
              <a:rPr lang="en-US" sz="900" b="1">
                <a:solidFill>
                  <a:srgbClr val="8C5CF2"/>
                </a:solidFill>
                <a:latin typeface="Arial" panose="020B0604020202020204" pitchFamily="34" charset="0"/>
              </a:rPr>
              <a:t>At AES, our purpose is to improve lives by delivering the smarter, greener energy solutions the world needs. Together, we are accelerating the future of energy. </a:t>
            </a:r>
          </a:p>
          <a:p>
            <a:pPr algn="l" rtl="0" fontAlgn="base">
              <a:buFont typeface="Arial" panose="020B0604020202020204" pitchFamily="34" charset="0"/>
              <a:buChar char="•"/>
            </a:pPr>
            <a:r>
              <a:rPr lang="en-US" sz="900">
                <a:solidFill>
                  <a:srgbClr val="000000"/>
                </a:solidFill>
                <a:latin typeface="Arial" panose="020B0604020202020204" pitchFamily="34" charset="0"/>
              </a:rPr>
              <a:t>AES’ team of innovators transformed us into the world’s most impactful energy company. </a:t>
            </a:r>
          </a:p>
          <a:p>
            <a:pPr algn="l" rtl="0" fontAlgn="base">
              <a:buFont typeface="Arial" panose="020B0604020202020204" pitchFamily="34" charset="0"/>
              <a:buChar char="•"/>
            </a:pPr>
            <a:r>
              <a:rPr lang="en-US" sz="900">
                <a:solidFill>
                  <a:srgbClr val="000000"/>
                </a:solidFill>
                <a:latin typeface="Arial" panose="020B0604020202020204" pitchFamily="34" charset="0"/>
              </a:rPr>
              <a:t>Our purpose is our foundation and unifies our people, wherever we work. </a:t>
            </a:r>
          </a:p>
          <a:p>
            <a:pPr algn="l" rtl="0" fontAlgn="base">
              <a:buFont typeface="Arial" panose="020B0604020202020204" pitchFamily="34" charset="0"/>
              <a:buChar char="•"/>
            </a:pPr>
            <a:r>
              <a:rPr lang="en-US" sz="900">
                <a:solidFill>
                  <a:srgbClr val="000000"/>
                </a:solidFill>
                <a:latin typeface="Arial" panose="020B0604020202020204" pitchFamily="34" charset="0"/>
              </a:rPr>
              <a:t>We believe that climate change is one of the most critical issues of our time. </a:t>
            </a:r>
          </a:p>
          <a:p>
            <a:pPr algn="l" rtl="0" fontAlgn="base">
              <a:buFont typeface="Arial" panose="020B0604020202020204" pitchFamily="34" charset="0"/>
              <a:buChar char="•"/>
            </a:pPr>
            <a:r>
              <a:rPr lang="en-US" sz="900">
                <a:solidFill>
                  <a:srgbClr val="000000"/>
                </a:solidFill>
                <a:latin typeface="Arial" panose="020B0604020202020204" pitchFamily="34" charset="0"/>
              </a:rPr>
              <a:t>The world needs drastic climate action to reach a net-zero future by 2050. </a:t>
            </a:r>
          </a:p>
          <a:p>
            <a:pPr algn="l" rtl="0" fontAlgn="base">
              <a:buFont typeface="Arial" panose="020B0604020202020204" pitchFamily="34" charset="0"/>
              <a:buChar char="•"/>
            </a:pPr>
            <a:r>
              <a:rPr lang="en-US" sz="900">
                <a:solidFill>
                  <a:srgbClr val="000000"/>
                </a:solidFill>
                <a:latin typeface="Arial" panose="020B0604020202020204" pitchFamily="34" charset="0"/>
              </a:rPr>
              <a:t>Our values in action </a:t>
            </a:r>
          </a:p>
          <a:p>
            <a:pPr algn="l" rtl="0" fontAlgn="base">
              <a:buFont typeface="Arial" panose="020B0604020202020204" pitchFamily="34" charset="0"/>
              <a:buChar char="•"/>
            </a:pPr>
            <a:r>
              <a:rPr lang="en-US" sz="900">
                <a:solidFill>
                  <a:srgbClr val="204ADE"/>
                </a:solidFill>
                <a:latin typeface="Arial" panose="020B0604020202020204" pitchFamily="34" charset="0"/>
              </a:rPr>
              <a:t>Safety first</a:t>
            </a:r>
            <a:r>
              <a:rPr lang="en-US" sz="900" b="1">
                <a:solidFill>
                  <a:srgbClr val="000000"/>
                </a:solidFill>
                <a:latin typeface="Arial" panose="020B0604020202020204" pitchFamily="34" charset="0"/>
              </a:rPr>
              <a:t>.</a:t>
            </a:r>
            <a:r>
              <a:rPr lang="en-US" sz="900">
                <a:solidFill>
                  <a:srgbClr val="000000"/>
                </a:solidFill>
                <a:latin typeface="Arial" panose="020B0604020202020204" pitchFamily="34" charset="0"/>
              </a:rPr>
              <a:t> Safety is at the core of everything we do. We always identify potential risks to our people, contractors, customers, partners and communities, and measure success by how safely we conduct our work together while contributing to a greener energy future. </a:t>
            </a:r>
          </a:p>
          <a:p>
            <a:pPr algn="l" rtl="0" fontAlgn="base">
              <a:buFont typeface="Arial" panose="020B0604020202020204" pitchFamily="34" charset="0"/>
              <a:buChar char="•"/>
            </a:pPr>
            <a:r>
              <a:rPr lang="en-US" sz="900">
                <a:solidFill>
                  <a:srgbClr val="204ADE"/>
                </a:solidFill>
                <a:latin typeface="Arial" panose="020B0604020202020204" pitchFamily="34" charset="0"/>
              </a:rPr>
              <a:t>Highest standards</a:t>
            </a:r>
            <a:r>
              <a:rPr lang="en-US" sz="900" b="1">
                <a:solidFill>
                  <a:srgbClr val="000000"/>
                </a:solidFill>
                <a:latin typeface="Arial" panose="020B0604020202020204" pitchFamily="34" charset="0"/>
              </a:rPr>
              <a:t>.</a:t>
            </a:r>
            <a:r>
              <a:rPr lang="en-US" sz="900">
                <a:solidFill>
                  <a:srgbClr val="000000"/>
                </a:solidFill>
                <a:latin typeface="Arial" panose="020B0604020202020204" pitchFamily="34" charset="0"/>
              </a:rPr>
              <a:t> We act with utmost integrity towards our people, contractors, customers, partners and communities, and hold the solutions we deliver together to global standards of excellence.  </a:t>
            </a:r>
          </a:p>
          <a:p>
            <a:pPr algn="l" rtl="0" fontAlgn="base">
              <a:buFont typeface="Arial" panose="020B0604020202020204" pitchFamily="34" charset="0"/>
              <a:buChar char="•"/>
            </a:pPr>
            <a:r>
              <a:rPr lang="en-US" sz="900">
                <a:solidFill>
                  <a:srgbClr val="204ADE"/>
                </a:solidFill>
                <a:latin typeface="Arial" panose="020B0604020202020204" pitchFamily="34" charset="0"/>
              </a:rPr>
              <a:t>All together</a:t>
            </a:r>
            <a:r>
              <a:rPr lang="en-US" sz="900" b="1">
                <a:solidFill>
                  <a:srgbClr val="000000"/>
                </a:solidFill>
                <a:latin typeface="Arial" panose="020B0604020202020204" pitchFamily="34" charset="0"/>
              </a:rPr>
              <a:t>.</a:t>
            </a:r>
            <a:r>
              <a:rPr lang="en-US" sz="900">
                <a:solidFill>
                  <a:srgbClr val="000000"/>
                </a:solidFill>
                <a:latin typeface="Arial" panose="020B0604020202020204" pitchFamily="34" charset="0"/>
              </a:rPr>
              <a:t> We work as one team across our business and with our people, contractors, customers, partners and communities. We meet changing customer needs with agility and have fun solving meaningful challenges as a team. </a:t>
            </a:r>
          </a:p>
          <a:p>
            <a:endParaRPr lang="en-US"/>
          </a:p>
        </p:txBody>
      </p:sp>
      <p:sp>
        <p:nvSpPr>
          <p:cNvPr id="4" name="Marcador de número de diapositiva 3"/>
          <p:cNvSpPr>
            <a:spLocks noGrp="1"/>
          </p:cNvSpPr>
          <p:nvPr>
            <p:ph type="sldNum" sz="quarter" idx="5"/>
          </p:nvPr>
        </p:nvSpPr>
        <p:spPr/>
        <p:txBody>
          <a:bodyPr/>
          <a:lstStyle/>
          <a:p>
            <a:fld id="{50C70869-820D-4AC5-88D0-BB67281ABEB2}" type="slidenum">
              <a:rPr lang="en-US" smtClean="0"/>
              <a:t>3</a:t>
            </a:fld>
            <a:endParaRPr lang="en-US"/>
          </a:p>
        </p:txBody>
      </p:sp>
    </p:spTree>
    <p:extLst>
      <p:ext uri="{BB962C8B-B14F-4D97-AF65-F5344CB8AC3E}">
        <p14:creationId xmlns:p14="http://schemas.microsoft.com/office/powerpoint/2010/main" val="3847693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r>
              <a:rPr lang="en-US" b="1">
                <a:ea typeface="ＭＳ Ｐゴシック"/>
                <a:cs typeface="Calibri"/>
              </a:rPr>
              <a:t>Challenge at hand:</a:t>
            </a:r>
            <a:r>
              <a:rPr lang="en-US">
                <a:ea typeface="ＭＳ Ｐゴシック"/>
                <a:cs typeface="Calibri"/>
              </a:rPr>
              <a:t> </a:t>
            </a:r>
          </a:p>
          <a:p>
            <a:pPr marL="285750" indent="-285750">
              <a:buFont typeface="Arial,Sans-Serif"/>
              <a:buChar char="•"/>
            </a:pPr>
            <a:r>
              <a:rPr lang="en-US">
                <a:ea typeface="ＭＳ Ｐゴシック"/>
                <a:cs typeface="Calibri"/>
              </a:rPr>
              <a:t>While many nations and organizations of all types have made admirable commitments to achieve the goal to limit global warming to 1.5 degrees Celsius, we are at great risk of not achieving them if we continue to move at the current pace. </a:t>
            </a:r>
          </a:p>
          <a:p>
            <a:pPr marL="285750" indent="-285750">
              <a:buFont typeface="Arial,Sans-Serif"/>
              <a:buChar char="•"/>
            </a:pPr>
            <a:r>
              <a:rPr lang="en-US">
                <a:ea typeface="ＭＳ Ｐゴシック"/>
                <a:cs typeface="Calibri"/>
              </a:rPr>
              <a:t>It’s clear – we need to accelerate the pace of change to reach this goal. </a:t>
            </a:r>
          </a:p>
          <a:p>
            <a:pPr marL="285750" indent="-285750">
              <a:buFont typeface="Arial,Sans-Serif"/>
              <a:buChar char="•"/>
            </a:pPr>
            <a:r>
              <a:rPr lang="en-US">
                <a:ea typeface="ＭＳ Ｐゴシック"/>
                <a:cs typeface="Calibri"/>
              </a:rPr>
              <a:t>We need accelerate the pace of innovation, of deployment, and of scale </a:t>
            </a:r>
          </a:p>
          <a:p>
            <a:pPr marL="285750" indent="-285750">
              <a:buFont typeface="Arial,Sans-Serif"/>
              <a:buChar char="•"/>
            </a:pPr>
            <a:r>
              <a:rPr lang="en-US">
                <a:ea typeface="ＭＳ Ｐゴシック"/>
                <a:cs typeface="Calibri"/>
              </a:rPr>
              <a:t>That is why AES is taking action to innovate the solutions of the future, today. We are working together with our partners to launch innovative clean energy  solutions that enables global decarbonization rapidly and at scale. </a:t>
            </a:r>
          </a:p>
          <a:p>
            <a:pPr marL="285750" indent="-285750">
              <a:buFont typeface="Arial,Sans-Serif"/>
              <a:buChar char="•"/>
            </a:pPr>
            <a:r>
              <a:rPr lang="en-US">
                <a:ea typeface="ＭＳ Ｐゴシック"/>
                <a:cs typeface="Calibri"/>
              </a:rPr>
              <a:t>If we fail to innovate, then we fail to do our part to improve lives, the environment and climate. </a:t>
            </a:r>
          </a:p>
          <a:p>
            <a:pPr marL="285750" indent="-285750">
              <a:buFont typeface="Arial,Sans-Serif"/>
              <a:buChar char="•"/>
            </a:pPr>
            <a:r>
              <a:rPr lang="en-US"/>
              <a:t>We are a 7-time Edison Award winner from the Edison Electric Institute, the industry’s highest honor, for our contributions to shift and advance the electric industry.</a:t>
            </a:r>
          </a:p>
        </p:txBody>
      </p:sp>
      <p:sp>
        <p:nvSpPr>
          <p:cNvPr id="4" name="Slide Number Placeholder 3"/>
          <p:cNvSpPr>
            <a:spLocks noGrp="1"/>
          </p:cNvSpPr>
          <p:nvPr>
            <p:ph type="sldNum" sz="quarter" idx="5"/>
          </p:nvPr>
        </p:nvSpPr>
        <p:spPr/>
        <p:txBody>
          <a:bodyPr/>
          <a:lstStyle/>
          <a:p>
            <a:fld id="{6717C9A6-1DCC-394B-85C7-04B48FBC97E6}" type="slidenum">
              <a:rPr lang="en-US" altLang="en-US"/>
              <a:pPr/>
              <a:t>4</a:t>
            </a:fld>
            <a:endParaRPr lang="en-US" altLang="en-US"/>
          </a:p>
        </p:txBody>
      </p:sp>
    </p:spTree>
    <p:extLst>
      <p:ext uri="{BB962C8B-B14F-4D97-AF65-F5344CB8AC3E}">
        <p14:creationId xmlns:p14="http://schemas.microsoft.com/office/powerpoint/2010/main" val="784015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cs typeface="Calibri"/>
            </a:endParaRPr>
          </a:p>
        </p:txBody>
      </p:sp>
      <p:sp>
        <p:nvSpPr>
          <p:cNvPr id="4" name="Slide Number Placeholder 3"/>
          <p:cNvSpPr>
            <a:spLocks noGrp="1"/>
          </p:cNvSpPr>
          <p:nvPr>
            <p:ph type="sldNum" sz="quarter" idx="5"/>
          </p:nvPr>
        </p:nvSpPr>
        <p:spPr/>
        <p:txBody>
          <a:bodyPr/>
          <a:lstStyle/>
          <a:p>
            <a:fld id="{6717C9A6-1DCC-394B-85C7-04B48FBC97E6}" type="slidenum">
              <a:rPr lang="en-US" altLang="en-US"/>
              <a:pPr/>
              <a:t>5</a:t>
            </a:fld>
            <a:endParaRPr lang="en-US" altLang="en-US"/>
          </a:p>
        </p:txBody>
      </p:sp>
    </p:spTree>
    <p:extLst>
      <p:ext uri="{BB962C8B-B14F-4D97-AF65-F5344CB8AC3E}">
        <p14:creationId xmlns:p14="http://schemas.microsoft.com/office/powerpoint/2010/main" val="2388661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:30 </a:t>
            </a:r>
          </a:p>
          <a:p>
            <a:endParaRPr lang="en-US"/>
          </a:p>
          <a:p>
            <a:r>
              <a:rPr lang="en-US"/>
              <a:t>We support the Stakeholder Relations – Social Impact and Sustainability needs of the organization regionally. Each member of the team, seen on this screen is a resource to help achieve the goals of the organization through relationship development. </a:t>
            </a:r>
            <a:r>
              <a:rPr lang="en-US" b="0" i="0">
                <a:solidFill>
                  <a:srgbClr val="524A3F"/>
                </a:solidFill>
                <a:effectLst/>
                <a:latin typeface="p22-underground"/>
              </a:rPr>
              <a:t>We are here to help forge mutually beneficial connections and relationships with outside groups and individuals as well as assist with stakeholder related tasks.</a:t>
            </a:r>
            <a:endParaRPr lang="en-US"/>
          </a:p>
        </p:txBody>
      </p:sp>
      <p:sp>
        <p:nvSpPr>
          <p:cNvPr id="4" name="Slide Number Placeholder 3"/>
          <p:cNvSpPr>
            <a:spLocks noGrp="1"/>
          </p:cNvSpPr>
          <p:nvPr>
            <p:ph type="sldNum" sz="quarter" idx="5"/>
          </p:nvPr>
        </p:nvSpPr>
        <p:spPr/>
        <p:txBody>
          <a:bodyPr/>
          <a:lstStyle/>
          <a:p>
            <a:fld id="{6717C9A6-1DCC-394B-85C7-04B48FBC97E6}" type="slidenum">
              <a:rPr lang="en-US" altLang="en-US" smtClean="0"/>
              <a:pPr/>
              <a:t>7</a:t>
            </a:fld>
            <a:endParaRPr lang="en-US" altLang="en-US"/>
          </a:p>
        </p:txBody>
      </p:sp>
    </p:spTree>
    <p:extLst>
      <p:ext uri="{BB962C8B-B14F-4D97-AF65-F5344CB8AC3E}">
        <p14:creationId xmlns:p14="http://schemas.microsoft.com/office/powerpoint/2010/main" val="3696420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ＭＳ Ｐゴシック"/>
                <a:cs typeface="Calibri"/>
                <a:hlinkClick r:id="rId3"/>
              </a:rPr>
              <a:t>https://cleanpower.org/resources/letter-clean-power-industry-releases-energy-transition-for-all-initiative-to-benefit-workers-communities-and-those-historically-left-behind/</a:t>
            </a:r>
            <a:endParaRPr lang="en-US">
              <a:ea typeface="ＭＳ Ｐゴシック"/>
              <a:cs typeface="Calibri"/>
            </a:endParaRPr>
          </a:p>
          <a:p>
            <a:endParaRPr lang="en-US">
              <a:cs typeface="Calibri"/>
            </a:endParaRPr>
          </a:p>
          <a:p>
            <a:r>
              <a:rPr lang="en-US">
                <a:ea typeface="ＭＳ Ｐゴシック"/>
                <a:cs typeface="Calibri"/>
              </a:rPr>
              <a:t>https://www.undp.org/sustainable-development-goals?utm_source=EN&amp;utm_medium=GSR&amp;utm_content=US_UNDP_PaidSearch_Brand_English&amp;utm_campaign=CENTRAL&amp;c_src=CENTRAL&amp;c_src2=GSR&amp;gclid=Cj0KCQjw48OaBhDWARIsAMd966DKw2zU-MUx0TbE81hXnlAy4OlE7FqG582Zok6uh9cmsYEJ4p2jjGIaAieyEALw_wcB#decent-work-and-economic-growth</a:t>
            </a:r>
          </a:p>
        </p:txBody>
      </p:sp>
      <p:sp>
        <p:nvSpPr>
          <p:cNvPr id="4" name="Slide Number Placeholder 3"/>
          <p:cNvSpPr>
            <a:spLocks noGrp="1"/>
          </p:cNvSpPr>
          <p:nvPr>
            <p:ph type="sldNum" sz="quarter" idx="5"/>
          </p:nvPr>
        </p:nvSpPr>
        <p:spPr/>
        <p:txBody>
          <a:bodyPr/>
          <a:lstStyle/>
          <a:p>
            <a:fld id="{6717C9A6-1DCC-394B-85C7-04B48FBC97E6}" type="slidenum">
              <a:rPr lang="en-US" altLang="en-US"/>
              <a:pPr/>
              <a:t>8</a:t>
            </a:fld>
            <a:endParaRPr lang="en-US" altLang="en-US"/>
          </a:p>
        </p:txBody>
      </p:sp>
    </p:spTree>
    <p:extLst>
      <p:ext uri="{BB962C8B-B14F-4D97-AF65-F5344CB8AC3E}">
        <p14:creationId xmlns:p14="http://schemas.microsoft.com/office/powerpoint/2010/main" val="2420426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a:ea typeface="ＭＳ Ｐゴシック" panose="020B0600070205080204" pitchFamily="34" charset="-128"/>
              </a:rPr>
              <a:t>Jessica…</a:t>
            </a:r>
          </a:p>
        </p:txBody>
      </p:sp>
      <p:sp>
        <p:nvSpPr>
          <p:cNvPr id="4" name="Slide Number Placeholder 3"/>
          <p:cNvSpPr>
            <a:spLocks noGrp="1"/>
          </p:cNvSpPr>
          <p:nvPr>
            <p:ph type="sldNum" sz="quarter" idx="5"/>
          </p:nvPr>
        </p:nvSpPr>
        <p:spPr/>
        <p:txBody>
          <a:bodyPr/>
          <a:lstStyle/>
          <a:p>
            <a:fld id="{6717C9A6-1DCC-394B-85C7-04B48FBC97E6}" type="slidenum">
              <a:rPr lang="en-US" altLang="en-US"/>
              <a:pPr/>
              <a:t>10</a:t>
            </a:fld>
            <a:endParaRPr lang="en-US" altLang="en-US"/>
          </a:p>
        </p:txBody>
      </p:sp>
    </p:spTree>
    <p:extLst>
      <p:ext uri="{BB962C8B-B14F-4D97-AF65-F5344CB8AC3E}">
        <p14:creationId xmlns:p14="http://schemas.microsoft.com/office/powerpoint/2010/main" val="824427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a:ea typeface="ＭＳ Ｐゴシック" panose="020B0600070205080204" pitchFamily="34" charset="-128"/>
              </a:rPr>
              <a:t>Jim…</a:t>
            </a:r>
          </a:p>
          <a:p>
            <a:r>
              <a:rPr lang="en-US"/>
              <a:t>From Samantha</a:t>
            </a:r>
          </a:p>
        </p:txBody>
      </p:sp>
      <p:sp>
        <p:nvSpPr>
          <p:cNvPr id="4" name="Slide Number Placeholder 3"/>
          <p:cNvSpPr>
            <a:spLocks noGrp="1"/>
          </p:cNvSpPr>
          <p:nvPr>
            <p:ph type="sldNum" sz="quarter" idx="5"/>
          </p:nvPr>
        </p:nvSpPr>
        <p:spPr/>
        <p:txBody>
          <a:bodyPr/>
          <a:lstStyle/>
          <a:p>
            <a:fld id="{6717C9A6-1DCC-394B-85C7-04B48FBC97E6}" type="slidenum">
              <a:rPr lang="en-US" altLang="en-US" smtClean="0"/>
              <a:pPr/>
              <a:t>11</a:t>
            </a:fld>
            <a:endParaRPr lang="en-US" altLang="en-US"/>
          </a:p>
        </p:txBody>
      </p:sp>
    </p:spTree>
    <p:extLst>
      <p:ext uri="{BB962C8B-B14F-4D97-AF65-F5344CB8AC3E}">
        <p14:creationId xmlns:p14="http://schemas.microsoft.com/office/powerpoint/2010/main" val="7466763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20.svg"/></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20.sv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20.sv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20.sv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20.svg"/></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20.svg"/></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20.sv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20.svg"/></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20.svg"/></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20.svg"/></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20.svg"/></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20.svg"/></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20.sv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20.svg"/></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20.svg"/></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AES Cover">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FE06FEE3-2D52-7D4B-BBD2-ACD5354FA4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2774" y="8934450"/>
            <a:ext cx="18888076"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A picture containing wheel&#10;&#10;Description automatically generated">
            <a:extLst>
              <a:ext uri="{FF2B5EF4-FFF2-40B4-BE49-F238E27FC236}">
                <a16:creationId xmlns:a16="http://schemas.microsoft.com/office/drawing/2014/main" id="{4AC49B5C-B81E-224B-B420-682418DD84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98950" y="9702801"/>
            <a:ext cx="255111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older 2"/>
          <p:cNvSpPr>
            <a:spLocks noGrp="1"/>
          </p:cNvSpPr>
          <p:nvPr>
            <p:ph type="ctrTitle"/>
          </p:nvPr>
        </p:nvSpPr>
        <p:spPr>
          <a:xfrm>
            <a:off x="612650" y="625477"/>
            <a:ext cx="18878804" cy="7739063"/>
          </a:xfrm>
          <a:prstGeom prst="rect">
            <a:avLst/>
          </a:prstGeom>
        </p:spPr>
        <p:txBody>
          <a:bodyPr>
            <a:noAutofit/>
          </a:bodyPr>
          <a:lstStyle>
            <a:lvl1pPr marL="9144">
              <a:lnSpc>
                <a:spcPct val="100000"/>
              </a:lnSpc>
              <a:spcBef>
                <a:spcPts val="6695"/>
              </a:spcBef>
              <a:defRPr sz="19999" b="0" i="0" kern="1200" spc="-10" baseline="0">
                <a:solidFill>
                  <a:srgbClr val="010202"/>
                </a:solidFill>
                <a:latin typeface="Arial"/>
                <a:cs typeface="Arial"/>
              </a:defRPr>
            </a:lvl1pPr>
          </a:lstStyle>
          <a:p>
            <a:r>
              <a:rPr lang="en-US"/>
              <a:t>Click to edit Master title style</a:t>
            </a:r>
            <a:endParaRPr/>
          </a:p>
        </p:txBody>
      </p:sp>
    </p:spTree>
    <p:extLst>
      <p:ext uri="{BB962C8B-B14F-4D97-AF65-F5344CB8AC3E}">
        <p14:creationId xmlns:p14="http://schemas.microsoft.com/office/powerpoint/2010/main" val="1992619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AES Section">
    <p:spTree>
      <p:nvGrpSpPr>
        <p:cNvPr id="1" name=""/>
        <p:cNvGrpSpPr/>
        <p:nvPr/>
      </p:nvGrpSpPr>
      <p:grpSpPr>
        <a:xfrm>
          <a:off x="0" y="0"/>
          <a:ext cx="0" cy="0"/>
          <a:chOff x="0" y="0"/>
          <a:chExt cx="0" cy="0"/>
        </a:xfrm>
      </p:grpSpPr>
      <p:pic>
        <p:nvPicPr>
          <p:cNvPr id="5" name="Picture 3" descr="A picture containing wheel&#10;&#10;Description automatically generated">
            <a:extLst>
              <a:ext uri="{FF2B5EF4-FFF2-40B4-BE49-F238E27FC236}">
                <a16:creationId xmlns:a16="http://schemas.microsoft.com/office/drawing/2014/main" id="{5E18BAB0-F3C1-D84C-B08D-ACAF32C5C4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6" y="10360027"/>
            <a:ext cx="841374"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ject 7">
            <a:extLst>
              <a:ext uri="{FF2B5EF4-FFF2-40B4-BE49-F238E27FC236}">
                <a16:creationId xmlns:a16="http://schemas.microsoft.com/office/drawing/2014/main" id="{FB65D0E6-AB2B-1C4B-B3FB-E7C78137D49E}"/>
              </a:ext>
            </a:extLst>
          </p:cNvPr>
          <p:cNvSpPr>
            <a:spLocks/>
          </p:cNvSpPr>
          <p:nvPr/>
        </p:nvSpPr>
        <p:spPr bwMode="auto">
          <a:xfrm>
            <a:off x="18896014" y="10537826"/>
            <a:ext cx="58738" cy="0"/>
          </a:xfrm>
          <a:custGeom>
            <a:avLst/>
            <a:gdLst>
              <a:gd name="T0" fmla="*/ 58586 w 59690"/>
              <a:gd name="T1" fmla="*/ 0 w 59690"/>
              <a:gd name="T2" fmla="*/ 58586 w 59690"/>
              <a:gd name="T3" fmla="*/ 0 60000 65536"/>
              <a:gd name="T4" fmla="*/ 0 60000 65536"/>
              <a:gd name="T5" fmla="*/ 0 60000 65536"/>
            </a:gdLst>
            <a:ahLst/>
            <a:cxnLst>
              <a:cxn ang="T3">
                <a:pos x="T0" y="0"/>
              </a:cxn>
              <a:cxn ang="T4">
                <a:pos x="T1" y="0"/>
              </a:cxn>
              <a:cxn ang="T5">
                <a:pos x="T2" y="0"/>
              </a:cxn>
            </a:cxnLst>
            <a:rect l="0" t="0" r="r" b="b"/>
            <a:pathLst>
              <a:path w="59690">
                <a:moveTo>
                  <a:pt x="59537" y="0"/>
                </a:moveTo>
                <a:lnTo>
                  <a:pt x="0" y="0"/>
                </a:lnTo>
                <a:lnTo>
                  <a:pt x="59537" y="0"/>
                </a:lnTo>
                <a:close/>
              </a:path>
            </a:pathLst>
          </a:custGeom>
          <a:solidFill>
            <a:srgbClr val="8471B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801"/>
          </a:p>
        </p:txBody>
      </p:sp>
      <p:sp>
        <p:nvSpPr>
          <p:cNvPr id="7" name="object 8">
            <a:extLst>
              <a:ext uri="{FF2B5EF4-FFF2-40B4-BE49-F238E27FC236}">
                <a16:creationId xmlns:a16="http://schemas.microsoft.com/office/drawing/2014/main" id="{D33BEF19-2E4F-114D-B4A2-2EF3F0EE796C}"/>
              </a:ext>
            </a:extLst>
          </p:cNvPr>
          <p:cNvSpPr>
            <a:spLocks/>
          </p:cNvSpPr>
          <p:nvPr/>
        </p:nvSpPr>
        <p:spPr bwMode="auto">
          <a:xfrm>
            <a:off x="18896014" y="10537826"/>
            <a:ext cx="58738" cy="0"/>
          </a:xfrm>
          <a:custGeom>
            <a:avLst/>
            <a:gdLst>
              <a:gd name="T0" fmla="*/ 58586 w 59690"/>
              <a:gd name="T1" fmla="*/ 0 w 59690"/>
              <a:gd name="T2" fmla="*/ 58586 w 59690"/>
              <a:gd name="T3" fmla="*/ 0 60000 65536"/>
              <a:gd name="T4" fmla="*/ 0 60000 65536"/>
              <a:gd name="T5" fmla="*/ 0 60000 65536"/>
            </a:gdLst>
            <a:ahLst/>
            <a:cxnLst>
              <a:cxn ang="T3">
                <a:pos x="T0" y="0"/>
              </a:cxn>
              <a:cxn ang="T4">
                <a:pos x="T1" y="0"/>
              </a:cxn>
              <a:cxn ang="T5">
                <a:pos x="T2" y="0"/>
              </a:cxn>
            </a:cxnLst>
            <a:rect l="0" t="0" r="r" b="b"/>
            <a:pathLst>
              <a:path w="59690">
                <a:moveTo>
                  <a:pt x="59537" y="0"/>
                </a:moveTo>
                <a:lnTo>
                  <a:pt x="0" y="0"/>
                </a:lnTo>
                <a:lnTo>
                  <a:pt x="59537" y="0"/>
                </a:lnTo>
                <a:close/>
              </a:path>
            </a:pathLst>
          </a:custGeom>
          <a:solidFill>
            <a:srgbClr val="8471B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801"/>
          </a:p>
        </p:txBody>
      </p:sp>
      <p:sp>
        <p:nvSpPr>
          <p:cNvPr id="8" name="Text Placeholder 7"/>
          <p:cNvSpPr>
            <a:spLocks noGrp="1"/>
          </p:cNvSpPr>
          <p:nvPr>
            <p:ph type="body" sz="quarter" idx="10"/>
          </p:nvPr>
        </p:nvSpPr>
        <p:spPr>
          <a:xfrm>
            <a:off x="612648" y="3401569"/>
            <a:ext cx="18882360" cy="6801862"/>
          </a:xfrm>
        </p:spPr>
        <p:txBody>
          <a:bodyPr/>
          <a:lstStyle>
            <a:lvl1pPr marL="0" marR="5081">
              <a:lnSpc>
                <a:spcPts val="8619"/>
              </a:lnSpc>
              <a:spcBef>
                <a:spcPts val="0"/>
              </a:spcBef>
              <a:defRPr sz="7200" kern="1200" spc="-10" baseline="0">
                <a:solidFill>
                  <a:schemeClr val="tx1"/>
                </a:solidFill>
                <a:latin typeface="Arial" charset="0"/>
                <a:ea typeface="Arial" charset="0"/>
                <a:cs typeface="Arial" charset="0"/>
              </a:defRPr>
            </a:lvl1pPr>
          </a:lstStyle>
          <a:p>
            <a:pPr lvl="0"/>
            <a:r>
              <a:rPr lang="en-US"/>
              <a:t>Click to edit Master text styles</a:t>
            </a:r>
          </a:p>
        </p:txBody>
      </p:sp>
      <p:sp>
        <p:nvSpPr>
          <p:cNvPr id="2" name="Holder 2"/>
          <p:cNvSpPr>
            <a:spLocks noGrp="1"/>
          </p:cNvSpPr>
          <p:nvPr>
            <p:ph type="ctrTitle" hasCustomPrompt="1"/>
          </p:nvPr>
        </p:nvSpPr>
        <p:spPr>
          <a:xfrm>
            <a:off x="612650" y="694945"/>
            <a:ext cx="18878804" cy="2215991"/>
          </a:xfrm>
          <a:prstGeom prst="rect">
            <a:avLst/>
          </a:prstGeom>
        </p:spPr>
        <p:txBody>
          <a:bodyPr wrap="square" anchor="t">
            <a:spAutoFit/>
          </a:bodyPr>
          <a:lstStyle>
            <a:lvl1pPr marL="0" marR="5081" algn="l">
              <a:lnSpc>
                <a:spcPct val="100000"/>
              </a:lnSpc>
              <a:spcBef>
                <a:spcPts val="0"/>
              </a:spcBef>
              <a:defRPr sz="14399" b="0" i="0" kern="1200" spc="-10" baseline="0">
                <a:solidFill>
                  <a:srgbClr val="010202"/>
                </a:solidFill>
                <a:latin typeface="Arial"/>
                <a:cs typeface="Arial"/>
              </a:defRPr>
            </a:lvl1pPr>
          </a:lstStyle>
          <a:p>
            <a:r>
              <a:rPr lang="en-US"/>
              <a:t>Header Copy</a:t>
            </a:r>
          </a:p>
        </p:txBody>
      </p:sp>
      <p:sp>
        <p:nvSpPr>
          <p:cNvPr id="9" name="Holder 6">
            <a:extLst>
              <a:ext uri="{FF2B5EF4-FFF2-40B4-BE49-F238E27FC236}">
                <a16:creationId xmlns:a16="http://schemas.microsoft.com/office/drawing/2014/main" id="{D898A10A-2898-1045-A54B-276CEF3D4ADA}"/>
              </a:ext>
            </a:extLst>
          </p:cNvPr>
          <p:cNvSpPr>
            <a:spLocks noGrp="1"/>
          </p:cNvSpPr>
          <p:nvPr>
            <p:ph type="sldNum" sz="quarter" idx="12"/>
          </p:nvPr>
        </p:nvSpPr>
        <p:spPr>
          <a:xfrm>
            <a:off x="603251" y="10433050"/>
            <a:ext cx="1295400" cy="214314"/>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6810A92D-4DFF-6A45-9EE7-795EE0271AD1}" type="slidenum">
              <a:rPr lang="en-US" altLang="en-US"/>
              <a:pPr/>
              <a:t>‹#›</a:t>
            </a:fld>
            <a:endParaRPr lang="en-US" altLang="en-US"/>
          </a:p>
        </p:txBody>
      </p:sp>
      <p:sp>
        <p:nvSpPr>
          <p:cNvPr id="10" name="Text Placeholder 3">
            <a:extLst>
              <a:ext uri="{FF2B5EF4-FFF2-40B4-BE49-F238E27FC236}">
                <a16:creationId xmlns:a16="http://schemas.microsoft.com/office/drawing/2014/main" id="{0323E482-239F-E94C-B454-0F7845850BFA}"/>
              </a:ext>
            </a:extLst>
          </p:cNvPr>
          <p:cNvSpPr>
            <a:spLocks noGrp="1"/>
          </p:cNvSpPr>
          <p:nvPr>
            <p:ph type="body" sz="quarter" idx="11" hasCustomPrompt="1"/>
          </p:nvPr>
        </p:nvSpPr>
        <p:spPr>
          <a:xfrm>
            <a:off x="2216151" y="10150475"/>
            <a:ext cx="15989299" cy="534988"/>
          </a:xfrm>
        </p:spPr>
        <p:txBody>
          <a:bodyPr anchor="b">
            <a:normAutofit/>
          </a:bodyPr>
          <a:lstStyle>
            <a:lvl1pPr>
              <a:defRPr sz="2399"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26426283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 AES Section">
    <p:bg>
      <p:bgPr>
        <a:solidFill>
          <a:srgbClr val="F5F5F5"/>
        </a:solidFill>
        <a:effectLst/>
      </p:bgPr>
    </p:bg>
    <p:spTree>
      <p:nvGrpSpPr>
        <p:cNvPr id="1" name=""/>
        <p:cNvGrpSpPr/>
        <p:nvPr/>
      </p:nvGrpSpPr>
      <p:grpSpPr>
        <a:xfrm>
          <a:off x="0" y="0"/>
          <a:ext cx="0" cy="0"/>
          <a:chOff x="0" y="0"/>
          <a:chExt cx="0" cy="0"/>
        </a:xfrm>
      </p:grpSpPr>
      <p:pic>
        <p:nvPicPr>
          <p:cNvPr id="5" name="Picture 3" descr="A picture containing wheel&#10;&#10;Description automatically generated">
            <a:extLst>
              <a:ext uri="{FF2B5EF4-FFF2-40B4-BE49-F238E27FC236}">
                <a16:creationId xmlns:a16="http://schemas.microsoft.com/office/drawing/2014/main" id="{5E18BAB0-F3C1-D84C-B08D-ACAF32C5C4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ject 7">
            <a:extLst>
              <a:ext uri="{FF2B5EF4-FFF2-40B4-BE49-F238E27FC236}">
                <a16:creationId xmlns:a16="http://schemas.microsoft.com/office/drawing/2014/main" id="{FB65D0E6-AB2B-1C4B-B3FB-E7C78137D49E}"/>
              </a:ext>
            </a:extLst>
          </p:cNvPr>
          <p:cNvSpPr>
            <a:spLocks/>
          </p:cNvSpPr>
          <p:nvPr/>
        </p:nvSpPr>
        <p:spPr bwMode="auto">
          <a:xfrm>
            <a:off x="18896013" y="10537825"/>
            <a:ext cx="58737" cy="0"/>
          </a:xfrm>
          <a:custGeom>
            <a:avLst/>
            <a:gdLst>
              <a:gd name="T0" fmla="*/ 58586 w 59690"/>
              <a:gd name="T1" fmla="*/ 0 w 59690"/>
              <a:gd name="T2" fmla="*/ 58586 w 59690"/>
              <a:gd name="T3" fmla="*/ 0 60000 65536"/>
              <a:gd name="T4" fmla="*/ 0 60000 65536"/>
              <a:gd name="T5" fmla="*/ 0 60000 65536"/>
            </a:gdLst>
            <a:ahLst/>
            <a:cxnLst>
              <a:cxn ang="T3">
                <a:pos x="T0" y="0"/>
              </a:cxn>
              <a:cxn ang="T4">
                <a:pos x="T1" y="0"/>
              </a:cxn>
              <a:cxn ang="T5">
                <a:pos x="T2" y="0"/>
              </a:cxn>
            </a:cxnLst>
            <a:rect l="0" t="0" r="r" b="b"/>
            <a:pathLst>
              <a:path w="59690">
                <a:moveTo>
                  <a:pt x="59537" y="0"/>
                </a:moveTo>
                <a:lnTo>
                  <a:pt x="0" y="0"/>
                </a:lnTo>
                <a:lnTo>
                  <a:pt x="59537" y="0"/>
                </a:lnTo>
                <a:close/>
              </a:path>
            </a:pathLst>
          </a:custGeom>
          <a:solidFill>
            <a:srgbClr val="8471B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7" name="object 8">
            <a:extLst>
              <a:ext uri="{FF2B5EF4-FFF2-40B4-BE49-F238E27FC236}">
                <a16:creationId xmlns:a16="http://schemas.microsoft.com/office/drawing/2014/main" id="{D33BEF19-2E4F-114D-B4A2-2EF3F0EE796C}"/>
              </a:ext>
            </a:extLst>
          </p:cNvPr>
          <p:cNvSpPr>
            <a:spLocks/>
          </p:cNvSpPr>
          <p:nvPr/>
        </p:nvSpPr>
        <p:spPr bwMode="auto">
          <a:xfrm>
            <a:off x="18896013" y="10537825"/>
            <a:ext cx="58737" cy="0"/>
          </a:xfrm>
          <a:custGeom>
            <a:avLst/>
            <a:gdLst>
              <a:gd name="T0" fmla="*/ 58586 w 59690"/>
              <a:gd name="T1" fmla="*/ 0 w 59690"/>
              <a:gd name="T2" fmla="*/ 58586 w 59690"/>
              <a:gd name="T3" fmla="*/ 0 60000 65536"/>
              <a:gd name="T4" fmla="*/ 0 60000 65536"/>
              <a:gd name="T5" fmla="*/ 0 60000 65536"/>
            </a:gdLst>
            <a:ahLst/>
            <a:cxnLst>
              <a:cxn ang="T3">
                <a:pos x="T0" y="0"/>
              </a:cxn>
              <a:cxn ang="T4">
                <a:pos x="T1" y="0"/>
              </a:cxn>
              <a:cxn ang="T5">
                <a:pos x="T2" y="0"/>
              </a:cxn>
            </a:cxnLst>
            <a:rect l="0" t="0" r="r" b="b"/>
            <a:pathLst>
              <a:path w="59690">
                <a:moveTo>
                  <a:pt x="59537" y="0"/>
                </a:moveTo>
                <a:lnTo>
                  <a:pt x="0" y="0"/>
                </a:lnTo>
                <a:lnTo>
                  <a:pt x="59537" y="0"/>
                </a:lnTo>
                <a:close/>
              </a:path>
            </a:pathLst>
          </a:custGeom>
          <a:solidFill>
            <a:srgbClr val="8471B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8" name="Text Placeholder 7"/>
          <p:cNvSpPr>
            <a:spLocks noGrp="1"/>
          </p:cNvSpPr>
          <p:nvPr>
            <p:ph type="body" sz="quarter" idx="10"/>
          </p:nvPr>
        </p:nvSpPr>
        <p:spPr>
          <a:xfrm>
            <a:off x="612648" y="3401568"/>
            <a:ext cx="18882360" cy="6801862"/>
          </a:xfrm>
        </p:spPr>
        <p:txBody>
          <a:bodyPr/>
          <a:lstStyle>
            <a:lvl1pPr marL="0" marR="5080">
              <a:lnSpc>
                <a:spcPts val="8620"/>
              </a:lnSpc>
              <a:spcBef>
                <a:spcPts val="0"/>
              </a:spcBef>
              <a:defRPr sz="7200" kern="1200" spc="-10" baseline="0">
                <a:solidFill>
                  <a:schemeClr val="tx1"/>
                </a:solidFill>
                <a:latin typeface="Arial" charset="0"/>
                <a:ea typeface="Arial" charset="0"/>
                <a:cs typeface="Arial" charset="0"/>
              </a:defRPr>
            </a:lvl1pPr>
          </a:lstStyle>
          <a:p>
            <a:pPr lvl="0"/>
            <a:r>
              <a:rPr lang="en-US"/>
              <a:t>Click to edit Master text styles</a:t>
            </a:r>
          </a:p>
        </p:txBody>
      </p:sp>
      <p:sp>
        <p:nvSpPr>
          <p:cNvPr id="2" name="Holder 2"/>
          <p:cNvSpPr>
            <a:spLocks noGrp="1"/>
          </p:cNvSpPr>
          <p:nvPr>
            <p:ph type="ctrTitle" hasCustomPrompt="1"/>
          </p:nvPr>
        </p:nvSpPr>
        <p:spPr>
          <a:xfrm>
            <a:off x="612648" y="694944"/>
            <a:ext cx="18878804" cy="2215991"/>
          </a:xfrm>
          <a:prstGeom prst="rect">
            <a:avLst/>
          </a:prstGeom>
        </p:spPr>
        <p:txBody>
          <a:bodyPr wrap="square" anchor="t">
            <a:spAutoFit/>
          </a:bodyPr>
          <a:lstStyle>
            <a:lvl1pPr marL="0" marR="5080" algn="l">
              <a:lnSpc>
                <a:spcPct val="100000"/>
              </a:lnSpc>
              <a:spcBef>
                <a:spcPts val="0"/>
              </a:spcBef>
              <a:defRPr sz="14400" b="0" i="0" kern="1200" spc="-10" baseline="0">
                <a:solidFill>
                  <a:srgbClr val="010202"/>
                </a:solidFill>
                <a:latin typeface="Arial"/>
                <a:cs typeface="Arial"/>
              </a:defRPr>
            </a:lvl1pPr>
          </a:lstStyle>
          <a:p>
            <a:r>
              <a:rPr lang="en-US"/>
              <a:t>Header Copy</a:t>
            </a:r>
          </a:p>
        </p:txBody>
      </p:sp>
      <p:sp>
        <p:nvSpPr>
          <p:cNvPr id="9" name="Holder 6">
            <a:extLst>
              <a:ext uri="{FF2B5EF4-FFF2-40B4-BE49-F238E27FC236}">
                <a16:creationId xmlns:a16="http://schemas.microsoft.com/office/drawing/2014/main" id="{D898A10A-2898-1045-A54B-276CEF3D4ADA}"/>
              </a:ext>
            </a:extLst>
          </p:cNvPr>
          <p:cNvSpPr>
            <a:spLocks noGrp="1"/>
          </p:cNvSpPr>
          <p:nvPr>
            <p:ph type="sldNum" sz="quarter" idx="12"/>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6810A92D-4DFF-6A45-9EE7-795EE0271AD1}" type="slidenum">
              <a:rPr lang="en-US" altLang="en-US"/>
              <a:pPr/>
              <a:t>‹#›</a:t>
            </a:fld>
            <a:endParaRPr lang="en-US" altLang="en-US"/>
          </a:p>
        </p:txBody>
      </p:sp>
      <p:sp>
        <p:nvSpPr>
          <p:cNvPr id="10" name="Text Placeholder 3">
            <a:extLst>
              <a:ext uri="{FF2B5EF4-FFF2-40B4-BE49-F238E27FC236}">
                <a16:creationId xmlns:a16="http://schemas.microsoft.com/office/drawing/2014/main" id="{0323E482-239F-E94C-B454-0F7845850BFA}"/>
              </a:ext>
            </a:extLst>
          </p:cNvPr>
          <p:cNvSpPr>
            <a:spLocks noGrp="1"/>
          </p:cNvSpPr>
          <p:nvPr>
            <p:ph type="body" sz="quarter" idx="11"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143721058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 AES Section">
    <p:spTree>
      <p:nvGrpSpPr>
        <p:cNvPr id="1" name=""/>
        <p:cNvGrpSpPr/>
        <p:nvPr/>
      </p:nvGrpSpPr>
      <p:grpSpPr>
        <a:xfrm>
          <a:off x="0" y="0"/>
          <a:ext cx="0" cy="0"/>
          <a:chOff x="0" y="0"/>
          <a:chExt cx="0" cy="0"/>
        </a:xfrm>
      </p:grpSpPr>
      <p:pic>
        <p:nvPicPr>
          <p:cNvPr id="5" name="Picture 3" descr="A picture containing wheel&#10;&#10;Description automatically generated">
            <a:extLst>
              <a:ext uri="{FF2B5EF4-FFF2-40B4-BE49-F238E27FC236}">
                <a16:creationId xmlns:a16="http://schemas.microsoft.com/office/drawing/2014/main" id="{DF0B5CF4-F4D8-E346-9646-05ACD7DFA3B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0B78F6BD-B5CC-904F-8C8E-B5A3A88B9C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775" y="2478088"/>
            <a:ext cx="18845213"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older 2"/>
          <p:cNvSpPr>
            <a:spLocks noGrp="1"/>
          </p:cNvSpPr>
          <p:nvPr>
            <p:ph type="ctrTitle"/>
          </p:nvPr>
        </p:nvSpPr>
        <p:spPr>
          <a:xfrm>
            <a:off x="612648" y="950976"/>
            <a:ext cx="17288002" cy="1107996"/>
          </a:xfrm>
          <a:prstGeom prst="rect">
            <a:avLst/>
          </a:prstGeom>
        </p:spPr>
        <p:txBody>
          <a:bodyPr anchor="t">
            <a:spAutoFit/>
          </a:bodyPr>
          <a:lstStyle>
            <a:lvl1pPr marL="0" marR="5080" algn="l">
              <a:lnSpc>
                <a:spcPct val="100000"/>
              </a:lnSpc>
              <a:spcBef>
                <a:spcPts val="0"/>
              </a:spcBef>
              <a:defRPr sz="7200" b="0" i="0" kern="1200" spc="-10" baseline="0">
                <a:solidFill>
                  <a:srgbClr val="010202"/>
                </a:solidFill>
                <a:latin typeface="Arial"/>
                <a:cs typeface="Arial"/>
              </a:defRPr>
            </a:lvl1pPr>
          </a:lstStyle>
          <a:p>
            <a:r>
              <a:rPr lang="en-US"/>
              <a:t>Click to edit Master title style</a:t>
            </a:r>
          </a:p>
        </p:txBody>
      </p:sp>
      <p:sp>
        <p:nvSpPr>
          <p:cNvPr id="4" name="Text Placeholder 3"/>
          <p:cNvSpPr>
            <a:spLocks noGrp="1"/>
          </p:cNvSpPr>
          <p:nvPr>
            <p:ph type="body" sz="quarter" idx="10"/>
          </p:nvPr>
        </p:nvSpPr>
        <p:spPr>
          <a:xfrm>
            <a:off x="612648" y="3095641"/>
            <a:ext cx="18888202" cy="6081713"/>
          </a:xfrm>
        </p:spPr>
        <p:txBody>
          <a:bodyPr tIns="0"/>
          <a:lstStyle>
            <a:lvl1pPr marL="0" marR="0" indent="0" defTabSz="914400" eaLnBrk="1" fontAlgn="auto" latinLnBrk="0" hangingPunct="1">
              <a:lnSpc>
                <a:spcPct val="100000"/>
              </a:lnSpc>
              <a:spcBef>
                <a:spcPts val="0"/>
              </a:spcBef>
              <a:spcAft>
                <a:spcPts val="0"/>
              </a:spcAft>
              <a:buClrTx/>
              <a:buSzTx/>
              <a:buFontTx/>
              <a:buNone/>
              <a:tabLst/>
              <a:defRPr sz="14400" kern="1200" spc="-10" baseline="0">
                <a:latin typeface="Arial" charset="0"/>
                <a:ea typeface="Arial" charset="0"/>
                <a:cs typeface="Arial" charset="0"/>
              </a:defRPr>
            </a:lvl1pPr>
            <a:lvl2pPr>
              <a:defRPr sz="15650">
                <a:latin typeface="Arial" charset="0"/>
                <a:ea typeface="Arial" charset="0"/>
                <a:cs typeface="Arial" charset="0"/>
              </a:defRPr>
            </a:lvl2pPr>
            <a:lvl3pPr>
              <a:defRPr sz="15650">
                <a:latin typeface="Arial" charset="0"/>
                <a:ea typeface="Arial" charset="0"/>
                <a:cs typeface="Arial" charset="0"/>
              </a:defRPr>
            </a:lvl3pPr>
            <a:lvl4pPr>
              <a:defRPr sz="15650">
                <a:latin typeface="Arial" charset="0"/>
                <a:ea typeface="Arial" charset="0"/>
                <a:cs typeface="Arial" charset="0"/>
              </a:defRPr>
            </a:lvl4pPr>
            <a:lvl5pPr>
              <a:defRPr sz="15650">
                <a:latin typeface="Arial" charset="0"/>
                <a:ea typeface="Arial" charset="0"/>
                <a:cs typeface="Arial" charset="0"/>
              </a:defRPr>
            </a:lvl5pPr>
          </a:lstStyle>
          <a:p>
            <a:pPr lvl="0"/>
            <a:r>
              <a:rPr lang="en-US"/>
              <a:t>Click to edit Master text styles</a:t>
            </a:r>
          </a:p>
        </p:txBody>
      </p:sp>
      <p:sp>
        <p:nvSpPr>
          <p:cNvPr id="7" name="Holder 6">
            <a:extLst>
              <a:ext uri="{FF2B5EF4-FFF2-40B4-BE49-F238E27FC236}">
                <a16:creationId xmlns:a16="http://schemas.microsoft.com/office/drawing/2014/main" id="{593940E8-723B-1C4E-A6C8-6714D4705D0E}"/>
              </a:ext>
            </a:extLst>
          </p:cNvPr>
          <p:cNvSpPr>
            <a:spLocks noGrp="1"/>
          </p:cNvSpPr>
          <p:nvPr>
            <p:ph type="sldNum" sz="quarter" idx="12"/>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E902D98C-76AD-7348-B2FB-E43B05BD2DCF}" type="slidenum">
              <a:rPr lang="en-US" altLang="en-US"/>
              <a:pPr/>
              <a:t>‹#›</a:t>
            </a:fld>
            <a:endParaRPr lang="en-US" altLang="en-US"/>
          </a:p>
        </p:txBody>
      </p:sp>
      <p:sp>
        <p:nvSpPr>
          <p:cNvPr id="8" name="Text Placeholder 3">
            <a:extLst>
              <a:ext uri="{FF2B5EF4-FFF2-40B4-BE49-F238E27FC236}">
                <a16:creationId xmlns:a16="http://schemas.microsoft.com/office/drawing/2014/main" id="{C10A6F2B-7906-AC42-84D6-D2CE2106B069}"/>
              </a:ext>
            </a:extLst>
          </p:cNvPr>
          <p:cNvSpPr>
            <a:spLocks noGrp="1"/>
          </p:cNvSpPr>
          <p:nvPr>
            <p:ph type="body" sz="quarter" idx="11"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39616497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 AES Text">
    <p:spTree>
      <p:nvGrpSpPr>
        <p:cNvPr id="1" name=""/>
        <p:cNvGrpSpPr/>
        <p:nvPr/>
      </p:nvGrpSpPr>
      <p:grpSpPr>
        <a:xfrm>
          <a:off x="0" y="0"/>
          <a:ext cx="0" cy="0"/>
          <a:chOff x="0" y="0"/>
          <a:chExt cx="0" cy="0"/>
        </a:xfrm>
      </p:grpSpPr>
      <p:pic>
        <p:nvPicPr>
          <p:cNvPr id="6" name="Picture 4" descr="A picture containing wheel&#10;&#10;Description automatically generated">
            <a:extLst>
              <a:ext uri="{FF2B5EF4-FFF2-40B4-BE49-F238E27FC236}">
                <a16:creationId xmlns:a16="http://schemas.microsoft.com/office/drawing/2014/main" id="{94C951AA-9F6D-1440-985B-222C56784B2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0"/>
          </p:nvPr>
        </p:nvSpPr>
        <p:spPr>
          <a:xfrm>
            <a:off x="612648" y="701676"/>
            <a:ext cx="17288002" cy="9639300"/>
          </a:xfrm>
        </p:spPr>
        <p:txBody>
          <a:bodyPr tIns="411480">
            <a:normAutofit/>
          </a:bodyPr>
          <a:lstStyle>
            <a:lvl1pPr marL="12700" marR="5080" indent="1835785" defTabSz="914400" eaLnBrk="1" fontAlgn="auto" latinLnBrk="0" hangingPunct="1">
              <a:lnSpc>
                <a:spcPct val="100000"/>
              </a:lnSpc>
              <a:spcBef>
                <a:spcPts val="3229"/>
              </a:spcBef>
              <a:spcAft>
                <a:spcPts val="0"/>
              </a:spcAft>
              <a:buClrTx/>
              <a:buSzTx/>
              <a:buFontTx/>
              <a:buNone/>
              <a:tabLst/>
              <a:defRPr sz="14400" kern="1200" spc="-10" baseline="0">
                <a:latin typeface="Arial" charset="0"/>
                <a:ea typeface="Arial" charset="0"/>
                <a:cs typeface="Arial" charset="0"/>
              </a:defRPr>
            </a:lvl1pPr>
            <a:lvl2pPr>
              <a:defRPr sz="15650">
                <a:latin typeface="Arial" charset="0"/>
                <a:ea typeface="Arial" charset="0"/>
                <a:cs typeface="Arial" charset="0"/>
              </a:defRPr>
            </a:lvl2pPr>
            <a:lvl3pPr>
              <a:defRPr sz="15650">
                <a:latin typeface="Arial" charset="0"/>
                <a:ea typeface="Arial" charset="0"/>
                <a:cs typeface="Arial" charset="0"/>
              </a:defRPr>
            </a:lvl3pPr>
            <a:lvl4pPr>
              <a:defRPr sz="15650">
                <a:latin typeface="Arial" charset="0"/>
                <a:ea typeface="Arial" charset="0"/>
                <a:cs typeface="Arial" charset="0"/>
              </a:defRPr>
            </a:lvl4pPr>
            <a:lvl5pPr>
              <a:defRPr sz="15650">
                <a:latin typeface="Arial" charset="0"/>
                <a:ea typeface="Arial" charset="0"/>
                <a:cs typeface="Arial" charset="0"/>
              </a:defRPr>
            </a:lvl5pPr>
          </a:lstStyle>
          <a:p>
            <a:pPr lvl="0"/>
            <a:r>
              <a:rPr lang="en-US"/>
              <a:t>Click to edit Master text styles</a:t>
            </a:r>
          </a:p>
        </p:txBody>
      </p:sp>
      <p:sp>
        <p:nvSpPr>
          <p:cNvPr id="8" name="Holder 6">
            <a:extLst>
              <a:ext uri="{FF2B5EF4-FFF2-40B4-BE49-F238E27FC236}">
                <a16:creationId xmlns:a16="http://schemas.microsoft.com/office/drawing/2014/main" id="{44D7F434-02C9-CA43-BF8D-9A879C875E06}"/>
              </a:ext>
            </a:extLst>
          </p:cNvPr>
          <p:cNvSpPr>
            <a:spLocks noGrp="1"/>
          </p:cNvSpPr>
          <p:nvPr>
            <p:ph type="sldNum" sz="quarter" idx="12"/>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F5C59606-A346-0444-AA3C-1614891AAB91}" type="slidenum">
              <a:rPr lang="en-US" altLang="en-US"/>
              <a:pPr/>
              <a:t>‹#›</a:t>
            </a:fld>
            <a:endParaRPr lang="en-US" altLang="en-US"/>
          </a:p>
        </p:txBody>
      </p:sp>
      <p:sp>
        <p:nvSpPr>
          <p:cNvPr id="3" name="Picture Placeholder 2">
            <a:extLst>
              <a:ext uri="{FF2B5EF4-FFF2-40B4-BE49-F238E27FC236}">
                <a16:creationId xmlns:a16="http://schemas.microsoft.com/office/drawing/2014/main" id="{BD6D4281-87AA-0C47-8BB9-BCDED1DBC5DA}"/>
              </a:ext>
            </a:extLst>
          </p:cNvPr>
          <p:cNvSpPr>
            <a:spLocks noGrp="1"/>
          </p:cNvSpPr>
          <p:nvPr>
            <p:ph type="pic" sz="quarter" idx="13"/>
          </p:nvPr>
        </p:nvSpPr>
        <p:spPr>
          <a:xfrm>
            <a:off x="603250" y="1539875"/>
            <a:ext cx="1371600" cy="1371600"/>
          </a:xfrm>
        </p:spPr>
        <p:txBody>
          <a:bodyPr/>
          <a:lstStyle/>
          <a:p>
            <a:endParaRPr lang="en-US"/>
          </a:p>
        </p:txBody>
      </p:sp>
      <p:sp>
        <p:nvSpPr>
          <p:cNvPr id="11" name="Picture Placeholder 2">
            <a:extLst>
              <a:ext uri="{FF2B5EF4-FFF2-40B4-BE49-F238E27FC236}">
                <a16:creationId xmlns:a16="http://schemas.microsoft.com/office/drawing/2014/main" id="{F1E23199-4F39-C44C-9996-B02FC3D665B6}"/>
              </a:ext>
            </a:extLst>
          </p:cNvPr>
          <p:cNvSpPr>
            <a:spLocks noGrp="1"/>
          </p:cNvSpPr>
          <p:nvPr>
            <p:ph type="pic" sz="quarter" idx="14"/>
          </p:nvPr>
        </p:nvSpPr>
        <p:spPr>
          <a:xfrm>
            <a:off x="15538450" y="3749675"/>
            <a:ext cx="1371600" cy="1371600"/>
          </a:xfrm>
        </p:spPr>
        <p:txBody>
          <a:bodyPr/>
          <a:lstStyle/>
          <a:p>
            <a:endParaRPr lang="en-US"/>
          </a:p>
        </p:txBody>
      </p:sp>
      <p:sp>
        <p:nvSpPr>
          <p:cNvPr id="9" name="Text Placeholder 3">
            <a:extLst>
              <a:ext uri="{FF2B5EF4-FFF2-40B4-BE49-F238E27FC236}">
                <a16:creationId xmlns:a16="http://schemas.microsoft.com/office/drawing/2014/main" id="{1D94899D-B080-D445-AEDF-9B8237908A3B}"/>
              </a:ext>
            </a:extLst>
          </p:cNvPr>
          <p:cNvSpPr>
            <a:spLocks noGrp="1"/>
          </p:cNvSpPr>
          <p:nvPr>
            <p:ph type="body" sz="quarter" idx="11"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18197257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AES Thank You">
    <p:bg>
      <p:bgPr>
        <a:solidFill>
          <a:srgbClr val="F5F5F5"/>
        </a:solidFill>
        <a:effectLst/>
      </p:bgPr>
    </p:bg>
    <p:spTree>
      <p:nvGrpSpPr>
        <p:cNvPr id="1" name=""/>
        <p:cNvGrpSpPr/>
        <p:nvPr/>
      </p:nvGrpSpPr>
      <p:grpSpPr>
        <a:xfrm>
          <a:off x="0" y="0"/>
          <a:ext cx="0" cy="0"/>
          <a:chOff x="0" y="0"/>
          <a:chExt cx="0" cy="0"/>
        </a:xfrm>
      </p:grpSpPr>
      <p:pic>
        <p:nvPicPr>
          <p:cNvPr id="4" name="Picture 3" descr="A picture containing wheel&#10;&#10;Description automatically generated">
            <a:extLst>
              <a:ext uri="{FF2B5EF4-FFF2-40B4-BE49-F238E27FC236}">
                <a16:creationId xmlns:a16="http://schemas.microsoft.com/office/drawing/2014/main" id="{A1EC0A22-9EC3-F743-8F85-98FCBFE6FB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older 2"/>
          <p:cNvSpPr>
            <a:spLocks noGrp="1"/>
          </p:cNvSpPr>
          <p:nvPr>
            <p:ph type="ctrTitle"/>
          </p:nvPr>
        </p:nvSpPr>
        <p:spPr>
          <a:xfrm>
            <a:off x="612648" y="704088"/>
            <a:ext cx="18881852" cy="4450449"/>
          </a:xfrm>
          <a:prstGeom prst="rect">
            <a:avLst/>
          </a:prstGeom>
        </p:spPr>
        <p:txBody>
          <a:bodyPr wrap="square" tIns="18288" anchor="t">
            <a:spAutoFit/>
          </a:bodyPr>
          <a:lstStyle>
            <a:lvl1pPr marL="0" marR="5080" algn="l">
              <a:lnSpc>
                <a:spcPct val="100000"/>
              </a:lnSpc>
              <a:spcBef>
                <a:spcPts val="0"/>
              </a:spcBef>
              <a:defRPr sz="14400" b="0" i="0" kern="1200" spc="40" baseline="0">
                <a:solidFill>
                  <a:srgbClr val="010202"/>
                </a:solidFill>
                <a:latin typeface="Arial"/>
                <a:cs typeface="Arial"/>
              </a:defRPr>
            </a:lvl1pPr>
          </a:lstStyle>
          <a:p>
            <a:r>
              <a:rPr lang="en-US"/>
              <a:t>Click to edit Master title style</a:t>
            </a:r>
          </a:p>
        </p:txBody>
      </p:sp>
      <p:sp>
        <p:nvSpPr>
          <p:cNvPr id="5" name="Holder 6">
            <a:extLst>
              <a:ext uri="{FF2B5EF4-FFF2-40B4-BE49-F238E27FC236}">
                <a16:creationId xmlns:a16="http://schemas.microsoft.com/office/drawing/2014/main" id="{C6466333-1474-B440-B422-6BB6BA1731C1}"/>
              </a:ext>
            </a:extLst>
          </p:cNvPr>
          <p:cNvSpPr>
            <a:spLocks noGrp="1"/>
          </p:cNvSpPr>
          <p:nvPr>
            <p:ph type="sldNum" sz="quarter" idx="12"/>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779ACDDE-B716-5540-99F6-16937E07ACAE}" type="slidenum">
              <a:rPr lang="en-US" altLang="en-US"/>
              <a:pPr/>
              <a:t>‹#›</a:t>
            </a:fld>
            <a:endParaRPr lang="en-US" altLang="en-US"/>
          </a:p>
        </p:txBody>
      </p:sp>
      <p:sp>
        <p:nvSpPr>
          <p:cNvPr id="6" name="Text Placeholder 3">
            <a:extLst>
              <a:ext uri="{FF2B5EF4-FFF2-40B4-BE49-F238E27FC236}">
                <a16:creationId xmlns:a16="http://schemas.microsoft.com/office/drawing/2014/main" id="{FDFADC37-4782-8F48-A6AA-A89827A26649}"/>
              </a:ext>
            </a:extLst>
          </p:cNvPr>
          <p:cNvSpPr>
            <a:spLocks noGrp="1"/>
          </p:cNvSpPr>
          <p:nvPr>
            <p:ph type="body" sz="quarter" idx="11"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26350588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 AES Internal [Image]">
    <p:spTree>
      <p:nvGrpSpPr>
        <p:cNvPr id="1" name=""/>
        <p:cNvGrpSpPr/>
        <p:nvPr/>
      </p:nvGrpSpPr>
      <p:grpSpPr>
        <a:xfrm>
          <a:off x="0" y="0"/>
          <a:ext cx="0" cy="0"/>
          <a:chOff x="0" y="0"/>
          <a:chExt cx="0" cy="0"/>
        </a:xfrm>
      </p:grpSpPr>
      <p:pic>
        <p:nvPicPr>
          <p:cNvPr id="8" name="Picture 3" descr="A picture containing wheel&#10;&#10;Description automatically generated">
            <a:extLst>
              <a:ext uri="{FF2B5EF4-FFF2-40B4-BE49-F238E27FC236}">
                <a16:creationId xmlns:a16="http://schemas.microsoft.com/office/drawing/2014/main" id="{602C721A-E719-C743-8D97-20EAD54BD4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2"/>
          </p:nvPr>
        </p:nvSpPr>
        <p:spPr>
          <a:xfrm>
            <a:off x="8604250" y="628649"/>
            <a:ext cx="11499850" cy="9140825"/>
          </a:xfrm>
        </p:spPr>
        <p:txBody>
          <a:bodyPr>
            <a:normAutofit/>
          </a:bodyPr>
          <a:lstStyle/>
          <a:p>
            <a:pPr lvl="0"/>
            <a:r>
              <a:rPr lang="en-US" noProof="0"/>
              <a:t>Click icon to add picture</a:t>
            </a:r>
          </a:p>
        </p:txBody>
      </p:sp>
      <p:sp>
        <p:nvSpPr>
          <p:cNvPr id="7" name="Text Placeholder 6"/>
          <p:cNvSpPr>
            <a:spLocks noGrp="1"/>
          </p:cNvSpPr>
          <p:nvPr>
            <p:ph type="body" sz="quarter" idx="11"/>
          </p:nvPr>
        </p:nvSpPr>
        <p:spPr>
          <a:xfrm>
            <a:off x="612775" y="502920"/>
            <a:ext cx="6913982"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9" name="Title 4"/>
          <p:cNvSpPr>
            <a:spLocks noGrp="1"/>
          </p:cNvSpPr>
          <p:nvPr>
            <p:ph type="title"/>
          </p:nvPr>
        </p:nvSpPr>
        <p:spPr>
          <a:xfrm>
            <a:off x="612648" y="1609344"/>
            <a:ext cx="6914126" cy="1692771"/>
          </a:xfrm>
        </p:spPr>
        <p:txBody>
          <a:bodyPr>
            <a:noAutofit/>
          </a:bodyPr>
          <a:lstStyle>
            <a:lvl1pPr algn="l">
              <a:lnSpc>
                <a:spcPts val="6600"/>
              </a:lnSpc>
              <a:spcBef>
                <a:spcPts val="1415"/>
              </a:spcBef>
              <a:defRPr sz="7200" kern="1200" spc="-10" baseline="0"/>
            </a:lvl1pPr>
          </a:lstStyle>
          <a:p>
            <a:r>
              <a:rPr lang="en-US"/>
              <a:t>Click to edit Master title style</a:t>
            </a:r>
          </a:p>
        </p:txBody>
      </p:sp>
      <p:sp>
        <p:nvSpPr>
          <p:cNvPr id="11" name="Text Placeholder 5"/>
          <p:cNvSpPr>
            <a:spLocks noGrp="1"/>
          </p:cNvSpPr>
          <p:nvPr>
            <p:ph type="body" sz="quarter" idx="17"/>
          </p:nvPr>
        </p:nvSpPr>
        <p:spPr>
          <a:xfrm>
            <a:off x="612648" y="3670300"/>
            <a:ext cx="6924802" cy="6678613"/>
          </a:xfrm>
        </p:spPr>
        <p:txBody>
          <a:bodyPr/>
          <a:lstStyle>
            <a:lvl1pPr>
              <a:lnSpc>
                <a:spcPct val="100000"/>
              </a:lnSpc>
              <a:spcBef>
                <a:spcPts val="800"/>
              </a:spcBef>
              <a:spcAft>
                <a:spcPts val="800"/>
              </a:spcAft>
              <a:defRPr sz="36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2pPr>
            <a:lvl3pPr marL="34290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3pPr>
            <a:lvl4pPr marL="116586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Holder 6">
            <a:extLst>
              <a:ext uri="{FF2B5EF4-FFF2-40B4-BE49-F238E27FC236}">
                <a16:creationId xmlns:a16="http://schemas.microsoft.com/office/drawing/2014/main" id="{19B23B14-491A-724C-8DEB-A588CDFE77F6}"/>
              </a:ext>
            </a:extLst>
          </p:cNvPr>
          <p:cNvSpPr>
            <a:spLocks noGrp="1"/>
          </p:cNvSpPr>
          <p:nvPr>
            <p:ph type="sldNum" sz="quarter" idx="18"/>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35FB5B99-7193-F245-AC66-0CF6D4D7AC8C}" type="slidenum">
              <a:rPr lang="en-US" altLang="en-US"/>
              <a:pPr/>
              <a:t>‹#›</a:t>
            </a:fld>
            <a:endParaRPr lang="en-US" altLang="en-US"/>
          </a:p>
        </p:txBody>
      </p:sp>
      <p:sp>
        <p:nvSpPr>
          <p:cNvPr id="12" name="Text Placeholder 3">
            <a:extLst>
              <a:ext uri="{FF2B5EF4-FFF2-40B4-BE49-F238E27FC236}">
                <a16:creationId xmlns:a16="http://schemas.microsoft.com/office/drawing/2014/main" id="{79A4029F-2737-2747-9AFE-C39EB2DF399B}"/>
              </a:ext>
            </a:extLst>
          </p:cNvPr>
          <p:cNvSpPr>
            <a:spLocks noGrp="1"/>
          </p:cNvSpPr>
          <p:nvPr>
            <p:ph type="body" sz="quarter" idx="19"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19660512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 AES Internal [Image]">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11C7D1CE-A14E-7E4E-9C5A-86E567FFCEF9}"/>
              </a:ext>
            </a:extLst>
          </p:cNvPr>
          <p:cNvSpPr>
            <a:spLocks/>
          </p:cNvSpPr>
          <p:nvPr/>
        </p:nvSpPr>
        <p:spPr bwMode="auto">
          <a:xfrm>
            <a:off x="0" y="6911975"/>
            <a:ext cx="20104100" cy="4397375"/>
          </a:xfrm>
          <a:custGeom>
            <a:avLst/>
            <a:gdLst>
              <a:gd name="T0" fmla="*/ 0 w 20104100"/>
              <a:gd name="T1" fmla="*/ 4397137 h 4398009"/>
              <a:gd name="T2" fmla="*/ 20104099 w 20104100"/>
              <a:gd name="T3" fmla="*/ 4397137 h 4398009"/>
              <a:gd name="T4" fmla="*/ 20104099 w 20104100"/>
              <a:gd name="T5" fmla="*/ 0 h 4398009"/>
              <a:gd name="T6" fmla="*/ 0 w 20104100"/>
              <a:gd name="T7" fmla="*/ 0 h 4398009"/>
              <a:gd name="T8" fmla="*/ 0 w 20104100"/>
              <a:gd name="T9" fmla="*/ 4397137 h 4398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4398009">
                <a:moveTo>
                  <a:pt x="0" y="4397771"/>
                </a:moveTo>
                <a:lnTo>
                  <a:pt x="20104099" y="4397771"/>
                </a:lnTo>
                <a:lnTo>
                  <a:pt x="20104099" y="0"/>
                </a:lnTo>
                <a:lnTo>
                  <a:pt x="0" y="0"/>
                </a:lnTo>
                <a:lnTo>
                  <a:pt x="0" y="4397771"/>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3" name="Picture 4" descr="A picture containing wheel&#10;&#10;Description automatically generated">
            <a:extLst>
              <a:ext uri="{FF2B5EF4-FFF2-40B4-BE49-F238E27FC236}">
                <a16:creationId xmlns:a16="http://schemas.microsoft.com/office/drawing/2014/main" id="{6BC53DDA-FF0F-CF44-990A-751E33B54B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3"/>
          <p:cNvSpPr>
            <a:spLocks noGrp="1"/>
          </p:cNvSpPr>
          <p:nvPr>
            <p:ph type="pic" sz="quarter" idx="18"/>
          </p:nvPr>
        </p:nvSpPr>
        <p:spPr>
          <a:xfrm>
            <a:off x="11823192" y="628650"/>
            <a:ext cx="8298178" cy="9093200"/>
          </a:xfrm>
        </p:spPr>
        <p:txBody>
          <a:bodyPr>
            <a:normAutofit/>
          </a:bodyPr>
          <a:lstStyle/>
          <a:p>
            <a:pPr lvl="0"/>
            <a:r>
              <a:rPr lang="en-US" noProof="0"/>
              <a:t>Click icon to add picture</a:t>
            </a:r>
          </a:p>
        </p:txBody>
      </p:sp>
      <p:sp>
        <p:nvSpPr>
          <p:cNvPr id="36" name="Text Placeholder 9"/>
          <p:cNvSpPr>
            <a:spLocks noGrp="1"/>
          </p:cNvSpPr>
          <p:nvPr>
            <p:ph type="body" sz="quarter" idx="17"/>
          </p:nvPr>
        </p:nvSpPr>
        <p:spPr>
          <a:xfrm>
            <a:off x="7314583" y="9079992"/>
            <a:ext cx="3191698" cy="1015663"/>
          </a:xfrm>
        </p:spPr>
        <p:txBody>
          <a:bodyPr>
            <a:noAutofit/>
          </a:bodyPr>
          <a:lstStyle>
            <a:lvl1pPr marL="0" indent="0">
              <a:lnSpc>
                <a:spcPct val="100000"/>
              </a:lnSpc>
              <a:spcBef>
                <a:spcPts val="864"/>
              </a:spcBef>
              <a:buFont typeface="Arial" panose="020B0604020202020204" pitchFamily="34" charset="0"/>
              <a:buNone/>
              <a:defRPr sz="2400" kern="1200" spc="-10" baseline="0">
                <a:latin typeface="Arial" charset="0"/>
                <a:ea typeface="Arial" charset="0"/>
                <a:cs typeface="Arial" charset="0"/>
              </a:defRPr>
            </a:lvl1pPr>
          </a:lstStyle>
          <a:p>
            <a:pPr lvl="0"/>
            <a:r>
              <a:rPr lang="en-US"/>
              <a:t>Click to edit Master text styles</a:t>
            </a:r>
          </a:p>
        </p:txBody>
      </p:sp>
      <p:sp>
        <p:nvSpPr>
          <p:cNvPr id="35" name="Text Placeholder 9"/>
          <p:cNvSpPr>
            <a:spLocks noGrp="1"/>
          </p:cNvSpPr>
          <p:nvPr>
            <p:ph type="body" sz="quarter" idx="16"/>
          </p:nvPr>
        </p:nvSpPr>
        <p:spPr>
          <a:xfrm>
            <a:off x="3963232" y="9083675"/>
            <a:ext cx="3191697" cy="1015663"/>
          </a:xfrm>
        </p:spPr>
        <p:txBody>
          <a:bodyPr>
            <a:noAutofit/>
          </a:bodyPr>
          <a:lstStyle>
            <a:lvl1pPr marL="0" indent="0">
              <a:lnSpc>
                <a:spcPct val="100000"/>
              </a:lnSpc>
              <a:spcBef>
                <a:spcPts val="864"/>
              </a:spcBef>
              <a:buFont typeface="Arial" panose="020B0604020202020204" pitchFamily="34" charset="0"/>
              <a:buNone/>
              <a:defRPr sz="2400" kern="1200" spc="-10" baseline="0">
                <a:latin typeface="Arial" charset="0"/>
                <a:ea typeface="Arial" charset="0"/>
                <a:cs typeface="Arial" charset="0"/>
              </a:defRPr>
            </a:lvl1pPr>
          </a:lstStyle>
          <a:p>
            <a:pPr lvl="0"/>
            <a:r>
              <a:rPr lang="en-US"/>
              <a:t>Click to edit Master text styles</a:t>
            </a:r>
          </a:p>
        </p:txBody>
      </p:sp>
      <p:sp>
        <p:nvSpPr>
          <p:cNvPr id="8" name="Text Placeholder 7"/>
          <p:cNvSpPr>
            <a:spLocks noGrp="1"/>
          </p:cNvSpPr>
          <p:nvPr>
            <p:ph type="body" sz="quarter" idx="14"/>
          </p:nvPr>
        </p:nvSpPr>
        <p:spPr>
          <a:xfrm>
            <a:off x="612648" y="7662672"/>
            <a:ext cx="9896602" cy="1015663"/>
          </a:xfrm>
        </p:spPr>
        <p:txBody>
          <a:bodyPr>
            <a:noAutofit/>
          </a:bodyPr>
          <a:lstStyle>
            <a:lvl1pPr marL="0" indent="0">
              <a:lnSpc>
                <a:spcPts val="6600"/>
              </a:lnSpc>
              <a:buFont typeface="Arial" panose="020B0604020202020204" pitchFamily="34" charset="0"/>
              <a:buNone/>
              <a:defRPr sz="7200" kern="1200" spc="-10" baseline="0">
                <a:latin typeface="Arial" charset="0"/>
                <a:ea typeface="Arial" charset="0"/>
                <a:cs typeface="Arial" charset="0"/>
              </a:defRPr>
            </a:lvl1pPr>
          </a:lstStyle>
          <a:p>
            <a:pPr lvl="0"/>
            <a:r>
              <a:rPr lang="en-US"/>
              <a:t>Click to edit Master text styles</a:t>
            </a:r>
          </a:p>
        </p:txBody>
      </p:sp>
      <p:sp>
        <p:nvSpPr>
          <p:cNvPr id="5" name="Title 4"/>
          <p:cNvSpPr>
            <a:spLocks noGrp="1"/>
          </p:cNvSpPr>
          <p:nvPr>
            <p:ph type="title"/>
          </p:nvPr>
        </p:nvSpPr>
        <p:spPr>
          <a:xfrm>
            <a:off x="615553" y="1609344"/>
            <a:ext cx="9893506" cy="846386"/>
          </a:xfrm>
        </p:spPr>
        <p:txBody>
          <a:bodyPr>
            <a:noAutofit/>
          </a:bodyPr>
          <a:lstStyle>
            <a:lvl1pPr marL="0" indent="0" algn="l">
              <a:lnSpc>
                <a:spcPts val="6600"/>
              </a:lnSpc>
              <a:spcBef>
                <a:spcPts val="1415"/>
              </a:spcBef>
              <a:buFont typeface="Arial" panose="020B0604020202020204" pitchFamily="34" charset="0"/>
              <a:buNone/>
              <a:defRPr sz="7200" kern="1200" spc="-10" baseline="0"/>
            </a:lvl1pPr>
          </a:lstStyle>
          <a:p>
            <a:r>
              <a:rPr lang="en-US"/>
              <a:t>Click to edit Master title style</a:t>
            </a:r>
          </a:p>
        </p:txBody>
      </p:sp>
      <p:sp>
        <p:nvSpPr>
          <p:cNvPr id="7" name="Text Placeholder 6"/>
          <p:cNvSpPr>
            <a:spLocks noGrp="1"/>
          </p:cNvSpPr>
          <p:nvPr>
            <p:ph type="body" sz="quarter" idx="11"/>
          </p:nvPr>
        </p:nvSpPr>
        <p:spPr>
          <a:xfrm>
            <a:off x="612775" y="502920"/>
            <a:ext cx="9893506"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3" name="Text Placeholder 2"/>
          <p:cNvSpPr>
            <a:spLocks noGrp="1"/>
          </p:cNvSpPr>
          <p:nvPr>
            <p:ph type="body" sz="quarter" idx="12"/>
          </p:nvPr>
        </p:nvSpPr>
        <p:spPr>
          <a:xfrm>
            <a:off x="612648" y="2634412"/>
            <a:ext cx="4798514" cy="3872223"/>
          </a:xfrm>
        </p:spPr>
        <p:txBody>
          <a:bodyPr tIns="182880">
            <a:noAutofit/>
          </a:bodyPr>
          <a:lstStyle>
            <a:lvl1pPr marL="0" indent="0">
              <a:lnSpc>
                <a:spcPts val="3900"/>
              </a:lnSpc>
              <a:spcBef>
                <a:spcPts val="0"/>
              </a:spcBef>
              <a:spcAft>
                <a:spcPts val="1800"/>
              </a:spcAft>
              <a:buFont typeface="Arial"/>
              <a:buNone/>
              <a:defRPr sz="2400" kern="1200" spc="-10" baseline="0">
                <a:latin typeface="Arial" charset="0"/>
                <a:ea typeface="Arial" charset="0"/>
                <a:cs typeface="Arial" charset="0"/>
              </a:defRPr>
            </a:lvl1pPr>
            <a:lvl2pPr marL="457200" indent="0">
              <a:buClrTx/>
              <a:buFont typeface="Arial"/>
              <a:buNone/>
              <a:defRPr sz="2800" baseline="0">
                <a:latin typeface="Arial"/>
                <a:cs typeface="Arial"/>
              </a:defRPr>
            </a:lvl2pPr>
          </a:lstStyle>
          <a:p>
            <a:pPr lvl="0"/>
            <a:r>
              <a:rPr lang="en-US"/>
              <a:t>Click to edit Master text styles</a:t>
            </a:r>
          </a:p>
        </p:txBody>
      </p:sp>
      <p:sp>
        <p:nvSpPr>
          <p:cNvPr id="26" name="Text Placeholder 2"/>
          <p:cNvSpPr>
            <a:spLocks noGrp="1"/>
          </p:cNvSpPr>
          <p:nvPr>
            <p:ph type="body" sz="quarter" idx="13"/>
          </p:nvPr>
        </p:nvSpPr>
        <p:spPr>
          <a:xfrm>
            <a:off x="5707767" y="2634412"/>
            <a:ext cx="4798514" cy="3872223"/>
          </a:xfrm>
        </p:spPr>
        <p:txBody>
          <a:bodyPr tIns="182880">
            <a:noAutofit/>
          </a:bodyPr>
          <a:lstStyle>
            <a:lvl1pPr marL="0" indent="0">
              <a:lnSpc>
                <a:spcPts val="3900"/>
              </a:lnSpc>
              <a:spcBef>
                <a:spcPts val="0"/>
              </a:spcBef>
              <a:spcAft>
                <a:spcPts val="1800"/>
              </a:spcAft>
              <a:buFont typeface="Arial" panose="020B0604020202020204" pitchFamily="34" charset="0"/>
              <a:buNone/>
              <a:defRPr sz="2400" kern="1200" spc="-10" baseline="0">
                <a:latin typeface="Arial" charset="0"/>
                <a:ea typeface="Arial" charset="0"/>
                <a:cs typeface="Arial" charset="0"/>
              </a:defRPr>
            </a:lvl1pPr>
          </a:lstStyle>
          <a:p>
            <a:pPr lvl="0"/>
            <a:r>
              <a:rPr lang="en-US"/>
              <a:t>Click to edit Master text styles</a:t>
            </a:r>
          </a:p>
        </p:txBody>
      </p:sp>
      <p:sp>
        <p:nvSpPr>
          <p:cNvPr id="10" name="Text Placeholder 9"/>
          <p:cNvSpPr>
            <a:spLocks noGrp="1"/>
          </p:cNvSpPr>
          <p:nvPr>
            <p:ph type="body" sz="quarter" idx="15"/>
          </p:nvPr>
        </p:nvSpPr>
        <p:spPr>
          <a:xfrm>
            <a:off x="612648" y="9074362"/>
            <a:ext cx="3190930" cy="1015663"/>
          </a:xfrm>
        </p:spPr>
        <p:txBody>
          <a:bodyPr>
            <a:noAutofit/>
          </a:bodyPr>
          <a:lstStyle>
            <a:lvl1pPr marL="0" indent="0">
              <a:lnSpc>
                <a:spcPct val="100000"/>
              </a:lnSpc>
              <a:spcBef>
                <a:spcPts val="864"/>
              </a:spcBef>
              <a:buFont typeface="Arial" panose="020B0604020202020204" pitchFamily="34" charset="0"/>
              <a:buNone/>
              <a:defRPr sz="2400" kern="1200" spc="-10" baseline="0">
                <a:latin typeface="Arial" charset="0"/>
                <a:ea typeface="Arial" charset="0"/>
                <a:cs typeface="Arial" charset="0"/>
              </a:defRPr>
            </a:lvl1pPr>
          </a:lstStyle>
          <a:p>
            <a:pPr lvl="0"/>
            <a:r>
              <a:rPr lang="en-US"/>
              <a:t>Click to edit Master text styles</a:t>
            </a:r>
          </a:p>
        </p:txBody>
      </p:sp>
      <p:sp>
        <p:nvSpPr>
          <p:cNvPr id="14" name="Holder 6">
            <a:extLst>
              <a:ext uri="{FF2B5EF4-FFF2-40B4-BE49-F238E27FC236}">
                <a16:creationId xmlns:a16="http://schemas.microsoft.com/office/drawing/2014/main" id="{5C8C91C8-DECF-484A-BA3D-F8EA4C017E8C}"/>
              </a:ext>
            </a:extLst>
          </p:cNvPr>
          <p:cNvSpPr>
            <a:spLocks noGrp="1"/>
          </p:cNvSpPr>
          <p:nvPr>
            <p:ph type="sldNum" sz="quarter" idx="20"/>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C5F3FFB1-13D9-4546-A272-261E975E298C}" type="slidenum">
              <a:rPr lang="en-US" altLang="en-US"/>
              <a:pPr/>
              <a:t>‹#›</a:t>
            </a:fld>
            <a:endParaRPr lang="en-US" altLang="en-US"/>
          </a:p>
        </p:txBody>
      </p:sp>
      <p:sp>
        <p:nvSpPr>
          <p:cNvPr id="15" name="Text Placeholder 3">
            <a:extLst>
              <a:ext uri="{FF2B5EF4-FFF2-40B4-BE49-F238E27FC236}">
                <a16:creationId xmlns:a16="http://schemas.microsoft.com/office/drawing/2014/main" id="{47CC288C-1D84-DC4D-AF69-FF11B1C488C3}"/>
              </a:ext>
            </a:extLst>
          </p:cNvPr>
          <p:cNvSpPr>
            <a:spLocks noGrp="1"/>
          </p:cNvSpPr>
          <p:nvPr>
            <p:ph type="body" sz="quarter" idx="21"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41970014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 AES Internal [Image]">
    <p:spTree>
      <p:nvGrpSpPr>
        <p:cNvPr id="1" name=""/>
        <p:cNvGrpSpPr/>
        <p:nvPr/>
      </p:nvGrpSpPr>
      <p:grpSpPr>
        <a:xfrm>
          <a:off x="0" y="0"/>
          <a:ext cx="0" cy="0"/>
          <a:chOff x="0" y="0"/>
          <a:chExt cx="0" cy="0"/>
        </a:xfrm>
      </p:grpSpPr>
      <p:pic>
        <p:nvPicPr>
          <p:cNvPr id="11" name="Picture 3" descr="A picture containing wheel&#10;&#10;Description automatically generated">
            <a:extLst>
              <a:ext uri="{FF2B5EF4-FFF2-40B4-BE49-F238E27FC236}">
                <a16:creationId xmlns:a16="http://schemas.microsoft.com/office/drawing/2014/main" id="{DB4A1562-43A9-2B4A-9C49-AA4E493A4B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a:extLst>
              <a:ext uri="{FF2B5EF4-FFF2-40B4-BE49-F238E27FC236}">
                <a16:creationId xmlns:a16="http://schemas.microsoft.com/office/drawing/2014/main" id="{7B561F0A-29B3-B241-8B5F-EC82023290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775" y="4176575"/>
            <a:ext cx="18845213"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Picture Placeholder 3"/>
          <p:cNvSpPr>
            <a:spLocks noGrp="1"/>
          </p:cNvSpPr>
          <p:nvPr>
            <p:ph type="pic" sz="quarter" idx="19"/>
          </p:nvPr>
        </p:nvSpPr>
        <p:spPr>
          <a:xfrm>
            <a:off x="10204704" y="6135624"/>
            <a:ext cx="7671816" cy="3941064"/>
          </a:xfrm>
        </p:spPr>
        <p:txBody>
          <a:bodyPr>
            <a:normAutofit/>
          </a:bodyPr>
          <a:lstStyle/>
          <a:p>
            <a:pPr lvl="0"/>
            <a:r>
              <a:rPr lang="en-US" noProof="0"/>
              <a:t>Click icon to add picture</a:t>
            </a:r>
          </a:p>
        </p:txBody>
      </p:sp>
      <p:sp>
        <p:nvSpPr>
          <p:cNvPr id="19" name="Picture Placeholder 3"/>
          <p:cNvSpPr>
            <a:spLocks noGrp="1"/>
          </p:cNvSpPr>
          <p:nvPr>
            <p:ph type="pic" sz="quarter" idx="18"/>
          </p:nvPr>
        </p:nvSpPr>
        <p:spPr>
          <a:xfrm>
            <a:off x="5102352" y="6144768"/>
            <a:ext cx="3193620" cy="3008376"/>
          </a:xfrm>
        </p:spPr>
        <p:txBody>
          <a:bodyPr>
            <a:normAutofit/>
          </a:bodyPr>
          <a:lstStyle/>
          <a:p>
            <a:pPr lvl="0"/>
            <a:r>
              <a:rPr lang="en-US" noProof="0"/>
              <a:t>Click icon to add picture</a:t>
            </a:r>
          </a:p>
        </p:txBody>
      </p:sp>
      <p:sp>
        <p:nvSpPr>
          <p:cNvPr id="18" name="Picture Placeholder 3"/>
          <p:cNvSpPr>
            <a:spLocks noGrp="1"/>
          </p:cNvSpPr>
          <p:nvPr>
            <p:ph type="pic" sz="quarter" idx="17"/>
          </p:nvPr>
        </p:nvSpPr>
        <p:spPr>
          <a:xfrm>
            <a:off x="7013448" y="3246120"/>
            <a:ext cx="3191256" cy="2715768"/>
          </a:xfrm>
        </p:spPr>
        <p:txBody>
          <a:bodyPr>
            <a:normAutofit/>
          </a:bodyPr>
          <a:lstStyle/>
          <a:p>
            <a:pPr lvl="0"/>
            <a:r>
              <a:rPr lang="en-US" noProof="0"/>
              <a:t>Click icon to add picture</a:t>
            </a:r>
          </a:p>
        </p:txBody>
      </p:sp>
      <p:sp>
        <p:nvSpPr>
          <p:cNvPr id="4" name="Picture Placeholder 3"/>
          <p:cNvSpPr>
            <a:spLocks noGrp="1"/>
          </p:cNvSpPr>
          <p:nvPr>
            <p:ph type="pic" sz="quarter" idx="16"/>
          </p:nvPr>
        </p:nvSpPr>
        <p:spPr>
          <a:xfrm>
            <a:off x="0" y="1545335"/>
            <a:ext cx="5103813" cy="4416553"/>
          </a:xfrm>
        </p:spPr>
        <p:txBody>
          <a:bodyPr>
            <a:normAutofit/>
          </a:bodyPr>
          <a:lstStyle/>
          <a:p>
            <a:pPr lvl="0"/>
            <a:r>
              <a:rPr lang="en-US" noProof="0"/>
              <a:t>Click icon to add picture</a:t>
            </a:r>
          </a:p>
        </p:txBody>
      </p:sp>
      <p:sp>
        <p:nvSpPr>
          <p:cNvPr id="5" name="Title 4"/>
          <p:cNvSpPr>
            <a:spLocks noGrp="1"/>
          </p:cNvSpPr>
          <p:nvPr>
            <p:ph type="title"/>
          </p:nvPr>
        </p:nvSpPr>
        <p:spPr>
          <a:xfrm>
            <a:off x="11814048" y="1545335"/>
            <a:ext cx="6089904" cy="1477328"/>
          </a:xfrm>
        </p:spPr>
        <p:txBody>
          <a:bodyPr tIns="64008">
            <a:noAutofit/>
          </a:bodyPr>
          <a:lstStyle>
            <a:lvl1pPr algn="l">
              <a:lnSpc>
                <a:spcPct val="100000"/>
              </a:lnSpc>
              <a:spcBef>
                <a:spcPts val="492"/>
              </a:spcBef>
              <a:defRPr sz="3600" kern="1200" spc="-10" baseline="0"/>
            </a:lvl1pPr>
          </a:lstStyle>
          <a:p>
            <a:r>
              <a:rPr lang="en-US"/>
              <a:t>Click to edit Master title style</a:t>
            </a:r>
          </a:p>
        </p:txBody>
      </p:sp>
      <p:sp>
        <p:nvSpPr>
          <p:cNvPr id="7" name="Text Placeholder 6"/>
          <p:cNvSpPr>
            <a:spLocks noGrp="1"/>
          </p:cNvSpPr>
          <p:nvPr>
            <p:ph type="body" sz="quarter" idx="11"/>
          </p:nvPr>
        </p:nvSpPr>
        <p:spPr>
          <a:xfrm>
            <a:off x="612775" y="502920"/>
            <a:ext cx="18845213"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10" name="Text Placeholder 9"/>
          <p:cNvSpPr>
            <a:spLocks noGrp="1"/>
          </p:cNvSpPr>
          <p:nvPr>
            <p:ph type="body" sz="quarter" idx="15"/>
          </p:nvPr>
        </p:nvSpPr>
        <p:spPr>
          <a:xfrm>
            <a:off x="612648" y="7562087"/>
            <a:ext cx="2880360" cy="1536192"/>
          </a:xfrm>
        </p:spPr>
        <p:txBody>
          <a:bodyPr>
            <a:noAutofit/>
          </a:bodyPr>
          <a:lstStyle>
            <a:lvl1pPr marL="0">
              <a:spcBef>
                <a:spcPts val="0"/>
              </a:spcBef>
              <a:defRPr sz="2400" kern="1200" spc="-10" baseline="0">
                <a:latin typeface="Arial" charset="0"/>
                <a:ea typeface="Arial" charset="0"/>
                <a:cs typeface="Arial" charset="0"/>
              </a:defRPr>
            </a:lvl1pPr>
          </a:lstStyle>
          <a:p>
            <a:pPr lvl="0"/>
            <a:r>
              <a:rPr lang="en-US"/>
              <a:t>Click to edit Master text styles</a:t>
            </a:r>
          </a:p>
        </p:txBody>
      </p:sp>
      <p:sp>
        <p:nvSpPr>
          <p:cNvPr id="15" name="Text Placeholder 3"/>
          <p:cNvSpPr>
            <a:spLocks noGrp="1"/>
          </p:cNvSpPr>
          <p:nvPr>
            <p:ph type="body" sz="quarter" idx="14"/>
          </p:nvPr>
        </p:nvSpPr>
        <p:spPr>
          <a:xfrm>
            <a:off x="11814048" y="3455989"/>
            <a:ext cx="6089904" cy="1477328"/>
          </a:xfrm>
        </p:spPr>
        <p:txBody>
          <a:bodyPr>
            <a:no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Lucida Grande"/>
              <a:buChar char="→"/>
              <a:defRPr sz="2400">
                <a:latin typeface="Arial" panose="020B0604020202020204" pitchFamily="34" charset="0"/>
                <a:cs typeface="Arial" panose="020B0604020202020204" pitchFamily="34" charset="0"/>
              </a:defRPr>
            </a:lvl2pPr>
            <a:lvl3pPr marL="0">
              <a:spcAft>
                <a:spcPts val="800"/>
              </a:spcAft>
              <a:defRPr sz="2400">
                <a:solidFill>
                  <a:schemeClr val="accent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13" name="Holder 6">
            <a:extLst>
              <a:ext uri="{FF2B5EF4-FFF2-40B4-BE49-F238E27FC236}">
                <a16:creationId xmlns:a16="http://schemas.microsoft.com/office/drawing/2014/main" id="{EE1CCA96-FFEE-7B45-9A8D-B913A22990E9}"/>
              </a:ext>
            </a:extLst>
          </p:cNvPr>
          <p:cNvSpPr>
            <a:spLocks noGrp="1"/>
          </p:cNvSpPr>
          <p:nvPr>
            <p:ph type="sldNum" sz="quarter" idx="21"/>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810481C2-6D2D-C74B-B402-1FA91C1CF7B0}" type="slidenum">
              <a:rPr lang="en-US" altLang="en-US"/>
              <a:pPr/>
              <a:t>‹#›</a:t>
            </a:fld>
            <a:endParaRPr lang="en-US" altLang="en-US"/>
          </a:p>
        </p:txBody>
      </p:sp>
      <p:sp>
        <p:nvSpPr>
          <p:cNvPr id="14" name="Text Placeholder 3">
            <a:extLst>
              <a:ext uri="{FF2B5EF4-FFF2-40B4-BE49-F238E27FC236}">
                <a16:creationId xmlns:a16="http://schemas.microsoft.com/office/drawing/2014/main" id="{BF47276A-6F41-924C-9639-4915CC2BCBC7}"/>
              </a:ext>
            </a:extLst>
          </p:cNvPr>
          <p:cNvSpPr>
            <a:spLocks noGrp="1"/>
          </p:cNvSpPr>
          <p:nvPr>
            <p:ph type="body" sz="quarter" idx="22"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17411692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5 AES Internal [Image]">
    <p:spTree>
      <p:nvGrpSpPr>
        <p:cNvPr id="1" name=""/>
        <p:cNvGrpSpPr/>
        <p:nvPr/>
      </p:nvGrpSpPr>
      <p:grpSpPr>
        <a:xfrm>
          <a:off x="0" y="0"/>
          <a:ext cx="0" cy="0"/>
          <a:chOff x="0" y="0"/>
          <a:chExt cx="0" cy="0"/>
        </a:xfrm>
      </p:grpSpPr>
      <p:pic>
        <p:nvPicPr>
          <p:cNvPr id="10" name="Picture 3">
            <a:extLst>
              <a:ext uri="{FF2B5EF4-FFF2-40B4-BE49-F238E27FC236}">
                <a16:creationId xmlns:a16="http://schemas.microsoft.com/office/drawing/2014/main" id="{0402E64A-ECB5-0C4A-865C-E5354D43D3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2775" y="1536700"/>
            <a:ext cx="1888807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A picture containing wheel&#10;&#10;Description automatically generated">
            <a:extLst>
              <a:ext uri="{FF2B5EF4-FFF2-40B4-BE49-F238E27FC236}">
                <a16:creationId xmlns:a16="http://schemas.microsoft.com/office/drawing/2014/main" id="{2BED1672-93F6-D64A-A61D-0BD0E6B1D1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5">
            <a:extLst>
              <a:ext uri="{FF2B5EF4-FFF2-40B4-BE49-F238E27FC236}">
                <a16:creationId xmlns:a16="http://schemas.microsoft.com/office/drawing/2014/main" id="{DEBDF0B6-9605-0A49-B739-A49B768F8AD4}"/>
              </a:ext>
            </a:extLst>
          </p:cNvPr>
          <p:cNvGrpSpPr>
            <a:grpSpLocks/>
          </p:cNvGrpSpPr>
          <p:nvPr/>
        </p:nvGrpSpPr>
        <p:grpSpPr bwMode="auto">
          <a:xfrm>
            <a:off x="6686550" y="1463675"/>
            <a:ext cx="6724650" cy="328613"/>
            <a:chOff x="6686423" y="1463675"/>
            <a:chExt cx="6724777" cy="329233"/>
          </a:xfrm>
        </p:grpSpPr>
        <p:sp>
          <p:nvSpPr>
            <p:cNvPr id="13" name="Rectangle 12">
              <a:extLst>
                <a:ext uri="{FF2B5EF4-FFF2-40B4-BE49-F238E27FC236}">
                  <a16:creationId xmlns:a16="http://schemas.microsoft.com/office/drawing/2014/main" id="{2311E319-90F8-644A-9FC0-0D0C05A5372F}"/>
                </a:ext>
              </a:extLst>
            </p:cNvPr>
            <p:cNvSpPr/>
            <p:nvPr/>
          </p:nvSpPr>
          <p:spPr>
            <a:xfrm>
              <a:off x="13085757" y="1463675"/>
              <a:ext cx="325443" cy="305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a:extLst>
                <a:ext uri="{FF2B5EF4-FFF2-40B4-BE49-F238E27FC236}">
                  <a16:creationId xmlns:a16="http://schemas.microsoft.com/office/drawing/2014/main" id="{21237614-BAD7-8F49-A183-D364A4E29B44}"/>
                </a:ext>
              </a:extLst>
            </p:cNvPr>
            <p:cNvSpPr/>
            <p:nvPr/>
          </p:nvSpPr>
          <p:spPr>
            <a:xfrm>
              <a:off x="6686423" y="1487533"/>
              <a:ext cx="325444" cy="305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5" name="Picture Placeholder 4"/>
          <p:cNvSpPr>
            <a:spLocks noGrp="1"/>
          </p:cNvSpPr>
          <p:nvPr>
            <p:ph type="pic" sz="quarter" idx="12"/>
          </p:nvPr>
        </p:nvSpPr>
        <p:spPr>
          <a:xfrm>
            <a:off x="612648" y="2029968"/>
            <a:ext cx="6073775" cy="3685032"/>
          </a:xfrm>
        </p:spPr>
        <p:txBody>
          <a:bodyPr>
            <a:normAutofit/>
          </a:bodyPr>
          <a:lstStyle/>
          <a:p>
            <a:pPr lvl="0"/>
            <a:r>
              <a:rPr lang="en-US" noProof="0"/>
              <a:t>Click icon to add picture</a:t>
            </a:r>
          </a:p>
        </p:txBody>
      </p:sp>
      <p:sp>
        <p:nvSpPr>
          <p:cNvPr id="7" name="Text Placeholder 6"/>
          <p:cNvSpPr>
            <a:spLocks noGrp="1"/>
          </p:cNvSpPr>
          <p:nvPr>
            <p:ph type="body" sz="quarter" idx="11"/>
          </p:nvPr>
        </p:nvSpPr>
        <p:spPr>
          <a:xfrm>
            <a:off x="612775" y="502920"/>
            <a:ext cx="18888075"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21" name="Picture Placeholder 4"/>
          <p:cNvSpPr>
            <a:spLocks noGrp="1"/>
          </p:cNvSpPr>
          <p:nvPr>
            <p:ph type="pic" sz="quarter" idx="13"/>
          </p:nvPr>
        </p:nvSpPr>
        <p:spPr>
          <a:xfrm>
            <a:off x="7018020" y="2029968"/>
            <a:ext cx="6073775" cy="3685032"/>
          </a:xfrm>
        </p:spPr>
        <p:txBody>
          <a:bodyPr>
            <a:normAutofit/>
          </a:bodyPr>
          <a:lstStyle/>
          <a:p>
            <a:pPr lvl="0"/>
            <a:r>
              <a:rPr lang="en-US" noProof="0"/>
              <a:t>Click icon to add picture</a:t>
            </a:r>
          </a:p>
        </p:txBody>
      </p:sp>
      <p:sp>
        <p:nvSpPr>
          <p:cNvPr id="22" name="Picture Placeholder 4"/>
          <p:cNvSpPr>
            <a:spLocks noGrp="1"/>
          </p:cNvSpPr>
          <p:nvPr>
            <p:ph type="pic" sz="quarter" idx="14"/>
          </p:nvPr>
        </p:nvSpPr>
        <p:spPr>
          <a:xfrm>
            <a:off x="13423392" y="2029968"/>
            <a:ext cx="6073775" cy="3685032"/>
          </a:xfrm>
        </p:spPr>
        <p:txBody>
          <a:bodyPr>
            <a:normAutofit/>
          </a:bodyPr>
          <a:lstStyle/>
          <a:p>
            <a:pPr lvl="0"/>
            <a:r>
              <a:rPr lang="en-US" noProof="0"/>
              <a:t>Click icon to add picture</a:t>
            </a:r>
          </a:p>
        </p:txBody>
      </p:sp>
      <p:sp>
        <p:nvSpPr>
          <p:cNvPr id="23" name="Picture Placeholder 4"/>
          <p:cNvSpPr>
            <a:spLocks noGrp="1"/>
          </p:cNvSpPr>
          <p:nvPr>
            <p:ph type="pic" sz="quarter" idx="15"/>
          </p:nvPr>
        </p:nvSpPr>
        <p:spPr>
          <a:xfrm>
            <a:off x="612648" y="6053328"/>
            <a:ext cx="6073775" cy="3685032"/>
          </a:xfrm>
        </p:spPr>
        <p:txBody>
          <a:bodyPr>
            <a:normAutofit/>
          </a:bodyPr>
          <a:lstStyle/>
          <a:p>
            <a:pPr lvl="0"/>
            <a:r>
              <a:rPr lang="en-US" noProof="0"/>
              <a:t>Click icon to add picture</a:t>
            </a:r>
          </a:p>
        </p:txBody>
      </p:sp>
      <p:sp>
        <p:nvSpPr>
          <p:cNvPr id="24" name="Picture Placeholder 4"/>
          <p:cNvSpPr>
            <a:spLocks noGrp="1"/>
          </p:cNvSpPr>
          <p:nvPr>
            <p:ph type="pic" sz="quarter" idx="16"/>
          </p:nvPr>
        </p:nvSpPr>
        <p:spPr>
          <a:xfrm>
            <a:off x="7018020" y="6053328"/>
            <a:ext cx="6073775" cy="3685032"/>
          </a:xfrm>
        </p:spPr>
        <p:txBody>
          <a:bodyPr>
            <a:normAutofit/>
          </a:bodyPr>
          <a:lstStyle/>
          <a:p>
            <a:pPr lvl="0"/>
            <a:r>
              <a:rPr lang="en-US" noProof="0"/>
              <a:t>Click icon to add picture</a:t>
            </a:r>
          </a:p>
        </p:txBody>
      </p:sp>
      <p:sp>
        <p:nvSpPr>
          <p:cNvPr id="25" name="Picture Placeholder 4"/>
          <p:cNvSpPr>
            <a:spLocks noGrp="1"/>
          </p:cNvSpPr>
          <p:nvPr>
            <p:ph type="pic" sz="quarter" idx="17"/>
          </p:nvPr>
        </p:nvSpPr>
        <p:spPr>
          <a:xfrm>
            <a:off x="13423392" y="6053328"/>
            <a:ext cx="6073775" cy="3685032"/>
          </a:xfrm>
        </p:spPr>
        <p:txBody>
          <a:bodyPr>
            <a:normAutofit/>
          </a:bodyPr>
          <a:lstStyle/>
          <a:p>
            <a:pPr lvl="0"/>
            <a:r>
              <a:rPr lang="en-US" noProof="0"/>
              <a:t>Click icon to add picture</a:t>
            </a:r>
          </a:p>
        </p:txBody>
      </p:sp>
      <p:sp>
        <p:nvSpPr>
          <p:cNvPr id="15" name="Holder 6">
            <a:extLst>
              <a:ext uri="{FF2B5EF4-FFF2-40B4-BE49-F238E27FC236}">
                <a16:creationId xmlns:a16="http://schemas.microsoft.com/office/drawing/2014/main" id="{65A1498B-A11D-6D44-8B29-C4479188770D}"/>
              </a:ext>
            </a:extLst>
          </p:cNvPr>
          <p:cNvSpPr>
            <a:spLocks noGrp="1"/>
          </p:cNvSpPr>
          <p:nvPr>
            <p:ph type="sldNum" sz="quarter" idx="19"/>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2BFC50B0-753F-224F-966A-A4CDE0D77465}" type="slidenum">
              <a:rPr lang="en-US" altLang="en-US"/>
              <a:pPr/>
              <a:t>‹#›</a:t>
            </a:fld>
            <a:endParaRPr lang="en-US" altLang="en-US"/>
          </a:p>
        </p:txBody>
      </p:sp>
      <p:sp>
        <p:nvSpPr>
          <p:cNvPr id="16" name="Text Placeholder 3">
            <a:extLst>
              <a:ext uri="{FF2B5EF4-FFF2-40B4-BE49-F238E27FC236}">
                <a16:creationId xmlns:a16="http://schemas.microsoft.com/office/drawing/2014/main" id="{EA5C327C-C765-2848-A93D-07C070DC7540}"/>
              </a:ext>
            </a:extLst>
          </p:cNvPr>
          <p:cNvSpPr>
            <a:spLocks noGrp="1"/>
          </p:cNvSpPr>
          <p:nvPr>
            <p:ph type="body" sz="quarter" idx="20"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28076376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6 AES Internal [Image]">
    <p:spTree>
      <p:nvGrpSpPr>
        <p:cNvPr id="1" name=""/>
        <p:cNvGrpSpPr/>
        <p:nvPr/>
      </p:nvGrpSpPr>
      <p:grpSpPr>
        <a:xfrm>
          <a:off x="0" y="0"/>
          <a:ext cx="0" cy="0"/>
          <a:chOff x="0" y="0"/>
          <a:chExt cx="0" cy="0"/>
        </a:xfrm>
      </p:grpSpPr>
      <p:pic>
        <p:nvPicPr>
          <p:cNvPr id="6" name="Picture 3" descr="A picture containing wheel&#10;&#10;Description automatically generated">
            <a:extLst>
              <a:ext uri="{FF2B5EF4-FFF2-40B4-BE49-F238E27FC236}">
                <a16:creationId xmlns:a16="http://schemas.microsoft.com/office/drawing/2014/main" id="{35567E18-3CE6-0D42-AF55-96F5269D3D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1"/>
          </p:nvPr>
        </p:nvSpPr>
        <p:spPr>
          <a:xfrm>
            <a:off x="612775" y="502920"/>
            <a:ext cx="6772275" cy="507831"/>
          </a:xfrm>
        </p:spPr>
        <p:txBody>
          <a:bodyPr>
            <a:noAutofit/>
          </a:bodyPr>
          <a:lstStyle>
            <a:lvl1pPr marL="0">
              <a:spcBef>
                <a:spcPts val="0"/>
              </a:spcBef>
              <a:defRPr sz="3600" spc="-10" baseline="0">
                <a:latin typeface="Arial" charset="0"/>
                <a:ea typeface="Arial" charset="0"/>
                <a:cs typeface="Arial" charset="0"/>
              </a:defRPr>
            </a:lvl1pPr>
          </a:lstStyle>
          <a:p>
            <a:pPr lvl="0"/>
            <a:r>
              <a:rPr lang="en-US"/>
              <a:t>Click to edit Master text styles</a:t>
            </a:r>
          </a:p>
        </p:txBody>
      </p:sp>
      <p:sp>
        <p:nvSpPr>
          <p:cNvPr id="3" name="Picture Placeholder 2"/>
          <p:cNvSpPr>
            <a:spLocks noGrp="1"/>
          </p:cNvSpPr>
          <p:nvPr>
            <p:ph type="pic" sz="quarter" idx="12"/>
          </p:nvPr>
        </p:nvSpPr>
        <p:spPr>
          <a:xfrm>
            <a:off x="8299450" y="1020763"/>
            <a:ext cx="9870035" cy="9870035"/>
          </a:xfrm>
        </p:spPr>
        <p:txBody>
          <a:bodyPr>
            <a:normAutofit/>
          </a:bodyPr>
          <a:lstStyle/>
          <a:p>
            <a:pPr lvl="0"/>
            <a:r>
              <a:rPr lang="en-US" noProof="0"/>
              <a:t>Click icon to add picture</a:t>
            </a:r>
          </a:p>
        </p:txBody>
      </p:sp>
      <p:sp>
        <p:nvSpPr>
          <p:cNvPr id="11" name="Title 4"/>
          <p:cNvSpPr>
            <a:spLocks noGrp="1"/>
          </p:cNvSpPr>
          <p:nvPr>
            <p:ph type="title"/>
          </p:nvPr>
        </p:nvSpPr>
        <p:spPr>
          <a:xfrm>
            <a:off x="615553" y="1609343"/>
            <a:ext cx="6769497" cy="8083931"/>
          </a:xfrm>
        </p:spPr>
        <p:txBody>
          <a:bodyPr>
            <a:noAutofit/>
          </a:bodyPr>
          <a:lstStyle>
            <a:lvl1pPr algn="l">
              <a:lnSpc>
                <a:spcPts val="6600"/>
              </a:lnSpc>
              <a:spcBef>
                <a:spcPts val="1415"/>
              </a:spcBef>
              <a:defRPr sz="7200" kern="1200" spc="-10" baseline="0"/>
            </a:lvl1pPr>
          </a:lstStyle>
          <a:p>
            <a:r>
              <a:rPr lang="en-US"/>
              <a:t>Click to edit Master title style</a:t>
            </a:r>
          </a:p>
        </p:txBody>
      </p:sp>
      <p:sp>
        <p:nvSpPr>
          <p:cNvPr id="8" name="Holder 6">
            <a:extLst>
              <a:ext uri="{FF2B5EF4-FFF2-40B4-BE49-F238E27FC236}">
                <a16:creationId xmlns:a16="http://schemas.microsoft.com/office/drawing/2014/main" id="{99050167-85CD-904A-A28C-82C48B2A2BBE}"/>
              </a:ext>
            </a:extLst>
          </p:cNvPr>
          <p:cNvSpPr>
            <a:spLocks noGrp="1"/>
          </p:cNvSpPr>
          <p:nvPr>
            <p:ph type="sldNum" sz="quarter" idx="14"/>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D1E16EE4-F19B-5E48-B06E-335500D5B833}" type="slidenum">
              <a:rPr lang="en-US" altLang="en-US"/>
              <a:pPr/>
              <a:t>‹#›</a:t>
            </a:fld>
            <a:endParaRPr lang="en-US" altLang="en-US"/>
          </a:p>
        </p:txBody>
      </p:sp>
      <p:sp>
        <p:nvSpPr>
          <p:cNvPr id="9" name="Text Placeholder 3">
            <a:extLst>
              <a:ext uri="{FF2B5EF4-FFF2-40B4-BE49-F238E27FC236}">
                <a16:creationId xmlns:a16="http://schemas.microsoft.com/office/drawing/2014/main" id="{B7F1609E-1D2E-2544-B72E-F9FC0B7B65C3}"/>
              </a:ext>
            </a:extLst>
          </p:cNvPr>
          <p:cNvSpPr>
            <a:spLocks noGrp="1"/>
          </p:cNvSpPr>
          <p:nvPr>
            <p:ph type="body" sz="quarter" idx="15" hasCustomPrompt="1"/>
          </p:nvPr>
        </p:nvSpPr>
        <p:spPr>
          <a:xfrm>
            <a:off x="2216150" y="10074275"/>
            <a:ext cx="5168900" cy="6111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13665270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7 AES Internal [Image]">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E147B807-0B84-E141-BF82-F857774308A3}"/>
              </a:ext>
            </a:extLst>
          </p:cNvPr>
          <p:cNvSpPr>
            <a:spLocks/>
          </p:cNvSpPr>
          <p:nvPr/>
        </p:nvSpPr>
        <p:spPr bwMode="auto">
          <a:xfrm>
            <a:off x="8615363" y="0"/>
            <a:ext cx="11488737" cy="11309350"/>
          </a:xfrm>
          <a:custGeom>
            <a:avLst/>
            <a:gdLst>
              <a:gd name="T0" fmla="*/ 0 w 11489690"/>
              <a:gd name="T1" fmla="*/ 11309191 h 11308715"/>
              <a:gd name="T2" fmla="*/ 11488225 w 11489690"/>
              <a:gd name="T3" fmla="*/ 11309191 h 11308715"/>
              <a:gd name="T4" fmla="*/ 11488225 w 11489690"/>
              <a:gd name="T5" fmla="*/ 0 h 11308715"/>
              <a:gd name="T6" fmla="*/ 0 w 11489690"/>
              <a:gd name="T7" fmla="*/ 0 h 11308715"/>
              <a:gd name="T8" fmla="*/ 0 w 11489690"/>
              <a:gd name="T9" fmla="*/ 11309191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9690" h="11308715">
                <a:moveTo>
                  <a:pt x="0" y="11308556"/>
                </a:moveTo>
                <a:lnTo>
                  <a:pt x="11489178" y="11308556"/>
                </a:lnTo>
                <a:lnTo>
                  <a:pt x="11489178" y="0"/>
                </a:lnTo>
                <a:lnTo>
                  <a:pt x="0" y="0"/>
                </a:lnTo>
                <a:lnTo>
                  <a:pt x="0" y="11308556"/>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9" name="Picture 4" descr="A picture containing wheel&#10;&#10;Description automatically generated">
            <a:extLst>
              <a:ext uri="{FF2B5EF4-FFF2-40B4-BE49-F238E27FC236}">
                <a16:creationId xmlns:a16="http://schemas.microsoft.com/office/drawing/2014/main" id="{27B8FE59-70D5-C645-A89D-DB49BD5763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615554" y="1609344"/>
            <a:ext cx="7386114" cy="1692771"/>
          </a:xfrm>
        </p:spPr>
        <p:txBody>
          <a:bodyPr>
            <a:noAutofit/>
          </a:bodyPr>
          <a:lstStyle>
            <a:lvl1pPr algn="l">
              <a:lnSpc>
                <a:spcPts val="6600"/>
              </a:lnSpc>
              <a:spcBef>
                <a:spcPts val="0"/>
              </a:spcBef>
              <a:defRPr sz="7200" kern="1200" spc="-10" baseline="0"/>
            </a:lvl1pPr>
          </a:lstStyle>
          <a:p>
            <a:r>
              <a:rPr lang="en-US"/>
              <a:t>Click to edit Master title style</a:t>
            </a:r>
          </a:p>
        </p:txBody>
      </p:sp>
      <p:sp>
        <p:nvSpPr>
          <p:cNvPr id="7" name="Text Placeholder 6"/>
          <p:cNvSpPr>
            <a:spLocks noGrp="1"/>
          </p:cNvSpPr>
          <p:nvPr>
            <p:ph type="body" sz="quarter" idx="11"/>
          </p:nvPr>
        </p:nvSpPr>
        <p:spPr>
          <a:xfrm>
            <a:off x="612775" y="502920"/>
            <a:ext cx="7385957"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3" name="Picture Placeholder 2"/>
          <p:cNvSpPr>
            <a:spLocks noGrp="1"/>
          </p:cNvSpPr>
          <p:nvPr>
            <p:ph type="pic" sz="quarter" idx="18"/>
          </p:nvPr>
        </p:nvSpPr>
        <p:spPr>
          <a:xfrm>
            <a:off x="10217150" y="1631949"/>
            <a:ext cx="7683500" cy="7223125"/>
          </a:xfrm>
        </p:spPr>
        <p:txBody>
          <a:bodyPr>
            <a:normAutofit/>
          </a:bodyPr>
          <a:lstStyle/>
          <a:p>
            <a:pPr lvl="0"/>
            <a:r>
              <a:rPr lang="en-US" noProof="0"/>
              <a:t>Click icon to add picture</a:t>
            </a:r>
          </a:p>
        </p:txBody>
      </p:sp>
      <p:sp>
        <p:nvSpPr>
          <p:cNvPr id="10" name="Text Placeholder 5"/>
          <p:cNvSpPr>
            <a:spLocks noGrp="1"/>
          </p:cNvSpPr>
          <p:nvPr>
            <p:ph type="body" sz="quarter" idx="17"/>
          </p:nvPr>
        </p:nvSpPr>
        <p:spPr>
          <a:xfrm>
            <a:off x="612648" y="3670300"/>
            <a:ext cx="7401052" cy="6678613"/>
          </a:xfrm>
        </p:spPr>
        <p:txBody>
          <a:bodyPr/>
          <a:lstStyle>
            <a:lvl1pPr>
              <a:lnSpc>
                <a:spcPct val="100000"/>
              </a:lnSpc>
              <a:spcBef>
                <a:spcPts val="800"/>
              </a:spcBef>
              <a:spcAft>
                <a:spcPts val="800"/>
              </a:spcAft>
              <a:defRPr sz="36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2pPr>
            <a:lvl3pPr marL="34290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3pPr>
            <a:lvl4pPr marL="116586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Holder 6">
            <a:extLst>
              <a:ext uri="{FF2B5EF4-FFF2-40B4-BE49-F238E27FC236}">
                <a16:creationId xmlns:a16="http://schemas.microsoft.com/office/drawing/2014/main" id="{89C5F08E-AECB-F640-A35F-93A20C815E10}"/>
              </a:ext>
            </a:extLst>
          </p:cNvPr>
          <p:cNvSpPr>
            <a:spLocks noGrp="1"/>
          </p:cNvSpPr>
          <p:nvPr>
            <p:ph type="sldNum" sz="quarter" idx="20"/>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D69C8311-6492-6A45-AFB1-8A5FB250FB04}" type="slidenum">
              <a:rPr lang="en-US" altLang="en-US"/>
              <a:pPr/>
              <a:t>‹#›</a:t>
            </a:fld>
            <a:endParaRPr lang="en-US" altLang="en-US"/>
          </a:p>
        </p:txBody>
      </p:sp>
      <p:sp>
        <p:nvSpPr>
          <p:cNvPr id="12" name="Text Placeholder 3">
            <a:extLst>
              <a:ext uri="{FF2B5EF4-FFF2-40B4-BE49-F238E27FC236}">
                <a16:creationId xmlns:a16="http://schemas.microsoft.com/office/drawing/2014/main" id="{1D1DA42F-F176-0940-B753-2C568054C231}"/>
              </a:ext>
            </a:extLst>
          </p:cNvPr>
          <p:cNvSpPr>
            <a:spLocks noGrp="1"/>
          </p:cNvSpPr>
          <p:nvPr>
            <p:ph type="body" sz="quarter" idx="21" hasCustomPrompt="1"/>
          </p:nvPr>
        </p:nvSpPr>
        <p:spPr>
          <a:xfrm>
            <a:off x="2216150" y="10348913"/>
            <a:ext cx="5797550" cy="336550"/>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2063662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AES Section">
    <p:spTree>
      <p:nvGrpSpPr>
        <p:cNvPr id="1" name=""/>
        <p:cNvGrpSpPr/>
        <p:nvPr/>
      </p:nvGrpSpPr>
      <p:grpSpPr>
        <a:xfrm>
          <a:off x="0" y="0"/>
          <a:ext cx="0" cy="0"/>
          <a:chOff x="0" y="0"/>
          <a:chExt cx="0" cy="0"/>
        </a:xfrm>
      </p:grpSpPr>
      <p:pic>
        <p:nvPicPr>
          <p:cNvPr id="5" name="Picture 3" descr="A picture containing wheel&#10;&#10;Description automatically generated">
            <a:extLst>
              <a:ext uri="{FF2B5EF4-FFF2-40B4-BE49-F238E27FC236}">
                <a16:creationId xmlns:a16="http://schemas.microsoft.com/office/drawing/2014/main" id="{DF0B5CF4-F4D8-E346-9646-05ACD7DFA3B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6" y="10360027"/>
            <a:ext cx="841374"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0B78F6BD-B5CC-904F-8C8E-B5A3A88B9C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776" y="2478089"/>
            <a:ext cx="18845213" cy="198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older 2"/>
          <p:cNvSpPr>
            <a:spLocks noGrp="1"/>
          </p:cNvSpPr>
          <p:nvPr>
            <p:ph type="ctrTitle"/>
          </p:nvPr>
        </p:nvSpPr>
        <p:spPr>
          <a:xfrm>
            <a:off x="612648" y="950977"/>
            <a:ext cx="17288002" cy="1107996"/>
          </a:xfrm>
          <a:prstGeom prst="rect">
            <a:avLst/>
          </a:prstGeom>
        </p:spPr>
        <p:txBody>
          <a:bodyPr anchor="t">
            <a:spAutoFit/>
          </a:bodyPr>
          <a:lstStyle>
            <a:lvl1pPr marL="0" marR="5081" algn="l">
              <a:lnSpc>
                <a:spcPct val="100000"/>
              </a:lnSpc>
              <a:spcBef>
                <a:spcPts val="0"/>
              </a:spcBef>
              <a:defRPr sz="7200" b="0" i="0" kern="1200" spc="-10" baseline="0">
                <a:solidFill>
                  <a:srgbClr val="010202"/>
                </a:solidFill>
                <a:latin typeface="Arial"/>
                <a:cs typeface="Arial"/>
              </a:defRPr>
            </a:lvl1pPr>
          </a:lstStyle>
          <a:p>
            <a:r>
              <a:rPr lang="en-US"/>
              <a:t>Click to edit Master title style</a:t>
            </a:r>
          </a:p>
        </p:txBody>
      </p:sp>
      <p:sp>
        <p:nvSpPr>
          <p:cNvPr id="4" name="Text Placeholder 3"/>
          <p:cNvSpPr>
            <a:spLocks noGrp="1"/>
          </p:cNvSpPr>
          <p:nvPr>
            <p:ph type="body" sz="quarter" idx="10"/>
          </p:nvPr>
        </p:nvSpPr>
        <p:spPr>
          <a:xfrm>
            <a:off x="612648" y="3095642"/>
            <a:ext cx="18888203" cy="6081713"/>
          </a:xfrm>
        </p:spPr>
        <p:txBody>
          <a:bodyPr tIns="0"/>
          <a:lstStyle>
            <a:lvl1pPr marL="0" marR="0" indent="0" defTabSz="914357" eaLnBrk="1" fontAlgn="auto" latinLnBrk="0" hangingPunct="1">
              <a:lnSpc>
                <a:spcPct val="100000"/>
              </a:lnSpc>
              <a:spcBef>
                <a:spcPts val="0"/>
              </a:spcBef>
              <a:spcAft>
                <a:spcPts val="0"/>
              </a:spcAft>
              <a:buClrTx/>
              <a:buSzTx/>
              <a:buFontTx/>
              <a:buNone/>
              <a:tabLst/>
              <a:defRPr sz="14399" kern="1200" spc="-10" baseline="0">
                <a:latin typeface="Arial" charset="0"/>
                <a:ea typeface="Arial" charset="0"/>
                <a:cs typeface="Arial" charset="0"/>
              </a:defRPr>
            </a:lvl1pPr>
            <a:lvl2pPr>
              <a:defRPr sz="15649">
                <a:latin typeface="Arial" charset="0"/>
                <a:ea typeface="Arial" charset="0"/>
                <a:cs typeface="Arial" charset="0"/>
              </a:defRPr>
            </a:lvl2pPr>
            <a:lvl3pPr>
              <a:defRPr sz="15649">
                <a:latin typeface="Arial" charset="0"/>
                <a:ea typeface="Arial" charset="0"/>
                <a:cs typeface="Arial" charset="0"/>
              </a:defRPr>
            </a:lvl3pPr>
            <a:lvl4pPr>
              <a:defRPr sz="15649">
                <a:latin typeface="Arial" charset="0"/>
                <a:ea typeface="Arial" charset="0"/>
                <a:cs typeface="Arial" charset="0"/>
              </a:defRPr>
            </a:lvl4pPr>
            <a:lvl5pPr>
              <a:defRPr sz="15649">
                <a:latin typeface="Arial" charset="0"/>
                <a:ea typeface="Arial" charset="0"/>
                <a:cs typeface="Arial" charset="0"/>
              </a:defRPr>
            </a:lvl5pPr>
          </a:lstStyle>
          <a:p>
            <a:pPr lvl="0"/>
            <a:r>
              <a:rPr lang="en-US"/>
              <a:t>Click to edit Master text styles</a:t>
            </a:r>
          </a:p>
        </p:txBody>
      </p:sp>
      <p:sp>
        <p:nvSpPr>
          <p:cNvPr id="7" name="Holder 6">
            <a:extLst>
              <a:ext uri="{FF2B5EF4-FFF2-40B4-BE49-F238E27FC236}">
                <a16:creationId xmlns:a16="http://schemas.microsoft.com/office/drawing/2014/main" id="{593940E8-723B-1C4E-A6C8-6714D4705D0E}"/>
              </a:ext>
            </a:extLst>
          </p:cNvPr>
          <p:cNvSpPr>
            <a:spLocks noGrp="1"/>
          </p:cNvSpPr>
          <p:nvPr>
            <p:ph type="sldNum" sz="quarter" idx="12"/>
          </p:nvPr>
        </p:nvSpPr>
        <p:spPr>
          <a:xfrm>
            <a:off x="603251" y="10433050"/>
            <a:ext cx="1295400" cy="214314"/>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E902D98C-76AD-7348-B2FB-E43B05BD2DCF}" type="slidenum">
              <a:rPr lang="en-US" altLang="en-US"/>
              <a:pPr/>
              <a:t>‹#›</a:t>
            </a:fld>
            <a:endParaRPr lang="en-US" altLang="en-US"/>
          </a:p>
        </p:txBody>
      </p:sp>
      <p:sp>
        <p:nvSpPr>
          <p:cNvPr id="8" name="Text Placeholder 3">
            <a:extLst>
              <a:ext uri="{FF2B5EF4-FFF2-40B4-BE49-F238E27FC236}">
                <a16:creationId xmlns:a16="http://schemas.microsoft.com/office/drawing/2014/main" id="{C10A6F2B-7906-AC42-84D6-D2CE2106B069}"/>
              </a:ext>
            </a:extLst>
          </p:cNvPr>
          <p:cNvSpPr>
            <a:spLocks noGrp="1"/>
          </p:cNvSpPr>
          <p:nvPr>
            <p:ph type="body" sz="quarter" idx="11" hasCustomPrompt="1"/>
          </p:nvPr>
        </p:nvSpPr>
        <p:spPr>
          <a:xfrm>
            <a:off x="2216151" y="10150475"/>
            <a:ext cx="15989299" cy="534988"/>
          </a:xfrm>
        </p:spPr>
        <p:txBody>
          <a:bodyPr anchor="b">
            <a:normAutofit/>
          </a:bodyPr>
          <a:lstStyle>
            <a:lvl1pPr>
              <a:defRPr sz="2399"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21550173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8 AES Internal [2 Column]">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D4ADA8DC-DF6F-2B47-B01D-63C48DC530E9}"/>
              </a:ext>
            </a:extLst>
          </p:cNvPr>
          <p:cNvSpPr>
            <a:spLocks/>
          </p:cNvSpPr>
          <p:nvPr/>
        </p:nvSpPr>
        <p:spPr bwMode="auto">
          <a:xfrm>
            <a:off x="8615363" y="0"/>
            <a:ext cx="11488737" cy="11309350"/>
          </a:xfrm>
          <a:custGeom>
            <a:avLst/>
            <a:gdLst>
              <a:gd name="T0" fmla="*/ 0 w 11489690"/>
              <a:gd name="T1" fmla="*/ 11309191 h 11308715"/>
              <a:gd name="T2" fmla="*/ 11488225 w 11489690"/>
              <a:gd name="T3" fmla="*/ 11309191 h 11308715"/>
              <a:gd name="T4" fmla="*/ 11488225 w 11489690"/>
              <a:gd name="T5" fmla="*/ 0 h 11308715"/>
              <a:gd name="T6" fmla="*/ 0 w 11489690"/>
              <a:gd name="T7" fmla="*/ 0 h 11308715"/>
              <a:gd name="T8" fmla="*/ 0 w 11489690"/>
              <a:gd name="T9" fmla="*/ 11309191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9690" h="11308715">
                <a:moveTo>
                  <a:pt x="0" y="11308556"/>
                </a:moveTo>
                <a:lnTo>
                  <a:pt x="11489178" y="11308556"/>
                </a:lnTo>
                <a:lnTo>
                  <a:pt x="11489178" y="0"/>
                </a:lnTo>
                <a:lnTo>
                  <a:pt x="0" y="0"/>
                </a:lnTo>
                <a:lnTo>
                  <a:pt x="0" y="11308556"/>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9" name="Picture 4" descr="A picture containing wheel&#10;&#10;Description automatically generated">
            <a:extLst>
              <a:ext uri="{FF2B5EF4-FFF2-40B4-BE49-F238E27FC236}">
                <a16:creationId xmlns:a16="http://schemas.microsoft.com/office/drawing/2014/main" id="{5DD97DB8-BB30-9845-B59D-CD03D07B52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615553" y="1609344"/>
            <a:ext cx="7382287" cy="1692771"/>
          </a:xfrm>
        </p:spPr>
        <p:txBody>
          <a:bodyPr>
            <a:noAutofit/>
          </a:bodyPr>
          <a:lstStyle>
            <a:lvl1pPr algn="l">
              <a:lnSpc>
                <a:spcPts val="6600"/>
              </a:lnSpc>
              <a:spcBef>
                <a:spcPts val="0"/>
              </a:spcBef>
              <a:defRPr sz="7200" kern="1200" spc="-10" baseline="0"/>
            </a:lvl1pPr>
          </a:lstStyle>
          <a:p>
            <a:r>
              <a:rPr lang="en-US"/>
              <a:t>Click to edit Master title style</a:t>
            </a:r>
          </a:p>
        </p:txBody>
      </p:sp>
      <p:sp>
        <p:nvSpPr>
          <p:cNvPr id="7" name="Text Placeholder 6"/>
          <p:cNvSpPr>
            <a:spLocks noGrp="1"/>
          </p:cNvSpPr>
          <p:nvPr>
            <p:ph type="body" sz="quarter" idx="11"/>
          </p:nvPr>
        </p:nvSpPr>
        <p:spPr>
          <a:xfrm>
            <a:off x="612775" y="502920"/>
            <a:ext cx="7382130"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15" name="Text Placeholder 3"/>
          <p:cNvSpPr>
            <a:spLocks noGrp="1"/>
          </p:cNvSpPr>
          <p:nvPr>
            <p:ph type="body" sz="quarter" idx="16"/>
          </p:nvPr>
        </p:nvSpPr>
        <p:spPr>
          <a:xfrm>
            <a:off x="10213315" y="3670300"/>
            <a:ext cx="7687335" cy="6689852"/>
          </a:xfrm>
        </p:spPr>
        <p:txBody>
          <a:bodyPr>
            <a:normAutofit/>
          </a:bodyPr>
          <a:lstStyle>
            <a:lvl1pPr marL="731520" indent="-731520">
              <a:lnSpc>
                <a:spcPct val="100000"/>
              </a:lnSpc>
              <a:spcBef>
                <a:spcPts val="0"/>
              </a:spcBef>
              <a:spcAft>
                <a:spcPts val="800"/>
              </a:spcAft>
              <a:buFont typeface="System Font Regular"/>
              <a:buChar char="→"/>
              <a:defRPr sz="3600">
                <a:latin typeface="Arial" panose="020B0604020202020204" pitchFamily="34" charset="0"/>
                <a:cs typeface="Arial" panose="020B0604020202020204" pitchFamily="34" charset="0"/>
              </a:defRPr>
            </a:lvl1pPr>
            <a:lvl2pPr marL="1074420" indent="-342900">
              <a:spcBef>
                <a:spcPts val="800"/>
              </a:spcBef>
              <a:spcAft>
                <a:spcPts val="1800"/>
              </a:spcAft>
              <a:buFont typeface="Arial" panose="020B0604020202020204" pitchFamily="34" charset="0"/>
              <a:buChar char="•"/>
              <a:defRPr sz="2400">
                <a:latin typeface="Arial" panose="020B0604020202020204" pitchFamily="34" charset="0"/>
                <a:cs typeface="Arial" panose="020B0604020202020204" pitchFamily="34" charset="0"/>
              </a:defRPr>
            </a:lvl2pPr>
            <a:lvl3pPr marL="1554480" indent="-365760">
              <a:spcBef>
                <a:spcPts val="800"/>
              </a:spcBef>
              <a:spcAft>
                <a:spcPts val="80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0" name="Text Placeholder 5"/>
          <p:cNvSpPr>
            <a:spLocks noGrp="1"/>
          </p:cNvSpPr>
          <p:nvPr>
            <p:ph type="body" sz="quarter" idx="17"/>
          </p:nvPr>
        </p:nvSpPr>
        <p:spPr>
          <a:xfrm>
            <a:off x="612647" y="3670300"/>
            <a:ext cx="7397217" cy="6678613"/>
          </a:xfrm>
        </p:spPr>
        <p:txBody>
          <a:bodyPr/>
          <a:lstStyle>
            <a:lvl1pPr>
              <a:lnSpc>
                <a:spcPct val="100000"/>
              </a:lnSpc>
              <a:spcBef>
                <a:spcPts val="800"/>
              </a:spcBef>
              <a:spcAft>
                <a:spcPts val="800"/>
              </a:spcAft>
              <a:defRPr sz="36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2pPr>
            <a:lvl3pPr marL="34290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3pPr>
            <a:lvl4pPr marL="116586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Holder 6">
            <a:extLst>
              <a:ext uri="{FF2B5EF4-FFF2-40B4-BE49-F238E27FC236}">
                <a16:creationId xmlns:a16="http://schemas.microsoft.com/office/drawing/2014/main" id="{84210629-E74A-6347-B2A2-DB0EA6BFE829}"/>
              </a:ext>
            </a:extLst>
          </p:cNvPr>
          <p:cNvSpPr>
            <a:spLocks noGrp="1"/>
          </p:cNvSpPr>
          <p:nvPr>
            <p:ph type="sldNum" sz="quarter" idx="19"/>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ECD3D1B7-505F-DF4F-A8F3-49A449592534}" type="slidenum">
              <a:rPr lang="en-US" altLang="en-US"/>
              <a:pPr/>
              <a:t>‹#›</a:t>
            </a:fld>
            <a:endParaRPr lang="en-US" altLang="en-US"/>
          </a:p>
        </p:txBody>
      </p:sp>
      <p:sp>
        <p:nvSpPr>
          <p:cNvPr id="13" name="Text Placeholder 3">
            <a:extLst>
              <a:ext uri="{FF2B5EF4-FFF2-40B4-BE49-F238E27FC236}">
                <a16:creationId xmlns:a16="http://schemas.microsoft.com/office/drawing/2014/main" id="{DC9827B3-C778-524D-8242-CDA354E7F8E9}"/>
              </a:ext>
            </a:extLst>
          </p:cNvPr>
          <p:cNvSpPr>
            <a:spLocks noGrp="1"/>
          </p:cNvSpPr>
          <p:nvPr>
            <p:ph type="body" sz="quarter" idx="20" hasCustomPrompt="1"/>
          </p:nvPr>
        </p:nvSpPr>
        <p:spPr>
          <a:xfrm>
            <a:off x="2216150" y="10348913"/>
            <a:ext cx="5789613" cy="336550"/>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144563438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0 AES Internal [3 Column]">
    <p:spTree>
      <p:nvGrpSpPr>
        <p:cNvPr id="1" name=""/>
        <p:cNvGrpSpPr/>
        <p:nvPr/>
      </p:nvGrpSpPr>
      <p:grpSpPr>
        <a:xfrm>
          <a:off x="0" y="0"/>
          <a:ext cx="0" cy="0"/>
          <a:chOff x="0" y="0"/>
          <a:chExt cx="0" cy="0"/>
        </a:xfrm>
      </p:grpSpPr>
      <p:pic>
        <p:nvPicPr>
          <p:cNvPr id="10" name="Picture 3" descr="A picture containing wheel&#10;&#10;Description automatically generated">
            <a:extLst>
              <a:ext uri="{FF2B5EF4-FFF2-40B4-BE49-F238E27FC236}">
                <a16:creationId xmlns:a16="http://schemas.microsoft.com/office/drawing/2014/main" id="{ABE4E05D-CDCE-624B-B557-EC89280E7F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1"/>
          </p:nvPr>
        </p:nvSpPr>
        <p:spPr>
          <a:xfrm>
            <a:off x="612775" y="502920"/>
            <a:ext cx="18878678"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3" name="Text Placeholder 2"/>
          <p:cNvSpPr>
            <a:spLocks noGrp="1"/>
          </p:cNvSpPr>
          <p:nvPr>
            <p:ph type="body" sz="quarter" idx="12"/>
          </p:nvPr>
        </p:nvSpPr>
        <p:spPr>
          <a:xfrm>
            <a:off x="612648" y="2759075"/>
            <a:ext cx="6086602" cy="796296"/>
          </a:xfrm>
        </p:spPr>
        <p:txBody>
          <a:bodyPr tIns="9144">
            <a:noAutofit/>
          </a:bodyPr>
          <a:lstStyle>
            <a:lvl1pPr marL="0">
              <a:lnSpc>
                <a:spcPts val="6600"/>
              </a:lnSpc>
              <a:spcBef>
                <a:spcPts val="95"/>
              </a:spcBef>
              <a:defRPr sz="7200" kern="1200" spc="-10" baseline="0">
                <a:latin typeface="Arial" charset="0"/>
                <a:ea typeface="Arial" charset="0"/>
                <a:cs typeface="Arial" charset="0"/>
              </a:defRPr>
            </a:lvl1pPr>
          </a:lstStyle>
          <a:p>
            <a:pPr lvl="0"/>
            <a:r>
              <a:rPr lang="en-US"/>
              <a:t>Click to edit Master text styles</a:t>
            </a:r>
          </a:p>
        </p:txBody>
      </p:sp>
      <p:sp>
        <p:nvSpPr>
          <p:cNvPr id="35" name="Text Placeholder 2"/>
          <p:cNvSpPr>
            <a:spLocks noGrp="1"/>
          </p:cNvSpPr>
          <p:nvPr>
            <p:ph type="body" sz="quarter" idx="16"/>
          </p:nvPr>
        </p:nvSpPr>
        <p:spPr>
          <a:xfrm>
            <a:off x="7004050" y="2759075"/>
            <a:ext cx="6096000" cy="796296"/>
          </a:xfrm>
        </p:spPr>
        <p:txBody>
          <a:bodyPr tIns="9144">
            <a:noAutofit/>
          </a:bodyPr>
          <a:lstStyle>
            <a:lvl1pPr marL="0">
              <a:lnSpc>
                <a:spcPts val="6600"/>
              </a:lnSpc>
              <a:spcBef>
                <a:spcPts val="95"/>
              </a:spcBef>
              <a:defRPr sz="7200" kern="1200" spc="-10" baseline="0">
                <a:latin typeface="Arial" charset="0"/>
                <a:ea typeface="Arial" charset="0"/>
                <a:cs typeface="Arial" charset="0"/>
              </a:defRPr>
            </a:lvl1pPr>
          </a:lstStyle>
          <a:p>
            <a:pPr lvl="0"/>
            <a:r>
              <a:rPr lang="en-US"/>
              <a:t>Click to edit Master text styles</a:t>
            </a:r>
          </a:p>
        </p:txBody>
      </p:sp>
      <p:sp>
        <p:nvSpPr>
          <p:cNvPr id="36" name="Text Placeholder 2"/>
          <p:cNvSpPr>
            <a:spLocks noGrp="1"/>
          </p:cNvSpPr>
          <p:nvPr>
            <p:ph type="body" sz="quarter" idx="17"/>
          </p:nvPr>
        </p:nvSpPr>
        <p:spPr>
          <a:xfrm>
            <a:off x="13414247" y="2759075"/>
            <a:ext cx="6086603" cy="796296"/>
          </a:xfrm>
        </p:spPr>
        <p:txBody>
          <a:bodyPr tIns="9144">
            <a:noAutofit/>
          </a:bodyPr>
          <a:lstStyle>
            <a:lvl1pPr marL="0">
              <a:lnSpc>
                <a:spcPts val="6600"/>
              </a:lnSpc>
              <a:spcBef>
                <a:spcPts val="95"/>
              </a:spcBef>
              <a:defRPr sz="7200" kern="1200" spc="-10" baseline="0">
                <a:latin typeface="Arial" charset="0"/>
                <a:ea typeface="Arial" charset="0"/>
                <a:cs typeface="Arial" charset="0"/>
              </a:defRPr>
            </a:lvl1pPr>
          </a:lstStyle>
          <a:p>
            <a:pPr lvl="0"/>
            <a:r>
              <a:rPr lang="en-US"/>
              <a:t>Click to edit Master text styles</a:t>
            </a:r>
          </a:p>
        </p:txBody>
      </p:sp>
      <p:sp>
        <p:nvSpPr>
          <p:cNvPr id="15" name="Text Placeholder 3"/>
          <p:cNvSpPr>
            <a:spLocks noGrp="1"/>
          </p:cNvSpPr>
          <p:nvPr>
            <p:ph type="body" sz="quarter" idx="14"/>
          </p:nvPr>
        </p:nvSpPr>
        <p:spPr>
          <a:xfrm>
            <a:off x="612647" y="4059936"/>
            <a:ext cx="6086603" cy="5837239"/>
          </a:xfrm>
        </p:spPr>
        <p:txBody>
          <a:bodyPr>
            <a:normAutofit/>
          </a:bodyPr>
          <a:lstStyle>
            <a:lvl1pPr>
              <a:lnSpc>
                <a:spcPct val="100000"/>
              </a:lnSpc>
              <a:spcBef>
                <a:spcPts val="0"/>
              </a:spcBef>
              <a:spcAft>
                <a:spcPts val="800"/>
              </a:spcAft>
              <a:defRPr sz="3600">
                <a:latin typeface="Arial" panose="020B0604020202020204" pitchFamily="34" charset="0"/>
                <a:cs typeface="Arial" panose="020B0604020202020204" pitchFamily="34" charset="0"/>
              </a:defRPr>
            </a:lvl1pPr>
            <a:lvl2pPr marL="457200" indent="-457200">
              <a:lnSpc>
                <a:spcPct val="100000"/>
              </a:lnSpc>
              <a:spcBef>
                <a:spcPts val="0"/>
              </a:spcBef>
              <a:spcAft>
                <a:spcPts val="800"/>
              </a:spcAft>
              <a:buFont typeface="System Font Regular"/>
              <a:buChar char="→"/>
              <a:defRPr sz="3600">
                <a:latin typeface="Arial" panose="020B0604020202020204" pitchFamily="34" charset="0"/>
                <a:cs typeface="Arial" panose="020B0604020202020204" pitchFamily="34" charset="0"/>
              </a:defRPr>
            </a:lvl2pPr>
            <a:lvl3pPr marL="804672" indent="-342900">
              <a:lnSpc>
                <a:spcPct val="100000"/>
              </a:lnSpc>
              <a:spcAft>
                <a:spcPts val="800"/>
              </a:spcAft>
              <a:buClr>
                <a:schemeClr val="tx1"/>
              </a:buClr>
              <a:buFont typeface="Arial"/>
              <a:buChar char="•"/>
              <a:defRPr sz="36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2" name="Text Placeholder 3"/>
          <p:cNvSpPr>
            <a:spLocks noGrp="1"/>
          </p:cNvSpPr>
          <p:nvPr>
            <p:ph type="body" sz="quarter" idx="21"/>
          </p:nvPr>
        </p:nvSpPr>
        <p:spPr>
          <a:xfrm>
            <a:off x="7008748" y="4054475"/>
            <a:ext cx="6086603" cy="5837239"/>
          </a:xfrm>
        </p:spPr>
        <p:txBody>
          <a:bodyPr>
            <a:normAutofit/>
          </a:bodyPr>
          <a:lstStyle>
            <a:lvl1pPr>
              <a:lnSpc>
                <a:spcPct val="100000"/>
              </a:lnSpc>
              <a:spcBef>
                <a:spcPts val="0"/>
              </a:spcBef>
              <a:spcAft>
                <a:spcPts val="800"/>
              </a:spcAft>
              <a:defRPr sz="3600">
                <a:latin typeface="Arial" panose="020B0604020202020204" pitchFamily="34" charset="0"/>
                <a:cs typeface="Arial" panose="020B0604020202020204" pitchFamily="34" charset="0"/>
              </a:defRPr>
            </a:lvl1pPr>
            <a:lvl2pPr marL="457200" indent="-457200">
              <a:lnSpc>
                <a:spcPct val="100000"/>
              </a:lnSpc>
              <a:spcBef>
                <a:spcPts val="0"/>
              </a:spcBef>
              <a:spcAft>
                <a:spcPts val="800"/>
              </a:spcAft>
              <a:buFont typeface="System Font Regular"/>
              <a:buChar char="→"/>
              <a:defRPr sz="3600">
                <a:latin typeface="Arial" panose="020B0604020202020204" pitchFamily="34" charset="0"/>
                <a:cs typeface="Arial" panose="020B0604020202020204" pitchFamily="34" charset="0"/>
              </a:defRPr>
            </a:lvl2pPr>
            <a:lvl3pPr marL="804672" indent="-342900">
              <a:lnSpc>
                <a:spcPct val="100000"/>
              </a:lnSpc>
              <a:spcAft>
                <a:spcPts val="800"/>
              </a:spcAft>
              <a:buClr>
                <a:schemeClr val="tx1"/>
              </a:buClr>
              <a:buFont typeface="Arial"/>
              <a:buChar char="•"/>
              <a:defRPr sz="36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8" name="Text Placeholder 3"/>
          <p:cNvSpPr>
            <a:spLocks noGrp="1"/>
          </p:cNvSpPr>
          <p:nvPr>
            <p:ph type="body" sz="quarter" idx="22"/>
          </p:nvPr>
        </p:nvSpPr>
        <p:spPr>
          <a:xfrm>
            <a:off x="13404850" y="4054475"/>
            <a:ext cx="6086603" cy="5837239"/>
          </a:xfrm>
        </p:spPr>
        <p:txBody>
          <a:bodyPr>
            <a:normAutofit/>
          </a:bodyPr>
          <a:lstStyle>
            <a:lvl1pPr>
              <a:lnSpc>
                <a:spcPct val="100000"/>
              </a:lnSpc>
              <a:spcBef>
                <a:spcPts val="0"/>
              </a:spcBef>
              <a:spcAft>
                <a:spcPts val="800"/>
              </a:spcAft>
              <a:defRPr sz="3600">
                <a:latin typeface="Arial" panose="020B0604020202020204" pitchFamily="34" charset="0"/>
                <a:cs typeface="Arial" panose="020B0604020202020204" pitchFamily="34" charset="0"/>
              </a:defRPr>
            </a:lvl1pPr>
            <a:lvl2pPr marL="457200" indent="-457200">
              <a:lnSpc>
                <a:spcPct val="100000"/>
              </a:lnSpc>
              <a:spcBef>
                <a:spcPts val="0"/>
              </a:spcBef>
              <a:spcAft>
                <a:spcPts val="800"/>
              </a:spcAft>
              <a:buFont typeface="System Font Regular"/>
              <a:buChar char="→"/>
              <a:defRPr sz="3600">
                <a:latin typeface="Arial" panose="020B0604020202020204" pitchFamily="34" charset="0"/>
                <a:cs typeface="Arial" panose="020B0604020202020204" pitchFamily="34" charset="0"/>
              </a:defRPr>
            </a:lvl2pPr>
            <a:lvl3pPr marL="804672" indent="-342900">
              <a:lnSpc>
                <a:spcPct val="100000"/>
              </a:lnSpc>
              <a:spcAft>
                <a:spcPts val="800"/>
              </a:spcAft>
              <a:buClr>
                <a:schemeClr val="tx1"/>
              </a:buClr>
              <a:buFont typeface="Arial"/>
              <a:buChar char="•"/>
              <a:defRPr sz="36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1" name="Holder 6">
            <a:extLst>
              <a:ext uri="{FF2B5EF4-FFF2-40B4-BE49-F238E27FC236}">
                <a16:creationId xmlns:a16="http://schemas.microsoft.com/office/drawing/2014/main" id="{4034EA6E-E220-FF45-ACBC-F5FE1BE01A1A}"/>
              </a:ext>
            </a:extLst>
          </p:cNvPr>
          <p:cNvSpPr>
            <a:spLocks noGrp="1"/>
          </p:cNvSpPr>
          <p:nvPr>
            <p:ph type="sldNum" sz="quarter" idx="23"/>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69571638-B9B7-2E42-BAB6-D472FF6909F0}" type="slidenum">
              <a:rPr lang="en-US" altLang="en-US"/>
              <a:pPr/>
              <a:t>‹#›</a:t>
            </a:fld>
            <a:endParaRPr lang="en-US" altLang="en-US"/>
          </a:p>
        </p:txBody>
      </p:sp>
      <p:sp>
        <p:nvSpPr>
          <p:cNvPr id="13" name="Text Placeholder 3">
            <a:extLst>
              <a:ext uri="{FF2B5EF4-FFF2-40B4-BE49-F238E27FC236}">
                <a16:creationId xmlns:a16="http://schemas.microsoft.com/office/drawing/2014/main" id="{9C170E69-1A93-FB4D-9262-1E24998726A5}"/>
              </a:ext>
            </a:extLst>
          </p:cNvPr>
          <p:cNvSpPr>
            <a:spLocks noGrp="1"/>
          </p:cNvSpPr>
          <p:nvPr>
            <p:ph type="body" sz="quarter" idx="24"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42312560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1 AES Internal [3 Column Image]">
    <p:spTree>
      <p:nvGrpSpPr>
        <p:cNvPr id="1" name=""/>
        <p:cNvGrpSpPr/>
        <p:nvPr/>
      </p:nvGrpSpPr>
      <p:grpSpPr>
        <a:xfrm>
          <a:off x="0" y="0"/>
          <a:ext cx="0" cy="0"/>
          <a:chOff x="0" y="0"/>
          <a:chExt cx="0" cy="0"/>
        </a:xfrm>
      </p:grpSpPr>
      <p:pic>
        <p:nvPicPr>
          <p:cNvPr id="13" name="Picture 3" descr="A picture containing wheel&#10;&#10;Description automatically generated">
            <a:extLst>
              <a:ext uri="{FF2B5EF4-FFF2-40B4-BE49-F238E27FC236}">
                <a16:creationId xmlns:a16="http://schemas.microsoft.com/office/drawing/2014/main" id="{A7A434F8-3BE9-2A4A-8C7E-3FBF698165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1"/>
          </p:nvPr>
        </p:nvSpPr>
        <p:spPr>
          <a:xfrm>
            <a:off x="612775" y="502920"/>
            <a:ext cx="18878678"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3" name="Text Placeholder 2"/>
          <p:cNvSpPr>
            <a:spLocks noGrp="1"/>
          </p:cNvSpPr>
          <p:nvPr>
            <p:ph type="body" sz="quarter" idx="12"/>
          </p:nvPr>
        </p:nvSpPr>
        <p:spPr>
          <a:xfrm>
            <a:off x="612648" y="6656832"/>
            <a:ext cx="6086602" cy="1024896"/>
          </a:xfrm>
        </p:spPr>
        <p:txBody>
          <a:bodyPr tIns="9144">
            <a:noAutofit/>
          </a:bodyPr>
          <a:lstStyle>
            <a:lvl1pPr marL="9144">
              <a:lnSpc>
                <a:spcPts val="6600"/>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35" name="Text Placeholder 2"/>
          <p:cNvSpPr>
            <a:spLocks noGrp="1"/>
          </p:cNvSpPr>
          <p:nvPr>
            <p:ph type="body" sz="quarter" idx="16"/>
          </p:nvPr>
        </p:nvSpPr>
        <p:spPr>
          <a:xfrm>
            <a:off x="7004050" y="6656832"/>
            <a:ext cx="6096000" cy="1024896"/>
          </a:xfrm>
        </p:spPr>
        <p:txBody>
          <a:bodyPr tIns="9144">
            <a:noAutofit/>
          </a:bodyPr>
          <a:lstStyle>
            <a:lvl1pPr marL="9144">
              <a:lnSpc>
                <a:spcPts val="6600"/>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36" name="Text Placeholder 2"/>
          <p:cNvSpPr>
            <a:spLocks noGrp="1"/>
          </p:cNvSpPr>
          <p:nvPr>
            <p:ph type="body" sz="quarter" idx="17"/>
          </p:nvPr>
        </p:nvSpPr>
        <p:spPr>
          <a:xfrm>
            <a:off x="13404850" y="6656832"/>
            <a:ext cx="6096000" cy="1024896"/>
          </a:xfrm>
        </p:spPr>
        <p:txBody>
          <a:bodyPr tIns="9144">
            <a:noAutofit/>
          </a:bodyPr>
          <a:lstStyle>
            <a:lvl1pPr marL="9144">
              <a:lnSpc>
                <a:spcPts val="6600"/>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4" name="Picture Placeholder 3"/>
          <p:cNvSpPr>
            <a:spLocks noGrp="1"/>
          </p:cNvSpPr>
          <p:nvPr>
            <p:ph type="pic" sz="quarter" idx="21"/>
          </p:nvPr>
        </p:nvSpPr>
        <p:spPr>
          <a:xfrm>
            <a:off x="603250" y="1616075"/>
            <a:ext cx="6096000" cy="4724400"/>
          </a:xfrm>
        </p:spPr>
        <p:txBody>
          <a:bodyPr>
            <a:normAutofit/>
          </a:bodyPr>
          <a:lstStyle/>
          <a:p>
            <a:pPr lvl="0"/>
            <a:r>
              <a:rPr lang="en-US" noProof="0"/>
              <a:t>Click icon to add picture</a:t>
            </a:r>
          </a:p>
        </p:txBody>
      </p:sp>
      <p:sp>
        <p:nvSpPr>
          <p:cNvPr id="16" name="Picture Placeholder 3"/>
          <p:cNvSpPr>
            <a:spLocks noGrp="1"/>
          </p:cNvSpPr>
          <p:nvPr>
            <p:ph type="pic" sz="quarter" idx="22"/>
          </p:nvPr>
        </p:nvSpPr>
        <p:spPr>
          <a:xfrm>
            <a:off x="7004050" y="1616075"/>
            <a:ext cx="6096000" cy="4724400"/>
          </a:xfrm>
        </p:spPr>
        <p:txBody>
          <a:bodyPr>
            <a:normAutofit/>
          </a:bodyPr>
          <a:lstStyle/>
          <a:p>
            <a:pPr lvl="0"/>
            <a:r>
              <a:rPr lang="en-US" noProof="0"/>
              <a:t>Click icon to add picture</a:t>
            </a:r>
          </a:p>
        </p:txBody>
      </p:sp>
      <p:sp>
        <p:nvSpPr>
          <p:cNvPr id="17" name="Picture Placeholder 3"/>
          <p:cNvSpPr>
            <a:spLocks noGrp="1"/>
          </p:cNvSpPr>
          <p:nvPr>
            <p:ph type="pic" sz="quarter" idx="23"/>
          </p:nvPr>
        </p:nvSpPr>
        <p:spPr>
          <a:xfrm>
            <a:off x="13404850" y="1616075"/>
            <a:ext cx="6096000" cy="4724400"/>
          </a:xfrm>
        </p:spPr>
        <p:txBody>
          <a:bodyPr>
            <a:normAutofit/>
          </a:bodyPr>
          <a:lstStyle/>
          <a:p>
            <a:pPr lvl="0"/>
            <a:r>
              <a:rPr lang="en-US" noProof="0"/>
              <a:t>Click icon to add picture</a:t>
            </a:r>
          </a:p>
        </p:txBody>
      </p:sp>
      <p:sp>
        <p:nvSpPr>
          <p:cNvPr id="15" name="Text Placeholder 3"/>
          <p:cNvSpPr>
            <a:spLocks noGrp="1"/>
          </p:cNvSpPr>
          <p:nvPr>
            <p:ph type="body" sz="quarter" idx="14"/>
          </p:nvPr>
        </p:nvSpPr>
        <p:spPr>
          <a:xfrm>
            <a:off x="612647" y="8093075"/>
            <a:ext cx="6086603" cy="22613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1" name="Text Placeholder 3"/>
          <p:cNvSpPr>
            <a:spLocks noGrp="1"/>
          </p:cNvSpPr>
          <p:nvPr>
            <p:ph type="body" sz="quarter" idx="25"/>
          </p:nvPr>
        </p:nvSpPr>
        <p:spPr>
          <a:xfrm>
            <a:off x="7008748" y="8093075"/>
            <a:ext cx="6086603" cy="22613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2" name="Text Placeholder 3"/>
          <p:cNvSpPr>
            <a:spLocks noGrp="1"/>
          </p:cNvSpPr>
          <p:nvPr>
            <p:ph type="body" sz="quarter" idx="26"/>
          </p:nvPr>
        </p:nvSpPr>
        <p:spPr>
          <a:xfrm>
            <a:off x="13404850" y="8093075"/>
            <a:ext cx="6086603" cy="22613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4" name="Holder 6">
            <a:extLst>
              <a:ext uri="{FF2B5EF4-FFF2-40B4-BE49-F238E27FC236}">
                <a16:creationId xmlns:a16="http://schemas.microsoft.com/office/drawing/2014/main" id="{3841B631-DE3A-054C-BEB3-1EC62C2722E4}"/>
              </a:ext>
            </a:extLst>
          </p:cNvPr>
          <p:cNvSpPr>
            <a:spLocks noGrp="1"/>
          </p:cNvSpPr>
          <p:nvPr>
            <p:ph type="sldNum" sz="quarter" idx="27"/>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63727C78-938D-224D-96B9-CA949CEA4A44}" type="slidenum">
              <a:rPr lang="en-US" altLang="en-US"/>
              <a:pPr/>
              <a:t>‹#›</a:t>
            </a:fld>
            <a:endParaRPr lang="en-US" altLang="en-US"/>
          </a:p>
        </p:txBody>
      </p:sp>
      <p:sp>
        <p:nvSpPr>
          <p:cNvPr id="18" name="Text Placeholder 3">
            <a:extLst>
              <a:ext uri="{FF2B5EF4-FFF2-40B4-BE49-F238E27FC236}">
                <a16:creationId xmlns:a16="http://schemas.microsoft.com/office/drawing/2014/main" id="{0E81E952-3750-AF46-9E5E-7A71D721F4CC}"/>
              </a:ext>
            </a:extLst>
          </p:cNvPr>
          <p:cNvSpPr>
            <a:spLocks noGrp="1"/>
          </p:cNvSpPr>
          <p:nvPr>
            <p:ph type="body" sz="quarter" idx="28"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246542469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2 AES Internal [4 Column Image]">
    <p:spTree>
      <p:nvGrpSpPr>
        <p:cNvPr id="1" name=""/>
        <p:cNvGrpSpPr/>
        <p:nvPr/>
      </p:nvGrpSpPr>
      <p:grpSpPr>
        <a:xfrm>
          <a:off x="0" y="0"/>
          <a:ext cx="0" cy="0"/>
          <a:chOff x="0" y="0"/>
          <a:chExt cx="0" cy="0"/>
        </a:xfrm>
      </p:grpSpPr>
      <p:pic>
        <p:nvPicPr>
          <p:cNvPr id="19" name="Picture 3" descr="A picture containing wheel&#10;&#10;Description automatically generated">
            <a:extLst>
              <a:ext uri="{FF2B5EF4-FFF2-40B4-BE49-F238E27FC236}">
                <a16:creationId xmlns:a16="http://schemas.microsoft.com/office/drawing/2014/main" id="{0F2D4D9A-7ED1-CF42-93AA-1F994AF30F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1"/>
          </p:nvPr>
        </p:nvSpPr>
        <p:spPr>
          <a:xfrm>
            <a:off x="612775" y="502920"/>
            <a:ext cx="18874883" cy="507831"/>
          </a:xfrm>
        </p:spPr>
        <p:txBody>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3" name="Text Placeholder 2"/>
          <p:cNvSpPr>
            <a:spLocks noGrp="1"/>
          </p:cNvSpPr>
          <p:nvPr>
            <p:ph type="body" sz="quarter" idx="12"/>
          </p:nvPr>
        </p:nvSpPr>
        <p:spPr>
          <a:xfrm>
            <a:off x="612648" y="5303520"/>
            <a:ext cx="4486402" cy="855619"/>
          </a:xfrm>
        </p:spPr>
        <p:txBody>
          <a:bodyPr tIns="9144">
            <a:noAutofit/>
          </a:bodyPr>
          <a:lstStyle>
            <a:lvl1pPr marL="0">
              <a:lnSpc>
                <a:spcPts val="6600"/>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35" name="Text Placeholder 2"/>
          <p:cNvSpPr>
            <a:spLocks noGrp="1"/>
          </p:cNvSpPr>
          <p:nvPr>
            <p:ph type="body" sz="quarter" idx="16"/>
          </p:nvPr>
        </p:nvSpPr>
        <p:spPr>
          <a:xfrm>
            <a:off x="10211719" y="5303520"/>
            <a:ext cx="4486401" cy="855619"/>
          </a:xfrm>
        </p:spPr>
        <p:txBody>
          <a:bodyPr tIns="9144">
            <a:noAutofit/>
          </a:bodyPr>
          <a:lstStyle>
            <a:lvl1pPr marL="0">
              <a:lnSpc>
                <a:spcPts val="6600"/>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36" name="Text Placeholder 2"/>
          <p:cNvSpPr>
            <a:spLocks noGrp="1"/>
          </p:cNvSpPr>
          <p:nvPr>
            <p:ph type="body" sz="quarter" idx="17"/>
          </p:nvPr>
        </p:nvSpPr>
        <p:spPr>
          <a:xfrm>
            <a:off x="15011401" y="5303520"/>
            <a:ext cx="4486401" cy="855619"/>
          </a:xfrm>
        </p:spPr>
        <p:txBody>
          <a:bodyPr tIns="9144">
            <a:noAutofit/>
          </a:bodyPr>
          <a:lstStyle>
            <a:lvl1pPr marL="0">
              <a:lnSpc>
                <a:spcPts val="6600"/>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31" name="Text Placeholder 2"/>
          <p:cNvSpPr>
            <a:spLocks noGrp="1"/>
          </p:cNvSpPr>
          <p:nvPr>
            <p:ph type="body" sz="quarter" idx="22"/>
          </p:nvPr>
        </p:nvSpPr>
        <p:spPr>
          <a:xfrm>
            <a:off x="5405982" y="5303520"/>
            <a:ext cx="4486401" cy="855619"/>
          </a:xfrm>
        </p:spPr>
        <p:txBody>
          <a:bodyPr tIns="9144">
            <a:noAutofit/>
          </a:bodyPr>
          <a:lstStyle>
            <a:lvl1pPr marL="0">
              <a:lnSpc>
                <a:spcPts val="6600"/>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15" name="Picture Placeholder 3"/>
          <p:cNvSpPr>
            <a:spLocks noGrp="1"/>
          </p:cNvSpPr>
          <p:nvPr>
            <p:ph type="pic" sz="quarter" idx="21"/>
          </p:nvPr>
        </p:nvSpPr>
        <p:spPr>
          <a:xfrm>
            <a:off x="603250" y="1616075"/>
            <a:ext cx="4482608" cy="3262904"/>
          </a:xfrm>
        </p:spPr>
        <p:txBody>
          <a:bodyPr>
            <a:normAutofit/>
          </a:bodyPr>
          <a:lstStyle/>
          <a:p>
            <a:pPr lvl="0"/>
            <a:r>
              <a:rPr lang="en-US" noProof="0"/>
              <a:t>Click icon to add picture</a:t>
            </a:r>
          </a:p>
        </p:txBody>
      </p:sp>
      <p:sp>
        <p:nvSpPr>
          <p:cNvPr id="16" name="Picture Placeholder 3"/>
          <p:cNvSpPr>
            <a:spLocks noGrp="1"/>
          </p:cNvSpPr>
          <p:nvPr>
            <p:ph type="pic" sz="quarter" idx="26"/>
          </p:nvPr>
        </p:nvSpPr>
        <p:spPr>
          <a:xfrm>
            <a:off x="5403850" y="1616075"/>
            <a:ext cx="4482608" cy="3262904"/>
          </a:xfrm>
        </p:spPr>
        <p:txBody>
          <a:bodyPr>
            <a:normAutofit/>
          </a:bodyPr>
          <a:lstStyle/>
          <a:p>
            <a:pPr lvl="0"/>
            <a:r>
              <a:rPr lang="en-US" noProof="0"/>
              <a:t>Click icon to add picture</a:t>
            </a:r>
          </a:p>
        </p:txBody>
      </p:sp>
      <p:sp>
        <p:nvSpPr>
          <p:cNvPr id="17" name="Picture Placeholder 3"/>
          <p:cNvSpPr>
            <a:spLocks noGrp="1"/>
          </p:cNvSpPr>
          <p:nvPr>
            <p:ph type="pic" sz="quarter" idx="27"/>
          </p:nvPr>
        </p:nvSpPr>
        <p:spPr>
          <a:xfrm>
            <a:off x="10204450" y="1616075"/>
            <a:ext cx="4482608" cy="3262904"/>
          </a:xfrm>
        </p:spPr>
        <p:txBody>
          <a:bodyPr>
            <a:normAutofit/>
          </a:bodyPr>
          <a:lstStyle/>
          <a:p>
            <a:pPr lvl="0"/>
            <a:r>
              <a:rPr lang="en-US" noProof="0"/>
              <a:t>Click icon to add picture</a:t>
            </a:r>
          </a:p>
        </p:txBody>
      </p:sp>
      <p:sp>
        <p:nvSpPr>
          <p:cNvPr id="18" name="Picture Placeholder 3"/>
          <p:cNvSpPr>
            <a:spLocks noGrp="1"/>
          </p:cNvSpPr>
          <p:nvPr>
            <p:ph type="pic" sz="quarter" idx="28"/>
          </p:nvPr>
        </p:nvSpPr>
        <p:spPr>
          <a:xfrm>
            <a:off x="15005050" y="1616075"/>
            <a:ext cx="4482608" cy="3262904"/>
          </a:xfrm>
        </p:spPr>
        <p:txBody>
          <a:bodyPr>
            <a:normAutofit/>
          </a:bodyPr>
          <a:lstStyle/>
          <a:p>
            <a:pPr lvl="0"/>
            <a:r>
              <a:rPr lang="en-US" noProof="0"/>
              <a:t>Click icon to add picture</a:t>
            </a:r>
          </a:p>
        </p:txBody>
      </p:sp>
      <p:sp>
        <p:nvSpPr>
          <p:cNvPr id="21" name="Text Placeholder 3"/>
          <p:cNvSpPr>
            <a:spLocks noGrp="1"/>
          </p:cNvSpPr>
          <p:nvPr>
            <p:ph type="body" sz="quarter" idx="30"/>
          </p:nvPr>
        </p:nvSpPr>
        <p:spPr>
          <a:xfrm>
            <a:off x="603251" y="6569075"/>
            <a:ext cx="4495800" cy="35814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2" name="Text Placeholder 3"/>
          <p:cNvSpPr>
            <a:spLocks noGrp="1"/>
          </p:cNvSpPr>
          <p:nvPr>
            <p:ph type="body" sz="quarter" idx="31"/>
          </p:nvPr>
        </p:nvSpPr>
        <p:spPr>
          <a:xfrm>
            <a:off x="5403850" y="6569075"/>
            <a:ext cx="4495800" cy="35814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3" name="Text Placeholder 3"/>
          <p:cNvSpPr>
            <a:spLocks noGrp="1"/>
          </p:cNvSpPr>
          <p:nvPr>
            <p:ph type="body" sz="quarter" idx="32"/>
          </p:nvPr>
        </p:nvSpPr>
        <p:spPr>
          <a:xfrm>
            <a:off x="10204450" y="6569075"/>
            <a:ext cx="4495800" cy="35814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4" name="Text Placeholder 3"/>
          <p:cNvSpPr>
            <a:spLocks noGrp="1"/>
          </p:cNvSpPr>
          <p:nvPr>
            <p:ph type="body" sz="quarter" idx="33"/>
          </p:nvPr>
        </p:nvSpPr>
        <p:spPr>
          <a:xfrm>
            <a:off x="15005049" y="6569075"/>
            <a:ext cx="4495800" cy="35814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5" name="Holder 6">
            <a:extLst>
              <a:ext uri="{FF2B5EF4-FFF2-40B4-BE49-F238E27FC236}">
                <a16:creationId xmlns:a16="http://schemas.microsoft.com/office/drawing/2014/main" id="{4D0C2D1C-762F-E64A-9B16-8A22CF3C5C39}"/>
              </a:ext>
            </a:extLst>
          </p:cNvPr>
          <p:cNvSpPr>
            <a:spLocks noGrp="1"/>
          </p:cNvSpPr>
          <p:nvPr>
            <p:ph type="sldNum" sz="quarter" idx="34"/>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8388446B-2E4C-C74E-9626-F961551B1824}" type="slidenum">
              <a:rPr lang="en-US" altLang="en-US"/>
              <a:pPr/>
              <a:t>‹#›</a:t>
            </a:fld>
            <a:endParaRPr lang="en-US" altLang="en-US"/>
          </a:p>
        </p:txBody>
      </p:sp>
      <p:sp>
        <p:nvSpPr>
          <p:cNvPr id="26" name="Text Placeholder 3">
            <a:extLst>
              <a:ext uri="{FF2B5EF4-FFF2-40B4-BE49-F238E27FC236}">
                <a16:creationId xmlns:a16="http://schemas.microsoft.com/office/drawing/2014/main" id="{637D1571-BC30-3B41-9A83-6496F9E510DC}"/>
              </a:ext>
            </a:extLst>
          </p:cNvPr>
          <p:cNvSpPr>
            <a:spLocks noGrp="1"/>
          </p:cNvSpPr>
          <p:nvPr>
            <p:ph type="body" sz="quarter" idx="35"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244207355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3 AES Internal [4 Column]">
    <p:spTree>
      <p:nvGrpSpPr>
        <p:cNvPr id="1" name=""/>
        <p:cNvGrpSpPr/>
        <p:nvPr/>
      </p:nvGrpSpPr>
      <p:grpSpPr>
        <a:xfrm>
          <a:off x="0" y="0"/>
          <a:ext cx="0" cy="0"/>
          <a:chOff x="0" y="0"/>
          <a:chExt cx="0" cy="0"/>
        </a:xfrm>
      </p:grpSpPr>
      <p:pic>
        <p:nvPicPr>
          <p:cNvPr id="16" name="Picture 3" descr="A picture containing wheel&#10;&#10;Description automatically generated">
            <a:extLst>
              <a:ext uri="{FF2B5EF4-FFF2-40B4-BE49-F238E27FC236}">
                <a16:creationId xmlns:a16="http://schemas.microsoft.com/office/drawing/2014/main" id="{8224A641-2BB8-7B47-AC99-0F8CB7D517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Placeholder 3"/>
          <p:cNvSpPr>
            <a:spLocks noGrp="1"/>
          </p:cNvSpPr>
          <p:nvPr>
            <p:ph type="body" sz="quarter" idx="32"/>
          </p:nvPr>
        </p:nvSpPr>
        <p:spPr>
          <a:xfrm>
            <a:off x="10217150" y="6719801"/>
            <a:ext cx="4449826" cy="3611880"/>
          </a:xfrm>
        </p:spPr>
        <p:txBody>
          <a:bodyPr>
            <a:noAutofit/>
          </a:bodyPr>
          <a:lstStyle>
            <a:lvl1pPr marL="731520" indent="-731520">
              <a:spcBef>
                <a:spcPts val="800"/>
              </a:spcBef>
              <a:spcAft>
                <a:spcPts val="800"/>
              </a:spcAft>
              <a:buFont typeface="System Font Regular"/>
              <a:buChar char="→"/>
              <a:defRPr sz="3500" kern="1200" spc="-10" baseline="0">
                <a:latin typeface="Arial" panose="020B0604020202020204" pitchFamily="34" charset="0"/>
                <a:cs typeface="Arial" panose="020B0604020202020204" pitchFamily="34" charset="0"/>
              </a:defRPr>
            </a:lvl1pPr>
            <a:lvl2pPr marL="731520" indent="-731520">
              <a:spcBef>
                <a:spcPts val="0"/>
              </a:spcBef>
              <a:spcAft>
                <a:spcPts val="800"/>
              </a:spcAft>
              <a:buFont typeface="System Font Regular"/>
              <a:buNone/>
              <a:defRPr sz="2400" kern="1200" spc="-10" baseline="0">
                <a:latin typeface="Arial" panose="020B0604020202020204" pitchFamily="34" charset="0"/>
                <a:cs typeface="Arial" panose="020B0604020202020204" pitchFamily="34" charset="0"/>
              </a:defRPr>
            </a:lvl2pPr>
            <a:lvl3pPr marL="731520" indent="0">
              <a:spcBef>
                <a:spcPts val="800"/>
              </a:spcBef>
              <a:spcAft>
                <a:spcPts val="800"/>
              </a:spcAft>
              <a:buFont typeface="System Font Regular"/>
              <a:buNone/>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7" name="Text Placeholder 6"/>
          <p:cNvSpPr>
            <a:spLocks noGrp="1"/>
          </p:cNvSpPr>
          <p:nvPr>
            <p:ph type="body" sz="quarter" idx="11"/>
          </p:nvPr>
        </p:nvSpPr>
        <p:spPr>
          <a:xfrm>
            <a:off x="612775" y="502920"/>
            <a:ext cx="18881725" cy="507831"/>
          </a:xfrm>
        </p:spPr>
        <p:txBody>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3" name="Text Placeholder 2"/>
          <p:cNvSpPr>
            <a:spLocks noGrp="1"/>
          </p:cNvSpPr>
          <p:nvPr>
            <p:ph type="body" sz="quarter" idx="12"/>
          </p:nvPr>
        </p:nvSpPr>
        <p:spPr>
          <a:xfrm>
            <a:off x="612648" y="1609344"/>
            <a:ext cx="4486402" cy="1702004"/>
          </a:xfrm>
        </p:spPr>
        <p:txBody>
          <a:bodyPr tIns="9144">
            <a:noAutofit/>
          </a:bodyPr>
          <a:lstStyle>
            <a:lvl1pPr marL="9144">
              <a:lnSpc>
                <a:spcPts val="6600"/>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35" name="Text Placeholder 2"/>
          <p:cNvSpPr>
            <a:spLocks noGrp="1"/>
          </p:cNvSpPr>
          <p:nvPr>
            <p:ph type="body" sz="quarter" idx="16"/>
          </p:nvPr>
        </p:nvSpPr>
        <p:spPr>
          <a:xfrm>
            <a:off x="10217151" y="1609344"/>
            <a:ext cx="4449825" cy="1702004"/>
          </a:xfrm>
        </p:spPr>
        <p:txBody>
          <a:bodyPr tIns="9144">
            <a:noAutofit/>
          </a:bodyPr>
          <a:lstStyle>
            <a:lvl1pPr marL="9144">
              <a:lnSpc>
                <a:spcPts val="6600"/>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36" name="Text Placeholder 2"/>
          <p:cNvSpPr>
            <a:spLocks noGrp="1"/>
          </p:cNvSpPr>
          <p:nvPr>
            <p:ph type="body" sz="quarter" idx="17"/>
          </p:nvPr>
        </p:nvSpPr>
        <p:spPr>
          <a:xfrm>
            <a:off x="15005050" y="1609344"/>
            <a:ext cx="4489958" cy="1702004"/>
          </a:xfrm>
        </p:spPr>
        <p:txBody>
          <a:bodyPr tIns="9144">
            <a:noAutofit/>
          </a:bodyPr>
          <a:lstStyle>
            <a:lvl1pPr marL="9144">
              <a:lnSpc>
                <a:spcPts val="6600"/>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31" name="Text Placeholder 2"/>
          <p:cNvSpPr>
            <a:spLocks noGrp="1"/>
          </p:cNvSpPr>
          <p:nvPr>
            <p:ph type="body" sz="quarter" idx="22"/>
          </p:nvPr>
        </p:nvSpPr>
        <p:spPr>
          <a:xfrm>
            <a:off x="5449824" y="1609344"/>
            <a:ext cx="4449826" cy="1702004"/>
          </a:xfrm>
        </p:spPr>
        <p:txBody>
          <a:bodyPr tIns="9144">
            <a:noAutofit/>
          </a:bodyPr>
          <a:lstStyle>
            <a:lvl1pPr marL="9144">
              <a:lnSpc>
                <a:spcPts val="6600"/>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27" name="Text Placeholder 3"/>
          <p:cNvSpPr>
            <a:spLocks noGrp="1"/>
          </p:cNvSpPr>
          <p:nvPr>
            <p:ph type="body" sz="quarter" idx="33"/>
          </p:nvPr>
        </p:nvSpPr>
        <p:spPr>
          <a:xfrm>
            <a:off x="5449824" y="6719801"/>
            <a:ext cx="4449826" cy="3611880"/>
          </a:xfrm>
        </p:spPr>
        <p:txBody>
          <a:bodyPr>
            <a:noAutofit/>
          </a:bodyPr>
          <a:lstStyle>
            <a:lvl1pPr marL="731520" indent="-731520">
              <a:spcBef>
                <a:spcPts val="800"/>
              </a:spcBef>
              <a:spcAft>
                <a:spcPts val="800"/>
              </a:spcAft>
              <a:buFont typeface="System Font Regular"/>
              <a:buChar char="→"/>
              <a:defRPr sz="3500" kern="1200" spc="-10" baseline="0">
                <a:latin typeface="Arial" panose="020B0604020202020204" pitchFamily="34" charset="0"/>
                <a:cs typeface="Arial" panose="020B0604020202020204" pitchFamily="34" charset="0"/>
              </a:defRPr>
            </a:lvl1pPr>
            <a:lvl2pPr marL="731520" indent="-731520">
              <a:spcBef>
                <a:spcPts val="0"/>
              </a:spcBef>
              <a:spcAft>
                <a:spcPts val="800"/>
              </a:spcAft>
              <a:buFont typeface="System Font Regular"/>
              <a:buNone/>
              <a:defRPr sz="2400" kern="1200" spc="-10" baseline="0">
                <a:latin typeface="Arial" panose="020B0604020202020204" pitchFamily="34" charset="0"/>
                <a:cs typeface="Arial" panose="020B0604020202020204" pitchFamily="34" charset="0"/>
              </a:defRPr>
            </a:lvl2pPr>
            <a:lvl3pPr marL="731520" indent="0">
              <a:spcBef>
                <a:spcPts val="800"/>
              </a:spcBef>
              <a:spcAft>
                <a:spcPts val="800"/>
              </a:spcAft>
              <a:buFont typeface="System Font Regular"/>
              <a:buNone/>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28" name="Text Placeholder 3"/>
          <p:cNvSpPr>
            <a:spLocks noGrp="1"/>
          </p:cNvSpPr>
          <p:nvPr>
            <p:ph type="body" sz="quarter" idx="34"/>
          </p:nvPr>
        </p:nvSpPr>
        <p:spPr>
          <a:xfrm>
            <a:off x="612648" y="6719801"/>
            <a:ext cx="4486402" cy="3611880"/>
          </a:xfrm>
        </p:spPr>
        <p:txBody>
          <a:bodyPr>
            <a:noAutofit/>
          </a:bodyPr>
          <a:lstStyle>
            <a:lvl1pPr marL="731520" indent="-731520">
              <a:spcBef>
                <a:spcPts val="800"/>
              </a:spcBef>
              <a:spcAft>
                <a:spcPts val="800"/>
              </a:spcAft>
              <a:buFont typeface="System Font Regular"/>
              <a:buChar char="→"/>
              <a:defRPr sz="3500" kern="1200" spc="-10" baseline="0">
                <a:latin typeface="Arial" panose="020B0604020202020204" pitchFamily="34" charset="0"/>
                <a:cs typeface="Arial" panose="020B0604020202020204" pitchFamily="34" charset="0"/>
              </a:defRPr>
            </a:lvl1pPr>
            <a:lvl2pPr marL="731520" indent="-731520">
              <a:spcBef>
                <a:spcPts val="0"/>
              </a:spcBef>
              <a:spcAft>
                <a:spcPts val="800"/>
              </a:spcAft>
              <a:buFont typeface="System Font Regular"/>
              <a:buNone/>
              <a:defRPr sz="2400" kern="1200" spc="-10" baseline="0">
                <a:latin typeface="Arial" panose="020B0604020202020204" pitchFamily="34" charset="0"/>
                <a:cs typeface="Arial" panose="020B0604020202020204" pitchFamily="34" charset="0"/>
              </a:defRPr>
            </a:lvl2pPr>
            <a:lvl3pPr marL="731520" indent="0">
              <a:spcBef>
                <a:spcPts val="800"/>
              </a:spcBef>
              <a:spcAft>
                <a:spcPts val="800"/>
              </a:spcAft>
              <a:buFont typeface="System Font Regular"/>
              <a:buNone/>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42" name="Text Placeholder 3"/>
          <p:cNvSpPr>
            <a:spLocks noGrp="1"/>
          </p:cNvSpPr>
          <p:nvPr>
            <p:ph type="body" sz="quarter" idx="35"/>
          </p:nvPr>
        </p:nvSpPr>
        <p:spPr>
          <a:xfrm>
            <a:off x="15005050" y="6719801"/>
            <a:ext cx="4489958" cy="3611880"/>
          </a:xfrm>
        </p:spPr>
        <p:txBody>
          <a:bodyPr>
            <a:noAutofit/>
          </a:bodyPr>
          <a:lstStyle>
            <a:lvl1pPr marL="731520" indent="-731520">
              <a:spcBef>
                <a:spcPts val="800"/>
              </a:spcBef>
              <a:spcAft>
                <a:spcPts val="800"/>
              </a:spcAft>
              <a:buFont typeface="System Font Regular"/>
              <a:buChar char="→"/>
              <a:defRPr sz="3500" kern="1200" spc="-10" baseline="0">
                <a:latin typeface="Arial" panose="020B0604020202020204" pitchFamily="34" charset="0"/>
                <a:cs typeface="Arial" panose="020B0604020202020204" pitchFamily="34" charset="0"/>
              </a:defRPr>
            </a:lvl1pPr>
            <a:lvl2pPr marL="731520" indent="-731520">
              <a:spcBef>
                <a:spcPts val="0"/>
              </a:spcBef>
              <a:spcAft>
                <a:spcPts val="800"/>
              </a:spcAft>
              <a:buFont typeface="System Font Regular"/>
              <a:buNone/>
              <a:defRPr sz="2400" kern="1200" spc="-10" baseline="0">
                <a:latin typeface="Arial" panose="020B0604020202020204" pitchFamily="34" charset="0"/>
                <a:cs typeface="Arial" panose="020B0604020202020204" pitchFamily="34" charset="0"/>
              </a:defRPr>
            </a:lvl2pPr>
            <a:lvl3pPr marL="731520" indent="0">
              <a:spcBef>
                <a:spcPts val="800"/>
              </a:spcBef>
              <a:spcAft>
                <a:spcPts val="800"/>
              </a:spcAft>
              <a:buFont typeface="System Font Regular"/>
              <a:buNone/>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18" name="Text Placeholder 3"/>
          <p:cNvSpPr>
            <a:spLocks noGrp="1"/>
          </p:cNvSpPr>
          <p:nvPr>
            <p:ph type="body" sz="quarter" idx="30"/>
          </p:nvPr>
        </p:nvSpPr>
        <p:spPr>
          <a:xfrm>
            <a:off x="603251" y="3673475"/>
            <a:ext cx="4495800" cy="24384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4" name="Text Placeholder 3"/>
          <p:cNvSpPr>
            <a:spLocks noGrp="1"/>
          </p:cNvSpPr>
          <p:nvPr>
            <p:ph type="body" sz="quarter" idx="31"/>
          </p:nvPr>
        </p:nvSpPr>
        <p:spPr>
          <a:xfrm>
            <a:off x="5403850" y="3673475"/>
            <a:ext cx="4495800" cy="24384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9" name="Text Placeholder 3"/>
          <p:cNvSpPr>
            <a:spLocks noGrp="1"/>
          </p:cNvSpPr>
          <p:nvPr>
            <p:ph type="body" sz="quarter" idx="37"/>
          </p:nvPr>
        </p:nvSpPr>
        <p:spPr>
          <a:xfrm>
            <a:off x="10204450" y="3673475"/>
            <a:ext cx="4495800" cy="24384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30" name="Text Placeholder 3"/>
          <p:cNvSpPr>
            <a:spLocks noGrp="1"/>
          </p:cNvSpPr>
          <p:nvPr>
            <p:ph type="body" sz="quarter" idx="38"/>
          </p:nvPr>
        </p:nvSpPr>
        <p:spPr>
          <a:xfrm>
            <a:off x="15005049" y="3673475"/>
            <a:ext cx="4495800" cy="24384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7" name="Holder 6">
            <a:extLst>
              <a:ext uri="{FF2B5EF4-FFF2-40B4-BE49-F238E27FC236}">
                <a16:creationId xmlns:a16="http://schemas.microsoft.com/office/drawing/2014/main" id="{1FE7E869-D391-4942-8A29-25354FE41D10}"/>
              </a:ext>
            </a:extLst>
          </p:cNvPr>
          <p:cNvSpPr>
            <a:spLocks noGrp="1"/>
          </p:cNvSpPr>
          <p:nvPr>
            <p:ph type="sldNum" sz="quarter" idx="39"/>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49198038-C52C-8B40-9EFE-829079A269E3}" type="slidenum">
              <a:rPr lang="en-US" altLang="en-US"/>
              <a:pPr/>
              <a:t>‹#›</a:t>
            </a:fld>
            <a:endParaRPr lang="en-US" altLang="en-US"/>
          </a:p>
        </p:txBody>
      </p:sp>
      <p:sp>
        <p:nvSpPr>
          <p:cNvPr id="19" name="Text Placeholder 3">
            <a:extLst>
              <a:ext uri="{FF2B5EF4-FFF2-40B4-BE49-F238E27FC236}">
                <a16:creationId xmlns:a16="http://schemas.microsoft.com/office/drawing/2014/main" id="{E924F0BE-BF87-9345-BE27-820B6901D9BC}"/>
              </a:ext>
            </a:extLst>
          </p:cNvPr>
          <p:cNvSpPr>
            <a:spLocks noGrp="1"/>
          </p:cNvSpPr>
          <p:nvPr>
            <p:ph type="body" sz="quarter" idx="40"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244076502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8.2  Image Led">
    <p:spTree>
      <p:nvGrpSpPr>
        <p:cNvPr id="1" name=""/>
        <p:cNvGrpSpPr/>
        <p:nvPr/>
      </p:nvGrpSpPr>
      <p:grpSpPr>
        <a:xfrm>
          <a:off x="0" y="0"/>
          <a:ext cx="0" cy="0"/>
          <a:chOff x="0" y="0"/>
          <a:chExt cx="0" cy="0"/>
        </a:xfrm>
      </p:grpSpPr>
      <p:pic>
        <p:nvPicPr>
          <p:cNvPr id="11" name="Picture 4" descr="A picture containing wheel&#10;&#10;Description automatically generated"/>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D3BD665E-F991-4AAF-9D6E-F4FAA7CD97C8}"/>
              </a:ext>
            </a:extLst>
          </p:cNvPr>
          <p:cNvGrpSpPr/>
          <p:nvPr userDrawn="1"/>
        </p:nvGrpSpPr>
        <p:grpSpPr>
          <a:xfrm>
            <a:off x="612775" y="1808163"/>
            <a:ext cx="18888075" cy="328613"/>
            <a:chOff x="612775" y="1463675"/>
            <a:chExt cx="18888075" cy="328613"/>
          </a:xfrm>
        </p:grpSpPr>
        <p:pic>
          <p:nvPicPr>
            <p:cNvPr id="10" name="Picture 3"/>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2775" y="1536700"/>
              <a:ext cx="18888075" cy="198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2" name="Group 5"/>
            <p:cNvGrpSpPr>
              <a:grpSpLocks/>
            </p:cNvGrpSpPr>
            <p:nvPr/>
          </p:nvGrpSpPr>
          <p:grpSpPr bwMode="auto">
            <a:xfrm>
              <a:off x="6686550" y="1463675"/>
              <a:ext cx="6724650" cy="328613"/>
              <a:chOff x="6686423" y="1463675"/>
              <a:chExt cx="6724777" cy="329233"/>
            </a:xfrm>
          </p:grpSpPr>
          <p:sp>
            <p:nvSpPr>
              <p:cNvPr id="13" name="Rectangle 12"/>
              <p:cNvSpPr/>
              <p:nvPr/>
            </p:nvSpPr>
            <p:spPr>
              <a:xfrm>
                <a:off x="13085757" y="1463675"/>
                <a:ext cx="325443" cy="305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6686423" y="1487533"/>
                <a:ext cx="325444" cy="305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sp>
        <p:nvSpPr>
          <p:cNvPr id="34" name="Picture Placeholder 3">
            <a:extLst>
              <a:ext uri="{FF2B5EF4-FFF2-40B4-BE49-F238E27FC236}">
                <a16:creationId xmlns:a16="http://schemas.microsoft.com/office/drawing/2014/main" id="{72645D3C-945F-7947-B2DC-272EF346B362}"/>
              </a:ext>
            </a:extLst>
          </p:cNvPr>
          <p:cNvSpPr>
            <a:spLocks noGrp="1"/>
          </p:cNvSpPr>
          <p:nvPr>
            <p:ph type="pic" sz="quarter" idx="13"/>
          </p:nvPr>
        </p:nvSpPr>
        <p:spPr>
          <a:xfrm>
            <a:off x="7055259" y="2314131"/>
            <a:ext cx="6036536" cy="3685032"/>
          </a:xfrm>
        </p:spPr>
      </p:sp>
      <p:sp>
        <p:nvSpPr>
          <p:cNvPr id="35" name="Picture Placeholder 9">
            <a:extLst>
              <a:ext uri="{FF2B5EF4-FFF2-40B4-BE49-F238E27FC236}">
                <a16:creationId xmlns:a16="http://schemas.microsoft.com/office/drawing/2014/main" id="{4017C0DA-291E-6847-8F5C-EDF95F988B6F}"/>
              </a:ext>
            </a:extLst>
          </p:cNvPr>
          <p:cNvSpPr>
            <a:spLocks noGrp="1"/>
          </p:cNvSpPr>
          <p:nvPr>
            <p:ph type="pic" sz="quarter" idx="15"/>
          </p:nvPr>
        </p:nvSpPr>
        <p:spPr>
          <a:xfrm>
            <a:off x="13457964" y="2314131"/>
            <a:ext cx="6036536" cy="3685032"/>
          </a:xfrm>
        </p:spPr>
      </p:sp>
      <p:sp>
        <p:nvSpPr>
          <p:cNvPr id="37" name="Slide Number Placeholder 8">
            <a:extLst>
              <a:ext uri="{FF2B5EF4-FFF2-40B4-BE49-F238E27FC236}">
                <a16:creationId xmlns:a16="http://schemas.microsoft.com/office/drawing/2014/main" id="{72C16AC1-053F-6944-BAB2-1034576AAE44}"/>
              </a:ext>
            </a:extLst>
          </p:cNvPr>
          <p:cNvSpPr>
            <a:spLocks noGrp="1"/>
          </p:cNvSpPr>
          <p:nvPr>
            <p:ph type="sldNum" sz="quarter" idx="19"/>
          </p:nvPr>
        </p:nvSpPr>
        <p:spPr>
          <a:xfrm>
            <a:off x="603250" y="10433050"/>
            <a:ext cx="1295400" cy="214313"/>
          </a:xfrm>
          <a:prstGeom prst="rect">
            <a:avLst/>
          </a:prstGeom>
        </p:spPr>
        <p:txBody>
          <a:bodyPr/>
          <a:lstStyle/>
          <a:p>
            <a:pPr>
              <a:defRPr/>
            </a:pPr>
            <a:fld id="{A312D25F-36EA-1846-9121-94D6AEC622FE}" type="slidenum">
              <a:rPr lang="en-US" smtClean="0"/>
              <a:pPr>
                <a:defRPr/>
              </a:pPr>
              <a:t>‹#›</a:t>
            </a:fld>
            <a:endParaRPr lang="en-US"/>
          </a:p>
        </p:txBody>
      </p:sp>
      <p:sp>
        <p:nvSpPr>
          <p:cNvPr id="38" name="Picture Placeholder 1">
            <a:extLst>
              <a:ext uri="{FF2B5EF4-FFF2-40B4-BE49-F238E27FC236}">
                <a16:creationId xmlns:a16="http://schemas.microsoft.com/office/drawing/2014/main" id="{6C68B3C1-5B96-E649-8956-E9F17A7B0B97}"/>
              </a:ext>
            </a:extLst>
          </p:cNvPr>
          <p:cNvSpPr>
            <a:spLocks noGrp="1"/>
          </p:cNvSpPr>
          <p:nvPr>
            <p:ph type="pic" sz="quarter" idx="12"/>
          </p:nvPr>
        </p:nvSpPr>
        <p:spPr>
          <a:xfrm>
            <a:off x="609600" y="2314131"/>
            <a:ext cx="6036536" cy="3685032"/>
          </a:xfrm>
        </p:spPr>
      </p:sp>
      <p:sp>
        <p:nvSpPr>
          <p:cNvPr id="40" name="Text Placeholder 2">
            <a:extLst>
              <a:ext uri="{FF2B5EF4-FFF2-40B4-BE49-F238E27FC236}">
                <a16:creationId xmlns:a16="http://schemas.microsoft.com/office/drawing/2014/main" id="{7830AE5A-3C00-7D4F-A226-49CA4C4B6000}"/>
              </a:ext>
            </a:extLst>
          </p:cNvPr>
          <p:cNvSpPr txBox="1">
            <a:spLocks/>
          </p:cNvSpPr>
          <p:nvPr userDrawn="1"/>
        </p:nvSpPr>
        <p:spPr bwMode="auto">
          <a:xfrm>
            <a:off x="612648" y="6405452"/>
            <a:ext cx="6086602" cy="1024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9144" rIns="0" bIns="0" numCol="1" anchor="t" anchorCtr="0" compatLnSpc="1">
            <a:prstTxWarp prst="textNoShape">
              <a:avLst/>
            </a:prstTxWarp>
            <a:noAutofit/>
          </a:bodyPr>
          <a:lstStyle>
            <a:lvl1pPr marL="9144" algn="l" rtl="0" eaLnBrk="1" fontAlgn="base" hangingPunct="1">
              <a:lnSpc>
                <a:spcPts val="6600"/>
              </a:lnSpc>
              <a:spcBef>
                <a:spcPts val="0"/>
              </a:spcBef>
              <a:spcAft>
                <a:spcPct val="0"/>
              </a:spcAft>
              <a:defRPr sz="7000" kern="1200" spc="-10" baseline="0">
                <a:solidFill>
                  <a:schemeClr val="tx1"/>
                </a:solidFill>
                <a:latin typeface="Arial" charset="0"/>
                <a:ea typeface="Arial" charset="0"/>
                <a:cs typeface="Arial" charset="0"/>
              </a:defRPr>
            </a:lvl1pPr>
            <a:lvl2pPr marL="457200" algn="l" rtl="0" eaLnBrk="1" fontAlgn="base" hangingPunct="1">
              <a:spcBef>
                <a:spcPct val="20000"/>
              </a:spcBef>
              <a:spcAft>
                <a:spcPct val="0"/>
              </a:spcAft>
              <a:defRPr>
                <a:solidFill>
                  <a:schemeClr val="tx1"/>
                </a:solidFill>
                <a:latin typeface="+mn-lt"/>
                <a:ea typeface="ＭＳ Ｐゴシック" charset="0"/>
                <a:cs typeface="+mn-cs"/>
              </a:defRPr>
            </a:lvl2pPr>
            <a:lvl3pPr marL="914400" algn="l" rtl="0" eaLnBrk="1" fontAlgn="base" hangingPunct="1">
              <a:spcBef>
                <a:spcPct val="20000"/>
              </a:spcBef>
              <a:spcAft>
                <a:spcPct val="0"/>
              </a:spcAft>
              <a:defRPr>
                <a:solidFill>
                  <a:schemeClr val="tx1"/>
                </a:solidFill>
                <a:latin typeface="+mn-lt"/>
                <a:ea typeface="ＭＳ Ｐゴシック" charset="0"/>
                <a:cs typeface="+mn-cs"/>
              </a:defRPr>
            </a:lvl3pPr>
            <a:lvl4pPr marL="1371600" algn="l" rtl="0" eaLnBrk="1" fontAlgn="base" hangingPunct="1">
              <a:spcBef>
                <a:spcPct val="20000"/>
              </a:spcBef>
              <a:spcAft>
                <a:spcPct val="0"/>
              </a:spcAft>
              <a:defRPr>
                <a:solidFill>
                  <a:schemeClr val="tx1"/>
                </a:solidFill>
                <a:latin typeface="+mn-lt"/>
                <a:ea typeface="ＭＳ Ｐゴシック" charset="0"/>
                <a:cs typeface="+mn-cs"/>
              </a:defRPr>
            </a:lvl4pPr>
            <a:lvl5pPr marL="1828800" algn="l" rtl="0" eaLnBrk="1" fontAlgn="base" hangingPunct="1">
              <a:spcBef>
                <a:spcPct val="20000"/>
              </a:spcBef>
              <a:spcAft>
                <a:spcPct val="0"/>
              </a:spcAft>
              <a:defRPr>
                <a:solidFill>
                  <a:schemeClr val="tx1"/>
                </a:solidFill>
                <a:latin typeface="+mn-lt"/>
                <a:ea typeface="ＭＳ Ｐゴシック" charset="0"/>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7200"/>
              <a:t>Title</a:t>
            </a:r>
          </a:p>
        </p:txBody>
      </p:sp>
      <p:sp>
        <p:nvSpPr>
          <p:cNvPr id="41" name="Text Placeholder 3">
            <a:extLst>
              <a:ext uri="{FF2B5EF4-FFF2-40B4-BE49-F238E27FC236}">
                <a16:creationId xmlns:a16="http://schemas.microsoft.com/office/drawing/2014/main" id="{97CA4596-F8E8-F143-989A-4CFF48AC43E0}"/>
              </a:ext>
            </a:extLst>
          </p:cNvPr>
          <p:cNvSpPr txBox="1">
            <a:spLocks/>
          </p:cNvSpPr>
          <p:nvPr userDrawn="1"/>
        </p:nvSpPr>
        <p:spPr>
          <a:xfrm>
            <a:off x="612647" y="7841695"/>
            <a:ext cx="6086603" cy="2107979"/>
          </a:xfrm>
          <a:prstGeom prst="rect">
            <a:avLst/>
          </a:prstGeom>
        </p:spPr>
        <p:txBody>
          <a:bodyPr>
            <a:normAutofit/>
          </a:bodyPr>
          <a:lstStyle>
            <a:lvl1pPr algn="l" rtl="0" eaLnBrk="1" fontAlgn="base" hangingPunct="1">
              <a:spcBef>
                <a:spcPts val="0"/>
              </a:spcBef>
              <a:spcAft>
                <a:spcPts val="800"/>
              </a:spcAft>
              <a:defRPr sz="2400">
                <a:solidFill>
                  <a:schemeClr val="tx1"/>
                </a:solidFill>
                <a:latin typeface="Arial" panose="020B0604020202020204" pitchFamily="34" charset="0"/>
                <a:ea typeface="ＭＳ Ｐゴシック" charset="0"/>
                <a:cs typeface="Arial" panose="020B0604020202020204" pitchFamily="34" charset="0"/>
              </a:defRPr>
            </a:lvl1pPr>
            <a:lvl2pPr marL="457200" indent="-457200" algn="l" rtl="0" eaLnBrk="1" fontAlgn="base" hangingPunct="1">
              <a:spcBef>
                <a:spcPts val="0"/>
              </a:spcBef>
              <a:spcAft>
                <a:spcPts val="800"/>
              </a:spcAft>
              <a:buFont typeface="System Font Regular"/>
              <a:buChar char="→"/>
              <a:defRPr sz="2400">
                <a:solidFill>
                  <a:schemeClr val="tx1"/>
                </a:solidFill>
                <a:latin typeface="Arial" panose="020B0604020202020204" pitchFamily="34" charset="0"/>
                <a:ea typeface="ＭＳ Ｐゴシック" charset="0"/>
                <a:cs typeface="Arial" panose="020B0604020202020204" pitchFamily="34" charset="0"/>
              </a:defRPr>
            </a:lvl2pPr>
            <a:lvl3pPr marL="804672" indent="-342900" algn="l" rtl="0" eaLnBrk="1" fontAlgn="base" hangingPunct="1">
              <a:spcBef>
                <a:spcPct val="20000"/>
              </a:spcBef>
              <a:spcAft>
                <a:spcPts val="800"/>
              </a:spcAft>
              <a:buClr>
                <a:schemeClr val="tx1"/>
              </a:buClr>
              <a:buFont typeface="Arial"/>
              <a:buChar char="•"/>
              <a:defRPr sz="2400">
                <a:solidFill>
                  <a:schemeClr val="tx1"/>
                </a:solidFill>
                <a:latin typeface="Arial" panose="020B0604020202020204" pitchFamily="34" charset="0"/>
                <a:ea typeface="ＭＳ Ｐゴシック" charset="0"/>
                <a:cs typeface="Arial" panose="020B0604020202020204" pitchFamily="34" charset="0"/>
              </a:defRPr>
            </a:lvl3pPr>
            <a:lvl4pPr marL="1371600" algn="l" rtl="0" eaLnBrk="1" fontAlgn="base" hangingPunct="1">
              <a:spcBef>
                <a:spcPct val="20000"/>
              </a:spcBef>
              <a:spcAft>
                <a:spcPct val="0"/>
              </a:spcAft>
              <a:defRPr sz="1650">
                <a:solidFill>
                  <a:schemeClr val="tx1"/>
                </a:solidFill>
                <a:latin typeface="Arial" panose="020B0604020202020204" pitchFamily="34" charset="0"/>
                <a:ea typeface="ＭＳ Ｐゴシック" charset="0"/>
                <a:cs typeface="Arial" panose="020B0604020202020204" pitchFamily="34" charset="0"/>
              </a:defRPr>
            </a:lvl4pPr>
            <a:lvl5pPr marL="1828800" algn="l" rtl="0" eaLnBrk="1" fontAlgn="base" hangingPunct="1">
              <a:spcBef>
                <a:spcPct val="20000"/>
              </a:spcBef>
              <a:spcAft>
                <a:spcPct val="0"/>
              </a:spcAft>
              <a:defRPr sz="1650">
                <a:solidFill>
                  <a:schemeClr val="tx1"/>
                </a:solidFill>
                <a:latin typeface="Arial" panose="020B0604020202020204" pitchFamily="34" charset="0"/>
                <a:ea typeface="ＭＳ Ｐゴシック" charset="0"/>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3000" kern="0"/>
              <a:t>Click to edit Master text styles</a:t>
            </a:r>
          </a:p>
          <a:p>
            <a:pPr lvl="1"/>
            <a:r>
              <a:rPr lang="en-US" sz="3000" kern="0"/>
              <a:t>Second level</a:t>
            </a:r>
          </a:p>
          <a:p>
            <a:pPr lvl="2"/>
            <a:r>
              <a:rPr lang="en-US" sz="3000" kern="0"/>
              <a:t>Third level</a:t>
            </a:r>
          </a:p>
        </p:txBody>
      </p:sp>
      <p:sp>
        <p:nvSpPr>
          <p:cNvPr id="42" name="Text Placeholder 2">
            <a:extLst>
              <a:ext uri="{FF2B5EF4-FFF2-40B4-BE49-F238E27FC236}">
                <a16:creationId xmlns:a16="http://schemas.microsoft.com/office/drawing/2014/main" id="{55A259C9-8A66-A144-9BF6-921FDA07BF95}"/>
              </a:ext>
            </a:extLst>
          </p:cNvPr>
          <p:cNvSpPr txBox="1">
            <a:spLocks/>
          </p:cNvSpPr>
          <p:nvPr userDrawn="1"/>
        </p:nvSpPr>
        <p:spPr bwMode="auto">
          <a:xfrm>
            <a:off x="7055259" y="6405452"/>
            <a:ext cx="6086602" cy="1024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9144" rIns="0" bIns="0" numCol="1" anchor="t" anchorCtr="0" compatLnSpc="1">
            <a:prstTxWarp prst="textNoShape">
              <a:avLst/>
            </a:prstTxWarp>
            <a:noAutofit/>
          </a:bodyPr>
          <a:lstStyle>
            <a:lvl1pPr marL="9144" algn="l" rtl="0" eaLnBrk="1" fontAlgn="base" hangingPunct="1">
              <a:lnSpc>
                <a:spcPts val="6600"/>
              </a:lnSpc>
              <a:spcBef>
                <a:spcPts val="0"/>
              </a:spcBef>
              <a:spcAft>
                <a:spcPct val="0"/>
              </a:spcAft>
              <a:defRPr sz="7000" kern="1200" spc="-10" baseline="0">
                <a:solidFill>
                  <a:schemeClr val="tx1"/>
                </a:solidFill>
                <a:latin typeface="Arial" charset="0"/>
                <a:ea typeface="Arial" charset="0"/>
                <a:cs typeface="Arial" charset="0"/>
              </a:defRPr>
            </a:lvl1pPr>
            <a:lvl2pPr marL="457200" algn="l" rtl="0" eaLnBrk="1" fontAlgn="base" hangingPunct="1">
              <a:spcBef>
                <a:spcPct val="20000"/>
              </a:spcBef>
              <a:spcAft>
                <a:spcPct val="0"/>
              </a:spcAft>
              <a:defRPr>
                <a:solidFill>
                  <a:schemeClr val="tx1"/>
                </a:solidFill>
                <a:latin typeface="+mn-lt"/>
                <a:ea typeface="ＭＳ Ｐゴシック" charset="0"/>
                <a:cs typeface="+mn-cs"/>
              </a:defRPr>
            </a:lvl2pPr>
            <a:lvl3pPr marL="914400" algn="l" rtl="0" eaLnBrk="1" fontAlgn="base" hangingPunct="1">
              <a:spcBef>
                <a:spcPct val="20000"/>
              </a:spcBef>
              <a:spcAft>
                <a:spcPct val="0"/>
              </a:spcAft>
              <a:defRPr>
                <a:solidFill>
                  <a:schemeClr val="tx1"/>
                </a:solidFill>
                <a:latin typeface="+mn-lt"/>
                <a:ea typeface="ＭＳ Ｐゴシック" charset="0"/>
                <a:cs typeface="+mn-cs"/>
              </a:defRPr>
            </a:lvl3pPr>
            <a:lvl4pPr marL="1371600" algn="l" rtl="0" eaLnBrk="1" fontAlgn="base" hangingPunct="1">
              <a:spcBef>
                <a:spcPct val="20000"/>
              </a:spcBef>
              <a:spcAft>
                <a:spcPct val="0"/>
              </a:spcAft>
              <a:defRPr>
                <a:solidFill>
                  <a:schemeClr val="tx1"/>
                </a:solidFill>
                <a:latin typeface="+mn-lt"/>
                <a:ea typeface="ＭＳ Ｐゴシック" charset="0"/>
                <a:cs typeface="+mn-cs"/>
              </a:defRPr>
            </a:lvl4pPr>
            <a:lvl5pPr marL="1828800" algn="l" rtl="0" eaLnBrk="1" fontAlgn="base" hangingPunct="1">
              <a:spcBef>
                <a:spcPct val="20000"/>
              </a:spcBef>
              <a:spcAft>
                <a:spcPct val="0"/>
              </a:spcAft>
              <a:defRPr>
                <a:solidFill>
                  <a:schemeClr val="tx1"/>
                </a:solidFill>
                <a:latin typeface="+mn-lt"/>
                <a:ea typeface="ＭＳ Ｐゴシック" charset="0"/>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7200"/>
              <a:t>Title</a:t>
            </a:r>
          </a:p>
        </p:txBody>
      </p:sp>
      <p:sp>
        <p:nvSpPr>
          <p:cNvPr id="43" name="Text Placeholder 3">
            <a:extLst>
              <a:ext uri="{FF2B5EF4-FFF2-40B4-BE49-F238E27FC236}">
                <a16:creationId xmlns:a16="http://schemas.microsoft.com/office/drawing/2014/main" id="{A1F3EB49-7000-A042-9157-49FAFF5A22FF}"/>
              </a:ext>
            </a:extLst>
          </p:cNvPr>
          <p:cNvSpPr txBox="1">
            <a:spLocks/>
          </p:cNvSpPr>
          <p:nvPr userDrawn="1"/>
        </p:nvSpPr>
        <p:spPr>
          <a:xfrm>
            <a:off x="7055258" y="7841695"/>
            <a:ext cx="6086603" cy="2107979"/>
          </a:xfrm>
          <a:prstGeom prst="rect">
            <a:avLst/>
          </a:prstGeom>
        </p:spPr>
        <p:txBody>
          <a:bodyPr>
            <a:normAutofit/>
          </a:bodyPr>
          <a:lstStyle>
            <a:lvl1pPr algn="l" rtl="0" eaLnBrk="1" fontAlgn="base" hangingPunct="1">
              <a:spcBef>
                <a:spcPts val="0"/>
              </a:spcBef>
              <a:spcAft>
                <a:spcPts val="800"/>
              </a:spcAft>
              <a:defRPr sz="2400">
                <a:solidFill>
                  <a:schemeClr val="tx1"/>
                </a:solidFill>
                <a:latin typeface="Arial" panose="020B0604020202020204" pitchFamily="34" charset="0"/>
                <a:ea typeface="ＭＳ Ｐゴシック" charset="0"/>
                <a:cs typeface="Arial" panose="020B0604020202020204" pitchFamily="34" charset="0"/>
              </a:defRPr>
            </a:lvl1pPr>
            <a:lvl2pPr marL="457200" indent="-457200" algn="l" rtl="0" eaLnBrk="1" fontAlgn="base" hangingPunct="1">
              <a:spcBef>
                <a:spcPts val="0"/>
              </a:spcBef>
              <a:spcAft>
                <a:spcPts val="800"/>
              </a:spcAft>
              <a:buFont typeface="System Font Regular"/>
              <a:buChar char="→"/>
              <a:defRPr sz="2400">
                <a:solidFill>
                  <a:schemeClr val="tx1"/>
                </a:solidFill>
                <a:latin typeface="Arial" panose="020B0604020202020204" pitchFamily="34" charset="0"/>
                <a:ea typeface="ＭＳ Ｐゴシック" charset="0"/>
                <a:cs typeface="Arial" panose="020B0604020202020204" pitchFamily="34" charset="0"/>
              </a:defRPr>
            </a:lvl2pPr>
            <a:lvl3pPr marL="804672" indent="-342900" algn="l" rtl="0" eaLnBrk="1" fontAlgn="base" hangingPunct="1">
              <a:spcBef>
                <a:spcPct val="20000"/>
              </a:spcBef>
              <a:spcAft>
                <a:spcPts val="800"/>
              </a:spcAft>
              <a:buClr>
                <a:schemeClr val="tx1"/>
              </a:buClr>
              <a:buFont typeface="Arial"/>
              <a:buChar char="•"/>
              <a:defRPr sz="2400">
                <a:solidFill>
                  <a:schemeClr val="tx1"/>
                </a:solidFill>
                <a:latin typeface="Arial" panose="020B0604020202020204" pitchFamily="34" charset="0"/>
                <a:ea typeface="ＭＳ Ｐゴシック" charset="0"/>
                <a:cs typeface="Arial" panose="020B0604020202020204" pitchFamily="34" charset="0"/>
              </a:defRPr>
            </a:lvl3pPr>
            <a:lvl4pPr marL="1371600" algn="l" rtl="0" eaLnBrk="1" fontAlgn="base" hangingPunct="1">
              <a:spcBef>
                <a:spcPct val="20000"/>
              </a:spcBef>
              <a:spcAft>
                <a:spcPct val="0"/>
              </a:spcAft>
              <a:defRPr sz="1650">
                <a:solidFill>
                  <a:schemeClr val="tx1"/>
                </a:solidFill>
                <a:latin typeface="Arial" panose="020B0604020202020204" pitchFamily="34" charset="0"/>
                <a:ea typeface="ＭＳ Ｐゴシック" charset="0"/>
                <a:cs typeface="Arial" panose="020B0604020202020204" pitchFamily="34" charset="0"/>
              </a:defRPr>
            </a:lvl4pPr>
            <a:lvl5pPr marL="1828800" algn="l" rtl="0" eaLnBrk="1" fontAlgn="base" hangingPunct="1">
              <a:spcBef>
                <a:spcPct val="20000"/>
              </a:spcBef>
              <a:spcAft>
                <a:spcPct val="0"/>
              </a:spcAft>
              <a:defRPr sz="1650">
                <a:solidFill>
                  <a:schemeClr val="tx1"/>
                </a:solidFill>
                <a:latin typeface="Arial" panose="020B0604020202020204" pitchFamily="34" charset="0"/>
                <a:ea typeface="ＭＳ Ｐゴシック" charset="0"/>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3000" kern="0"/>
              <a:t>Click to edit Master text styles</a:t>
            </a:r>
          </a:p>
          <a:p>
            <a:pPr lvl="1"/>
            <a:r>
              <a:rPr lang="en-US" sz="3000" kern="0"/>
              <a:t>Second level</a:t>
            </a:r>
          </a:p>
          <a:p>
            <a:pPr lvl="2"/>
            <a:r>
              <a:rPr lang="en-US" sz="3000" kern="0"/>
              <a:t>Third level</a:t>
            </a:r>
          </a:p>
        </p:txBody>
      </p:sp>
      <p:sp>
        <p:nvSpPr>
          <p:cNvPr id="44" name="Text Placeholder 2">
            <a:extLst>
              <a:ext uri="{FF2B5EF4-FFF2-40B4-BE49-F238E27FC236}">
                <a16:creationId xmlns:a16="http://schemas.microsoft.com/office/drawing/2014/main" id="{A39616AF-8942-0343-98C5-C7A8E7322461}"/>
              </a:ext>
            </a:extLst>
          </p:cNvPr>
          <p:cNvSpPr txBox="1">
            <a:spLocks/>
          </p:cNvSpPr>
          <p:nvPr userDrawn="1"/>
        </p:nvSpPr>
        <p:spPr bwMode="auto">
          <a:xfrm>
            <a:off x="13404852" y="6405452"/>
            <a:ext cx="6086602" cy="1024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9144" rIns="0" bIns="0" numCol="1" anchor="t" anchorCtr="0" compatLnSpc="1">
            <a:prstTxWarp prst="textNoShape">
              <a:avLst/>
            </a:prstTxWarp>
            <a:noAutofit/>
          </a:bodyPr>
          <a:lstStyle>
            <a:lvl1pPr marL="9144" algn="l" rtl="0" eaLnBrk="1" fontAlgn="base" hangingPunct="1">
              <a:lnSpc>
                <a:spcPts val="6600"/>
              </a:lnSpc>
              <a:spcBef>
                <a:spcPts val="0"/>
              </a:spcBef>
              <a:spcAft>
                <a:spcPct val="0"/>
              </a:spcAft>
              <a:defRPr sz="7000" kern="1200" spc="-10" baseline="0">
                <a:solidFill>
                  <a:schemeClr val="tx1"/>
                </a:solidFill>
                <a:latin typeface="Arial" charset="0"/>
                <a:ea typeface="Arial" charset="0"/>
                <a:cs typeface="Arial" charset="0"/>
              </a:defRPr>
            </a:lvl1pPr>
            <a:lvl2pPr marL="457200" algn="l" rtl="0" eaLnBrk="1" fontAlgn="base" hangingPunct="1">
              <a:spcBef>
                <a:spcPct val="20000"/>
              </a:spcBef>
              <a:spcAft>
                <a:spcPct val="0"/>
              </a:spcAft>
              <a:defRPr>
                <a:solidFill>
                  <a:schemeClr val="tx1"/>
                </a:solidFill>
                <a:latin typeface="+mn-lt"/>
                <a:ea typeface="ＭＳ Ｐゴシック" charset="0"/>
                <a:cs typeface="+mn-cs"/>
              </a:defRPr>
            </a:lvl2pPr>
            <a:lvl3pPr marL="914400" algn="l" rtl="0" eaLnBrk="1" fontAlgn="base" hangingPunct="1">
              <a:spcBef>
                <a:spcPct val="20000"/>
              </a:spcBef>
              <a:spcAft>
                <a:spcPct val="0"/>
              </a:spcAft>
              <a:defRPr>
                <a:solidFill>
                  <a:schemeClr val="tx1"/>
                </a:solidFill>
                <a:latin typeface="+mn-lt"/>
                <a:ea typeface="ＭＳ Ｐゴシック" charset="0"/>
                <a:cs typeface="+mn-cs"/>
              </a:defRPr>
            </a:lvl3pPr>
            <a:lvl4pPr marL="1371600" algn="l" rtl="0" eaLnBrk="1" fontAlgn="base" hangingPunct="1">
              <a:spcBef>
                <a:spcPct val="20000"/>
              </a:spcBef>
              <a:spcAft>
                <a:spcPct val="0"/>
              </a:spcAft>
              <a:defRPr>
                <a:solidFill>
                  <a:schemeClr val="tx1"/>
                </a:solidFill>
                <a:latin typeface="+mn-lt"/>
                <a:ea typeface="ＭＳ Ｐゴシック" charset="0"/>
                <a:cs typeface="+mn-cs"/>
              </a:defRPr>
            </a:lvl4pPr>
            <a:lvl5pPr marL="1828800" algn="l" rtl="0" eaLnBrk="1" fontAlgn="base" hangingPunct="1">
              <a:spcBef>
                <a:spcPct val="20000"/>
              </a:spcBef>
              <a:spcAft>
                <a:spcPct val="0"/>
              </a:spcAft>
              <a:defRPr>
                <a:solidFill>
                  <a:schemeClr val="tx1"/>
                </a:solidFill>
                <a:latin typeface="+mn-lt"/>
                <a:ea typeface="ＭＳ Ｐゴシック" charset="0"/>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7200"/>
              <a:t>Title</a:t>
            </a:r>
          </a:p>
        </p:txBody>
      </p:sp>
      <p:sp>
        <p:nvSpPr>
          <p:cNvPr id="45" name="Text Placeholder 3">
            <a:extLst>
              <a:ext uri="{FF2B5EF4-FFF2-40B4-BE49-F238E27FC236}">
                <a16:creationId xmlns:a16="http://schemas.microsoft.com/office/drawing/2014/main" id="{A1C4B6BB-8A36-6240-918A-C0FCD7806204}"/>
              </a:ext>
            </a:extLst>
          </p:cNvPr>
          <p:cNvSpPr txBox="1">
            <a:spLocks/>
          </p:cNvSpPr>
          <p:nvPr userDrawn="1"/>
        </p:nvSpPr>
        <p:spPr>
          <a:xfrm>
            <a:off x="13404851" y="7841695"/>
            <a:ext cx="6086603" cy="2107979"/>
          </a:xfrm>
          <a:prstGeom prst="rect">
            <a:avLst/>
          </a:prstGeom>
        </p:spPr>
        <p:txBody>
          <a:bodyPr>
            <a:normAutofit/>
          </a:bodyPr>
          <a:lstStyle>
            <a:lvl1pPr algn="l" rtl="0" eaLnBrk="1" fontAlgn="base" hangingPunct="1">
              <a:spcBef>
                <a:spcPts val="0"/>
              </a:spcBef>
              <a:spcAft>
                <a:spcPts val="800"/>
              </a:spcAft>
              <a:defRPr sz="2400">
                <a:solidFill>
                  <a:schemeClr val="tx1"/>
                </a:solidFill>
                <a:latin typeface="Arial" panose="020B0604020202020204" pitchFamily="34" charset="0"/>
                <a:ea typeface="ＭＳ Ｐゴシック" charset="0"/>
                <a:cs typeface="Arial" panose="020B0604020202020204" pitchFamily="34" charset="0"/>
              </a:defRPr>
            </a:lvl1pPr>
            <a:lvl2pPr marL="457200" indent="-457200" algn="l" rtl="0" eaLnBrk="1" fontAlgn="base" hangingPunct="1">
              <a:spcBef>
                <a:spcPts val="0"/>
              </a:spcBef>
              <a:spcAft>
                <a:spcPts val="800"/>
              </a:spcAft>
              <a:buFont typeface="System Font Regular"/>
              <a:buChar char="→"/>
              <a:defRPr sz="2400">
                <a:solidFill>
                  <a:schemeClr val="tx1"/>
                </a:solidFill>
                <a:latin typeface="Arial" panose="020B0604020202020204" pitchFamily="34" charset="0"/>
                <a:ea typeface="ＭＳ Ｐゴシック" charset="0"/>
                <a:cs typeface="Arial" panose="020B0604020202020204" pitchFamily="34" charset="0"/>
              </a:defRPr>
            </a:lvl2pPr>
            <a:lvl3pPr marL="804672" indent="-342900" algn="l" rtl="0" eaLnBrk="1" fontAlgn="base" hangingPunct="1">
              <a:spcBef>
                <a:spcPct val="20000"/>
              </a:spcBef>
              <a:spcAft>
                <a:spcPts val="800"/>
              </a:spcAft>
              <a:buClr>
                <a:schemeClr val="tx1"/>
              </a:buClr>
              <a:buFont typeface="Arial"/>
              <a:buChar char="•"/>
              <a:defRPr sz="2400">
                <a:solidFill>
                  <a:schemeClr val="tx1"/>
                </a:solidFill>
                <a:latin typeface="Arial" panose="020B0604020202020204" pitchFamily="34" charset="0"/>
                <a:ea typeface="ＭＳ Ｐゴシック" charset="0"/>
                <a:cs typeface="Arial" panose="020B0604020202020204" pitchFamily="34" charset="0"/>
              </a:defRPr>
            </a:lvl3pPr>
            <a:lvl4pPr marL="1371600" algn="l" rtl="0" eaLnBrk="1" fontAlgn="base" hangingPunct="1">
              <a:spcBef>
                <a:spcPct val="20000"/>
              </a:spcBef>
              <a:spcAft>
                <a:spcPct val="0"/>
              </a:spcAft>
              <a:defRPr sz="1650">
                <a:solidFill>
                  <a:schemeClr val="tx1"/>
                </a:solidFill>
                <a:latin typeface="Arial" panose="020B0604020202020204" pitchFamily="34" charset="0"/>
                <a:ea typeface="ＭＳ Ｐゴシック" charset="0"/>
                <a:cs typeface="Arial" panose="020B0604020202020204" pitchFamily="34" charset="0"/>
              </a:defRPr>
            </a:lvl4pPr>
            <a:lvl5pPr marL="1828800" algn="l" rtl="0" eaLnBrk="1" fontAlgn="base" hangingPunct="1">
              <a:spcBef>
                <a:spcPct val="20000"/>
              </a:spcBef>
              <a:spcAft>
                <a:spcPct val="0"/>
              </a:spcAft>
              <a:defRPr sz="1650">
                <a:solidFill>
                  <a:schemeClr val="tx1"/>
                </a:solidFill>
                <a:latin typeface="Arial" panose="020B0604020202020204" pitchFamily="34" charset="0"/>
                <a:ea typeface="ＭＳ Ｐゴシック" charset="0"/>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3000" kern="0"/>
              <a:t>Click to edit Master text styles</a:t>
            </a:r>
          </a:p>
          <a:p>
            <a:pPr lvl="1"/>
            <a:r>
              <a:rPr lang="en-US" sz="3000" kern="0"/>
              <a:t>Second level</a:t>
            </a:r>
          </a:p>
          <a:p>
            <a:pPr lvl="2"/>
            <a:r>
              <a:rPr lang="en-US" sz="3000" kern="0"/>
              <a:t>Third level</a:t>
            </a:r>
          </a:p>
        </p:txBody>
      </p:sp>
      <p:sp>
        <p:nvSpPr>
          <p:cNvPr id="46" name="Text Placeholder 6">
            <a:extLst>
              <a:ext uri="{FF2B5EF4-FFF2-40B4-BE49-F238E27FC236}">
                <a16:creationId xmlns:a16="http://schemas.microsoft.com/office/drawing/2014/main" id="{B753494E-89E1-1048-A00D-457FF35903D1}"/>
              </a:ext>
            </a:extLst>
          </p:cNvPr>
          <p:cNvSpPr>
            <a:spLocks noGrp="1"/>
          </p:cNvSpPr>
          <p:nvPr>
            <p:ph type="body" sz="quarter" idx="11"/>
          </p:nvPr>
        </p:nvSpPr>
        <p:spPr>
          <a:xfrm>
            <a:off x="612775" y="502919"/>
            <a:ext cx="18881725" cy="1113155"/>
          </a:xfrm>
        </p:spPr>
        <p:txBody>
          <a:bodyPr>
            <a:noAutofit/>
          </a:bodyPr>
          <a:lstStyle>
            <a:lvl1pPr marL="0">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20" name="Text Placeholder 3">
            <a:extLst>
              <a:ext uri="{FF2B5EF4-FFF2-40B4-BE49-F238E27FC236}">
                <a16:creationId xmlns:a16="http://schemas.microsoft.com/office/drawing/2014/main" id="{FE0747E4-B019-C84B-89B9-97BF4D59DD54}"/>
              </a:ext>
            </a:extLst>
          </p:cNvPr>
          <p:cNvSpPr>
            <a:spLocks noGrp="1"/>
          </p:cNvSpPr>
          <p:nvPr>
            <p:ph type="body" sz="quarter" idx="20"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198124668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4 AES Internal [6 Column]">
    <p:spTree>
      <p:nvGrpSpPr>
        <p:cNvPr id="1" name=""/>
        <p:cNvGrpSpPr/>
        <p:nvPr/>
      </p:nvGrpSpPr>
      <p:grpSpPr>
        <a:xfrm>
          <a:off x="0" y="0"/>
          <a:ext cx="0" cy="0"/>
          <a:chOff x="0" y="0"/>
          <a:chExt cx="0" cy="0"/>
        </a:xfrm>
      </p:grpSpPr>
      <p:pic>
        <p:nvPicPr>
          <p:cNvPr id="16" name="Picture 3" descr="A picture containing wheel&#10;&#10;Description automatically generated">
            <a:extLst>
              <a:ext uri="{FF2B5EF4-FFF2-40B4-BE49-F238E27FC236}">
                <a16:creationId xmlns:a16="http://schemas.microsoft.com/office/drawing/2014/main" id="{DB17C348-73EC-E248-8EE3-49C3496E96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Placeholder 3"/>
          <p:cNvSpPr>
            <a:spLocks noGrp="1"/>
          </p:cNvSpPr>
          <p:nvPr>
            <p:ph type="body" sz="quarter" idx="36"/>
          </p:nvPr>
        </p:nvSpPr>
        <p:spPr>
          <a:xfrm>
            <a:off x="13404850" y="2987676"/>
            <a:ext cx="6091302" cy="26670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7" name="Text Placeholder 6"/>
          <p:cNvSpPr>
            <a:spLocks noGrp="1"/>
          </p:cNvSpPr>
          <p:nvPr>
            <p:ph type="body" sz="quarter" idx="11"/>
          </p:nvPr>
        </p:nvSpPr>
        <p:spPr>
          <a:xfrm>
            <a:off x="612775" y="502920"/>
            <a:ext cx="18881725"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3" name="Text Placeholder 2"/>
          <p:cNvSpPr>
            <a:spLocks noGrp="1"/>
          </p:cNvSpPr>
          <p:nvPr>
            <p:ph type="body" sz="quarter" idx="12"/>
          </p:nvPr>
        </p:nvSpPr>
        <p:spPr>
          <a:xfrm>
            <a:off x="612647" y="1554480"/>
            <a:ext cx="6086601" cy="987963"/>
          </a:xfrm>
        </p:spPr>
        <p:txBody>
          <a:bodyPr tIns="64008">
            <a:noAutofit/>
          </a:bodyPr>
          <a:lstStyle>
            <a:lvl1pPr marL="0">
              <a:lnSpc>
                <a:spcPct val="100000"/>
              </a:lnSpc>
              <a:spcBef>
                <a:spcPts val="500"/>
              </a:spcBef>
              <a:defRPr sz="3600" kern="1200" spc="-10" baseline="0">
                <a:latin typeface="Arial" charset="0"/>
                <a:ea typeface="Arial" charset="0"/>
                <a:cs typeface="Arial" charset="0"/>
              </a:defRPr>
            </a:lvl1pPr>
          </a:lstStyle>
          <a:p>
            <a:pPr lvl="0"/>
            <a:r>
              <a:rPr lang="en-US"/>
              <a:t>Click to edit Master text styles</a:t>
            </a:r>
          </a:p>
        </p:txBody>
      </p:sp>
      <p:sp>
        <p:nvSpPr>
          <p:cNvPr id="35" name="Text Placeholder 2"/>
          <p:cNvSpPr>
            <a:spLocks noGrp="1"/>
          </p:cNvSpPr>
          <p:nvPr>
            <p:ph type="body" sz="quarter" idx="16"/>
          </p:nvPr>
        </p:nvSpPr>
        <p:spPr>
          <a:xfrm>
            <a:off x="7004049" y="1554480"/>
            <a:ext cx="6095999" cy="987963"/>
          </a:xfrm>
        </p:spPr>
        <p:txBody>
          <a:bodyPr tIns="64008">
            <a:noAutofit/>
          </a:bodyPr>
          <a:lstStyle>
            <a:lvl1pPr marL="0">
              <a:lnSpc>
                <a:spcPct val="100000"/>
              </a:lnSpc>
              <a:spcBef>
                <a:spcPts val="500"/>
              </a:spcBef>
              <a:defRPr sz="3600" kern="1200" spc="-10" baseline="0">
                <a:latin typeface="Arial" charset="0"/>
                <a:ea typeface="Arial" charset="0"/>
                <a:cs typeface="Arial" charset="0"/>
              </a:defRPr>
            </a:lvl1pPr>
          </a:lstStyle>
          <a:p>
            <a:pPr lvl="0"/>
            <a:r>
              <a:rPr lang="en-US"/>
              <a:t>Click to edit Master text styles</a:t>
            </a:r>
          </a:p>
        </p:txBody>
      </p:sp>
      <p:sp>
        <p:nvSpPr>
          <p:cNvPr id="36" name="Text Placeholder 2"/>
          <p:cNvSpPr>
            <a:spLocks noGrp="1"/>
          </p:cNvSpPr>
          <p:nvPr>
            <p:ph type="body" sz="quarter" idx="17"/>
          </p:nvPr>
        </p:nvSpPr>
        <p:spPr>
          <a:xfrm>
            <a:off x="13404850" y="1554480"/>
            <a:ext cx="6090158" cy="987963"/>
          </a:xfrm>
        </p:spPr>
        <p:txBody>
          <a:bodyPr tIns="64008">
            <a:noAutofit/>
          </a:bodyPr>
          <a:lstStyle>
            <a:lvl1pPr marL="0">
              <a:lnSpc>
                <a:spcPct val="100000"/>
              </a:lnSpc>
              <a:spcBef>
                <a:spcPts val="500"/>
              </a:spcBef>
              <a:defRPr sz="3600" kern="1200" spc="-10" baseline="0">
                <a:latin typeface="Arial" charset="0"/>
                <a:ea typeface="Arial" charset="0"/>
                <a:cs typeface="Arial" charset="0"/>
              </a:defRPr>
            </a:lvl1pPr>
          </a:lstStyle>
          <a:p>
            <a:pPr lvl="0"/>
            <a:r>
              <a:rPr lang="en-US"/>
              <a:t>Click to edit Master text styles</a:t>
            </a:r>
          </a:p>
        </p:txBody>
      </p:sp>
      <p:sp>
        <p:nvSpPr>
          <p:cNvPr id="31" name="Text Placeholder 2"/>
          <p:cNvSpPr>
            <a:spLocks noGrp="1"/>
          </p:cNvSpPr>
          <p:nvPr>
            <p:ph type="body" sz="quarter" idx="22"/>
          </p:nvPr>
        </p:nvSpPr>
        <p:spPr>
          <a:xfrm>
            <a:off x="612647" y="6217920"/>
            <a:ext cx="6086601" cy="987963"/>
          </a:xfrm>
        </p:spPr>
        <p:txBody>
          <a:bodyPr tIns="64008">
            <a:noAutofit/>
          </a:bodyPr>
          <a:lstStyle>
            <a:lvl1pPr marL="0">
              <a:lnSpc>
                <a:spcPct val="100000"/>
              </a:lnSpc>
              <a:spcBef>
                <a:spcPts val="500"/>
              </a:spcBef>
              <a:defRPr sz="3600" kern="1200" spc="-10" baseline="0">
                <a:latin typeface="Arial" charset="0"/>
                <a:ea typeface="Arial" charset="0"/>
                <a:cs typeface="Arial" charset="0"/>
              </a:defRPr>
            </a:lvl1pPr>
          </a:lstStyle>
          <a:p>
            <a:pPr lvl="0"/>
            <a:r>
              <a:rPr lang="en-US"/>
              <a:t>Click to edit Master text styles</a:t>
            </a:r>
          </a:p>
        </p:txBody>
      </p:sp>
      <p:sp>
        <p:nvSpPr>
          <p:cNvPr id="34" name="Text Placeholder 2"/>
          <p:cNvSpPr>
            <a:spLocks noGrp="1"/>
          </p:cNvSpPr>
          <p:nvPr>
            <p:ph type="body" sz="quarter" idx="25"/>
          </p:nvPr>
        </p:nvSpPr>
        <p:spPr>
          <a:xfrm>
            <a:off x="7004049" y="6217920"/>
            <a:ext cx="6095999" cy="987963"/>
          </a:xfrm>
        </p:spPr>
        <p:txBody>
          <a:bodyPr tIns="64008">
            <a:noAutofit/>
          </a:bodyPr>
          <a:lstStyle>
            <a:lvl1pPr marL="0">
              <a:lnSpc>
                <a:spcPct val="100000"/>
              </a:lnSpc>
              <a:spcBef>
                <a:spcPts val="500"/>
              </a:spcBef>
              <a:defRPr sz="3600" kern="1200" spc="-10" baseline="0">
                <a:latin typeface="Arial" charset="0"/>
                <a:ea typeface="Arial" charset="0"/>
                <a:cs typeface="Arial" charset="0"/>
              </a:defRPr>
            </a:lvl1pPr>
          </a:lstStyle>
          <a:p>
            <a:pPr lvl="0"/>
            <a:r>
              <a:rPr lang="en-US"/>
              <a:t>Click to edit Master text styles</a:t>
            </a:r>
          </a:p>
        </p:txBody>
      </p:sp>
      <p:sp>
        <p:nvSpPr>
          <p:cNvPr id="37" name="Text Placeholder 2"/>
          <p:cNvSpPr>
            <a:spLocks noGrp="1"/>
          </p:cNvSpPr>
          <p:nvPr>
            <p:ph type="body" sz="quarter" idx="26"/>
          </p:nvPr>
        </p:nvSpPr>
        <p:spPr>
          <a:xfrm>
            <a:off x="13404850" y="6217920"/>
            <a:ext cx="6090158" cy="987963"/>
          </a:xfrm>
        </p:spPr>
        <p:txBody>
          <a:bodyPr tIns="64008">
            <a:noAutofit/>
          </a:bodyPr>
          <a:lstStyle>
            <a:lvl1pPr marL="0">
              <a:lnSpc>
                <a:spcPct val="100000"/>
              </a:lnSpc>
              <a:spcBef>
                <a:spcPts val="500"/>
              </a:spcBef>
              <a:defRPr sz="3600" kern="1200" spc="-10" baseline="0">
                <a:latin typeface="Arial" charset="0"/>
                <a:ea typeface="Arial" charset="0"/>
                <a:cs typeface="Arial" charset="0"/>
              </a:defRPr>
            </a:lvl1pPr>
          </a:lstStyle>
          <a:p>
            <a:pPr lvl="0"/>
            <a:r>
              <a:rPr lang="en-US"/>
              <a:t>Click to edit Master text styles</a:t>
            </a:r>
          </a:p>
        </p:txBody>
      </p:sp>
      <p:sp>
        <p:nvSpPr>
          <p:cNvPr id="18" name="Text Placeholder 3"/>
          <p:cNvSpPr>
            <a:spLocks noGrp="1"/>
          </p:cNvSpPr>
          <p:nvPr>
            <p:ph type="body" sz="quarter" idx="14"/>
          </p:nvPr>
        </p:nvSpPr>
        <p:spPr>
          <a:xfrm>
            <a:off x="612647" y="2993137"/>
            <a:ext cx="6091302" cy="26670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1" name="Text Placeholder 3"/>
          <p:cNvSpPr>
            <a:spLocks noGrp="1"/>
          </p:cNvSpPr>
          <p:nvPr>
            <p:ph type="body" sz="quarter" idx="21"/>
          </p:nvPr>
        </p:nvSpPr>
        <p:spPr>
          <a:xfrm>
            <a:off x="7008748" y="2987676"/>
            <a:ext cx="6091302" cy="26670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3" name="Text Placeholder 3"/>
          <p:cNvSpPr>
            <a:spLocks noGrp="1"/>
          </p:cNvSpPr>
          <p:nvPr>
            <p:ph type="body" sz="quarter" idx="37"/>
          </p:nvPr>
        </p:nvSpPr>
        <p:spPr>
          <a:xfrm>
            <a:off x="13395453" y="7630414"/>
            <a:ext cx="6091302" cy="26670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4" name="Text Placeholder 3"/>
          <p:cNvSpPr>
            <a:spLocks noGrp="1"/>
          </p:cNvSpPr>
          <p:nvPr>
            <p:ph type="body" sz="quarter" idx="38"/>
          </p:nvPr>
        </p:nvSpPr>
        <p:spPr>
          <a:xfrm>
            <a:off x="603250" y="7635875"/>
            <a:ext cx="6091302" cy="26670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5" name="Text Placeholder 3"/>
          <p:cNvSpPr>
            <a:spLocks noGrp="1"/>
          </p:cNvSpPr>
          <p:nvPr>
            <p:ph type="body" sz="quarter" idx="39"/>
          </p:nvPr>
        </p:nvSpPr>
        <p:spPr>
          <a:xfrm>
            <a:off x="6999351" y="7630414"/>
            <a:ext cx="6091302" cy="26670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7" name="Holder 6">
            <a:extLst>
              <a:ext uri="{FF2B5EF4-FFF2-40B4-BE49-F238E27FC236}">
                <a16:creationId xmlns:a16="http://schemas.microsoft.com/office/drawing/2014/main" id="{5D67D1AD-0A76-5741-AFCC-4CD914317D49}"/>
              </a:ext>
            </a:extLst>
          </p:cNvPr>
          <p:cNvSpPr>
            <a:spLocks noGrp="1"/>
          </p:cNvSpPr>
          <p:nvPr>
            <p:ph type="sldNum" sz="quarter" idx="40"/>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B463475F-3714-F149-B016-3D210086E0E7}" type="slidenum">
              <a:rPr lang="en-US" altLang="en-US"/>
              <a:pPr/>
              <a:t>‹#›</a:t>
            </a:fld>
            <a:endParaRPr lang="en-US" altLang="en-US"/>
          </a:p>
        </p:txBody>
      </p:sp>
      <p:sp>
        <p:nvSpPr>
          <p:cNvPr id="19" name="Text Placeholder 3">
            <a:extLst>
              <a:ext uri="{FF2B5EF4-FFF2-40B4-BE49-F238E27FC236}">
                <a16:creationId xmlns:a16="http://schemas.microsoft.com/office/drawing/2014/main" id="{4AF987F2-663B-4247-B417-0204866E3FEA}"/>
              </a:ext>
            </a:extLst>
          </p:cNvPr>
          <p:cNvSpPr>
            <a:spLocks noGrp="1"/>
          </p:cNvSpPr>
          <p:nvPr>
            <p:ph type="body" sz="quarter" idx="41"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151780827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5 AES Internal [6 Grid Image]">
    <p:spTree>
      <p:nvGrpSpPr>
        <p:cNvPr id="1" name=""/>
        <p:cNvGrpSpPr/>
        <p:nvPr/>
      </p:nvGrpSpPr>
      <p:grpSpPr>
        <a:xfrm>
          <a:off x="0" y="0"/>
          <a:ext cx="0" cy="0"/>
          <a:chOff x="0" y="0"/>
          <a:chExt cx="0" cy="0"/>
        </a:xfrm>
      </p:grpSpPr>
      <p:sp>
        <p:nvSpPr>
          <p:cNvPr id="16" name="object 9">
            <a:extLst>
              <a:ext uri="{FF2B5EF4-FFF2-40B4-BE49-F238E27FC236}">
                <a16:creationId xmlns:a16="http://schemas.microsoft.com/office/drawing/2014/main" id="{B808263A-A31A-7B4C-BE97-A971872B61EA}"/>
              </a:ext>
            </a:extLst>
          </p:cNvPr>
          <p:cNvSpPr>
            <a:spLocks/>
          </p:cNvSpPr>
          <p:nvPr/>
        </p:nvSpPr>
        <p:spPr bwMode="auto">
          <a:xfrm>
            <a:off x="6919913" y="5807075"/>
            <a:ext cx="6272212" cy="4216400"/>
          </a:xfrm>
          <a:custGeom>
            <a:avLst/>
            <a:gdLst>
              <a:gd name="T0" fmla="*/ 0 w 6272530"/>
              <a:gd name="T1" fmla="*/ 4216106 h 4217034"/>
              <a:gd name="T2" fmla="*/ 6271742 w 6272530"/>
              <a:gd name="T3" fmla="*/ 4216106 h 4217034"/>
              <a:gd name="T4" fmla="*/ 6271742 w 6272530"/>
              <a:gd name="T5" fmla="*/ 0 h 4217034"/>
              <a:gd name="T6" fmla="*/ 0 w 6272530"/>
              <a:gd name="T7" fmla="*/ 0 h 4217034"/>
              <a:gd name="T8" fmla="*/ 0 w 6272530"/>
              <a:gd name="T9" fmla="*/ 4216106 h 42170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72530" h="4217034">
                <a:moveTo>
                  <a:pt x="0" y="4216740"/>
                </a:moveTo>
                <a:lnTo>
                  <a:pt x="6272060" y="4216740"/>
                </a:lnTo>
                <a:lnTo>
                  <a:pt x="6272060" y="0"/>
                </a:lnTo>
                <a:lnTo>
                  <a:pt x="0" y="0"/>
                </a:lnTo>
                <a:lnTo>
                  <a:pt x="0" y="4216740"/>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7" name="object 2">
            <a:extLst>
              <a:ext uri="{FF2B5EF4-FFF2-40B4-BE49-F238E27FC236}">
                <a16:creationId xmlns:a16="http://schemas.microsoft.com/office/drawing/2014/main" id="{A2AE5C88-A740-8944-8B79-66274D994CC4}"/>
              </a:ext>
            </a:extLst>
          </p:cNvPr>
          <p:cNvSpPr/>
          <p:nvPr/>
        </p:nvSpPr>
        <p:spPr>
          <a:xfrm>
            <a:off x="612775" y="1619250"/>
            <a:ext cx="6272213" cy="4216400"/>
          </a:xfrm>
          <a:custGeom>
            <a:avLst/>
            <a:gdLst/>
            <a:ahLst/>
            <a:cxnLst/>
            <a:rect l="l" t="t" r="r" b="b"/>
            <a:pathLst>
              <a:path w="6272530" h="4217035">
                <a:moveTo>
                  <a:pt x="0" y="4216740"/>
                </a:moveTo>
                <a:lnTo>
                  <a:pt x="6272060" y="4216740"/>
                </a:lnTo>
                <a:lnTo>
                  <a:pt x="6272060" y="0"/>
                </a:lnTo>
                <a:lnTo>
                  <a:pt x="0" y="0"/>
                </a:lnTo>
                <a:lnTo>
                  <a:pt x="0" y="4216740"/>
                </a:lnTo>
                <a:close/>
              </a:path>
            </a:pathLst>
          </a:custGeom>
          <a:solidFill>
            <a:srgbClr val="F5F5F5"/>
          </a:solidFill>
        </p:spPr>
        <p:txBody>
          <a:bodyPr lIns="0" tIns="0" rIns="0" bIns="0"/>
          <a:lstStyle/>
          <a:p>
            <a:pPr fontAlgn="auto">
              <a:spcBef>
                <a:spcPts val="0"/>
              </a:spcBef>
              <a:spcAft>
                <a:spcPts val="0"/>
              </a:spcAft>
              <a:defRPr/>
            </a:pPr>
            <a:endParaRPr spc="-10">
              <a:latin typeface="+mn-lt"/>
              <a:ea typeface="+mn-ea"/>
            </a:endParaRPr>
          </a:p>
        </p:txBody>
      </p:sp>
      <p:sp>
        <p:nvSpPr>
          <p:cNvPr id="23" name="object 4">
            <a:extLst>
              <a:ext uri="{FF2B5EF4-FFF2-40B4-BE49-F238E27FC236}">
                <a16:creationId xmlns:a16="http://schemas.microsoft.com/office/drawing/2014/main" id="{4273617D-A228-AE4C-8A27-9CCDC74924F6}"/>
              </a:ext>
            </a:extLst>
          </p:cNvPr>
          <p:cNvSpPr>
            <a:spLocks/>
          </p:cNvSpPr>
          <p:nvPr/>
        </p:nvSpPr>
        <p:spPr bwMode="auto">
          <a:xfrm>
            <a:off x="13198475" y="1619250"/>
            <a:ext cx="6272213" cy="4216400"/>
          </a:xfrm>
          <a:custGeom>
            <a:avLst/>
            <a:gdLst>
              <a:gd name="T0" fmla="*/ 0 w 6272530"/>
              <a:gd name="T1" fmla="*/ 4216105 h 4217035"/>
              <a:gd name="T2" fmla="*/ 6271743 w 6272530"/>
              <a:gd name="T3" fmla="*/ 4216105 h 4217035"/>
              <a:gd name="T4" fmla="*/ 6271743 w 6272530"/>
              <a:gd name="T5" fmla="*/ 0 h 4217035"/>
              <a:gd name="T6" fmla="*/ 0 w 6272530"/>
              <a:gd name="T7" fmla="*/ 0 h 4217035"/>
              <a:gd name="T8" fmla="*/ 0 w 6272530"/>
              <a:gd name="T9" fmla="*/ 4216105 h 42170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72530" h="4217035">
                <a:moveTo>
                  <a:pt x="0" y="4216740"/>
                </a:moveTo>
                <a:lnTo>
                  <a:pt x="6272060" y="4216740"/>
                </a:lnTo>
                <a:lnTo>
                  <a:pt x="6272060" y="0"/>
                </a:lnTo>
                <a:lnTo>
                  <a:pt x="0" y="0"/>
                </a:lnTo>
                <a:lnTo>
                  <a:pt x="0" y="4216740"/>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25" name="Picture 6" descr="A picture containing wheel&#10;&#10;Description automatically generated">
            <a:extLst>
              <a:ext uri="{FF2B5EF4-FFF2-40B4-BE49-F238E27FC236}">
                <a16:creationId xmlns:a16="http://schemas.microsoft.com/office/drawing/2014/main" id="{7C073446-7FF6-324A-AB17-5F303AC79C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1"/>
          </p:nvPr>
        </p:nvSpPr>
        <p:spPr>
          <a:xfrm>
            <a:off x="612775" y="502920"/>
            <a:ext cx="18857913"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4" name="Text Placeholder 3"/>
          <p:cNvSpPr>
            <a:spLocks noGrp="1"/>
          </p:cNvSpPr>
          <p:nvPr>
            <p:ph type="body" sz="quarter" idx="12"/>
          </p:nvPr>
        </p:nvSpPr>
        <p:spPr>
          <a:xfrm>
            <a:off x="935037" y="1837944"/>
            <a:ext cx="2563813" cy="669414"/>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5" name="Text Placeholder 3"/>
          <p:cNvSpPr>
            <a:spLocks noGrp="1"/>
          </p:cNvSpPr>
          <p:nvPr>
            <p:ph type="body" sz="quarter" idx="13"/>
          </p:nvPr>
        </p:nvSpPr>
        <p:spPr>
          <a:xfrm>
            <a:off x="932688" y="6062472"/>
            <a:ext cx="2568210"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6" name="Text Placeholder 3"/>
          <p:cNvSpPr>
            <a:spLocks noGrp="1"/>
          </p:cNvSpPr>
          <p:nvPr>
            <p:ph type="body" sz="quarter" idx="14"/>
          </p:nvPr>
        </p:nvSpPr>
        <p:spPr>
          <a:xfrm>
            <a:off x="7223760" y="1837944"/>
            <a:ext cx="2588462"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7" name="Text Placeholder 3"/>
          <p:cNvSpPr>
            <a:spLocks noGrp="1"/>
          </p:cNvSpPr>
          <p:nvPr>
            <p:ph type="body" sz="quarter" idx="15"/>
          </p:nvPr>
        </p:nvSpPr>
        <p:spPr>
          <a:xfrm>
            <a:off x="7223760" y="6062472"/>
            <a:ext cx="2588462"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8" name="Text Placeholder 3"/>
          <p:cNvSpPr>
            <a:spLocks noGrp="1"/>
          </p:cNvSpPr>
          <p:nvPr>
            <p:ph type="body" sz="quarter" idx="16"/>
          </p:nvPr>
        </p:nvSpPr>
        <p:spPr>
          <a:xfrm>
            <a:off x="13496544" y="6062472"/>
            <a:ext cx="2575306"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9" name="Text Placeholder 3"/>
          <p:cNvSpPr>
            <a:spLocks noGrp="1"/>
          </p:cNvSpPr>
          <p:nvPr>
            <p:ph type="body" sz="quarter" idx="17"/>
          </p:nvPr>
        </p:nvSpPr>
        <p:spPr>
          <a:xfrm>
            <a:off x="13496544" y="1837944"/>
            <a:ext cx="2575306"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3" name="Picture Placeholder 2"/>
          <p:cNvSpPr>
            <a:spLocks noGrp="1"/>
          </p:cNvSpPr>
          <p:nvPr>
            <p:ph type="pic" sz="quarter" idx="18"/>
          </p:nvPr>
        </p:nvSpPr>
        <p:spPr>
          <a:xfrm>
            <a:off x="2203450" y="2301875"/>
            <a:ext cx="2895600" cy="2895600"/>
          </a:xfrm>
        </p:spPr>
        <p:txBody>
          <a:bodyPr>
            <a:normAutofit/>
          </a:bodyPr>
          <a:lstStyle/>
          <a:p>
            <a:pPr lvl="0"/>
            <a:r>
              <a:rPr lang="en-US" noProof="0"/>
              <a:t>Click icon to add picture</a:t>
            </a:r>
          </a:p>
        </p:txBody>
      </p:sp>
      <p:sp>
        <p:nvSpPr>
          <p:cNvPr id="18" name="Picture Placeholder 2"/>
          <p:cNvSpPr>
            <a:spLocks noGrp="1"/>
          </p:cNvSpPr>
          <p:nvPr>
            <p:ph type="pic" sz="quarter" idx="19"/>
          </p:nvPr>
        </p:nvSpPr>
        <p:spPr>
          <a:xfrm>
            <a:off x="8604250" y="2301875"/>
            <a:ext cx="2895600" cy="2895600"/>
          </a:xfrm>
        </p:spPr>
        <p:txBody>
          <a:bodyPr>
            <a:normAutofit/>
          </a:bodyPr>
          <a:lstStyle/>
          <a:p>
            <a:pPr lvl="0"/>
            <a:r>
              <a:rPr lang="en-US" noProof="0"/>
              <a:t>Click icon to add picture</a:t>
            </a:r>
          </a:p>
        </p:txBody>
      </p:sp>
      <p:sp>
        <p:nvSpPr>
          <p:cNvPr id="19" name="Picture Placeholder 2"/>
          <p:cNvSpPr>
            <a:spLocks noGrp="1"/>
          </p:cNvSpPr>
          <p:nvPr>
            <p:ph type="pic" sz="quarter" idx="20"/>
          </p:nvPr>
        </p:nvSpPr>
        <p:spPr>
          <a:xfrm>
            <a:off x="15005050" y="2301875"/>
            <a:ext cx="2895600" cy="2895600"/>
          </a:xfrm>
        </p:spPr>
        <p:txBody>
          <a:bodyPr>
            <a:normAutofit/>
          </a:bodyPr>
          <a:lstStyle/>
          <a:p>
            <a:pPr lvl="0"/>
            <a:r>
              <a:rPr lang="en-US" noProof="0"/>
              <a:t>Click icon to add picture</a:t>
            </a:r>
          </a:p>
        </p:txBody>
      </p:sp>
      <p:sp>
        <p:nvSpPr>
          <p:cNvPr id="20" name="Picture Placeholder 2"/>
          <p:cNvSpPr>
            <a:spLocks noGrp="1"/>
          </p:cNvSpPr>
          <p:nvPr>
            <p:ph type="pic" sz="quarter" idx="21"/>
          </p:nvPr>
        </p:nvSpPr>
        <p:spPr>
          <a:xfrm>
            <a:off x="2203450" y="6569075"/>
            <a:ext cx="2895600" cy="2895600"/>
          </a:xfrm>
        </p:spPr>
        <p:txBody>
          <a:bodyPr>
            <a:normAutofit/>
          </a:bodyPr>
          <a:lstStyle/>
          <a:p>
            <a:pPr lvl="0"/>
            <a:r>
              <a:rPr lang="en-US" noProof="0"/>
              <a:t>Click icon to add picture</a:t>
            </a:r>
          </a:p>
        </p:txBody>
      </p:sp>
      <p:sp>
        <p:nvSpPr>
          <p:cNvPr id="21" name="Picture Placeholder 2"/>
          <p:cNvSpPr>
            <a:spLocks noGrp="1"/>
          </p:cNvSpPr>
          <p:nvPr>
            <p:ph type="pic" sz="quarter" idx="22"/>
          </p:nvPr>
        </p:nvSpPr>
        <p:spPr>
          <a:xfrm>
            <a:off x="8604250" y="6569075"/>
            <a:ext cx="2895600" cy="2895600"/>
          </a:xfrm>
        </p:spPr>
        <p:txBody>
          <a:bodyPr>
            <a:normAutofit/>
          </a:bodyPr>
          <a:lstStyle/>
          <a:p>
            <a:pPr lvl="0"/>
            <a:r>
              <a:rPr lang="en-US" noProof="0"/>
              <a:t>Click icon to add picture</a:t>
            </a:r>
          </a:p>
        </p:txBody>
      </p:sp>
      <p:sp>
        <p:nvSpPr>
          <p:cNvPr id="22" name="Picture Placeholder 2"/>
          <p:cNvSpPr>
            <a:spLocks noGrp="1"/>
          </p:cNvSpPr>
          <p:nvPr>
            <p:ph type="pic" sz="quarter" idx="23"/>
          </p:nvPr>
        </p:nvSpPr>
        <p:spPr>
          <a:xfrm>
            <a:off x="15005050" y="6569075"/>
            <a:ext cx="2895600" cy="2895600"/>
          </a:xfrm>
        </p:spPr>
        <p:txBody>
          <a:bodyPr>
            <a:normAutofit/>
          </a:bodyPr>
          <a:lstStyle/>
          <a:p>
            <a:pPr lvl="0"/>
            <a:r>
              <a:rPr lang="en-US" noProof="0"/>
              <a:t>Click icon to add picture</a:t>
            </a:r>
          </a:p>
        </p:txBody>
      </p:sp>
      <p:sp>
        <p:nvSpPr>
          <p:cNvPr id="26" name="Holder 6">
            <a:extLst>
              <a:ext uri="{FF2B5EF4-FFF2-40B4-BE49-F238E27FC236}">
                <a16:creationId xmlns:a16="http://schemas.microsoft.com/office/drawing/2014/main" id="{EF98276B-7059-8A48-A335-2B3130E26E33}"/>
              </a:ext>
            </a:extLst>
          </p:cNvPr>
          <p:cNvSpPr>
            <a:spLocks noGrp="1"/>
          </p:cNvSpPr>
          <p:nvPr>
            <p:ph type="sldNum" sz="quarter" idx="25"/>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17EDF5FF-0E9B-7F4F-88BF-5F6613618A4D}" type="slidenum">
              <a:rPr lang="en-US" altLang="en-US"/>
              <a:pPr/>
              <a:t>‹#›</a:t>
            </a:fld>
            <a:endParaRPr lang="en-US" altLang="en-US"/>
          </a:p>
        </p:txBody>
      </p:sp>
      <p:sp>
        <p:nvSpPr>
          <p:cNvPr id="27" name="Text Placeholder 3">
            <a:extLst>
              <a:ext uri="{FF2B5EF4-FFF2-40B4-BE49-F238E27FC236}">
                <a16:creationId xmlns:a16="http://schemas.microsoft.com/office/drawing/2014/main" id="{5EA31177-A038-1B47-9F06-1DC1B0762B57}"/>
              </a:ext>
            </a:extLst>
          </p:cNvPr>
          <p:cNvSpPr>
            <a:spLocks noGrp="1"/>
          </p:cNvSpPr>
          <p:nvPr>
            <p:ph type="body" sz="quarter" idx="26"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16790483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6 AES Internal [6 Grid Image]">
    <p:spTree>
      <p:nvGrpSpPr>
        <p:cNvPr id="1" name=""/>
        <p:cNvGrpSpPr/>
        <p:nvPr/>
      </p:nvGrpSpPr>
      <p:grpSpPr>
        <a:xfrm>
          <a:off x="0" y="0"/>
          <a:ext cx="0" cy="0"/>
          <a:chOff x="0" y="0"/>
          <a:chExt cx="0" cy="0"/>
        </a:xfrm>
      </p:grpSpPr>
      <p:pic>
        <p:nvPicPr>
          <p:cNvPr id="10" name="Picture 3" descr="A picture containing wheel&#10;&#10;Description automatically generated">
            <a:extLst>
              <a:ext uri="{FF2B5EF4-FFF2-40B4-BE49-F238E27FC236}">
                <a16:creationId xmlns:a16="http://schemas.microsoft.com/office/drawing/2014/main" id="{C0D76F08-1810-C941-A1A3-CD593D0EF5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1"/>
          </p:nvPr>
        </p:nvSpPr>
        <p:spPr>
          <a:xfrm>
            <a:off x="612775" y="502920"/>
            <a:ext cx="18881725"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4" name="Text Placeholder 3"/>
          <p:cNvSpPr>
            <a:spLocks noGrp="1"/>
          </p:cNvSpPr>
          <p:nvPr>
            <p:ph type="body" sz="quarter" idx="12"/>
          </p:nvPr>
        </p:nvSpPr>
        <p:spPr>
          <a:xfrm>
            <a:off x="639356" y="1837944"/>
            <a:ext cx="2563812" cy="669414"/>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5" name="Text Placeholder 3"/>
          <p:cNvSpPr>
            <a:spLocks noGrp="1"/>
          </p:cNvSpPr>
          <p:nvPr>
            <p:ph type="body" sz="quarter" idx="13"/>
          </p:nvPr>
        </p:nvSpPr>
        <p:spPr>
          <a:xfrm>
            <a:off x="637006" y="6062472"/>
            <a:ext cx="2563812"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6" name="Text Placeholder 3"/>
          <p:cNvSpPr>
            <a:spLocks noGrp="1"/>
          </p:cNvSpPr>
          <p:nvPr>
            <p:ph type="body" sz="quarter" idx="14"/>
          </p:nvPr>
        </p:nvSpPr>
        <p:spPr>
          <a:xfrm>
            <a:off x="7037806" y="1837944"/>
            <a:ext cx="2563812"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7" name="Text Placeholder 3"/>
          <p:cNvSpPr>
            <a:spLocks noGrp="1"/>
          </p:cNvSpPr>
          <p:nvPr>
            <p:ph type="body" sz="quarter" idx="15"/>
          </p:nvPr>
        </p:nvSpPr>
        <p:spPr>
          <a:xfrm>
            <a:off x="7037806" y="6062472"/>
            <a:ext cx="2563812"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8" name="Text Placeholder 3"/>
          <p:cNvSpPr>
            <a:spLocks noGrp="1"/>
          </p:cNvSpPr>
          <p:nvPr>
            <p:ph type="body" sz="quarter" idx="16"/>
          </p:nvPr>
        </p:nvSpPr>
        <p:spPr>
          <a:xfrm>
            <a:off x="13431503" y="6062472"/>
            <a:ext cx="2563812"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9" name="Text Placeholder 3"/>
          <p:cNvSpPr>
            <a:spLocks noGrp="1"/>
          </p:cNvSpPr>
          <p:nvPr>
            <p:ph type="body" sz="quarter" idx="17"/>
          </p:nvPr>
        </p:nvSpPr>
        <p:spPr>
          <a:xfrm>
            <a:off x="13431503" y="1837944"/>
            <a:ext cx="2563812"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Holder 6">
            <a:extLst>
              <a:ext uri="{FF2B5EF4-FFF2-40B4-BE49-F238E27FC236}">
                <a16:creationId xmlns:a16="http://schemas.microsoft.com/office/drawing/2014/main" id="{B1935E77-1EF1-114C-9CD6-697C2B5C5295}"/>
              </a:ext>
            </a:extLst>
          </p:cNvPr>
          <p:cNvSpPr>
            <a:spLocks noGrp="1"/>
          </p:cNvSpPr>
          <p:nvPr>
            <p:ph type="sldNum" sz="quarter" idx="25"/>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1A299814-D073-2141-BC9B-F43D4FE7FB3A}" type="slidenum">
              <a:rPr lang="en-US" altLang="en-US"/>
              <a:pPr/>
              <a:t>‹#›</a:t>
            </a:fld>
            <a:endParaRPr lang="en-US" altLang="en-US"/>
          </a:p>
        </p:txBody>
      </p:sp>
      <p:sp>
        <p:nvSpPr>
          <p:cNvPr id="12" name="Text Placeholder 3">
            <a:extLst>
              <a:ext uri="{FF2B5EF4-FFF2-40B4-BE49-F238E27FC236}">
                <a16:creationId xmlns:a16="http://schemas.microsoft.com/office/drawing/2014/main" id="{30FD7EC3-C46B-8F43-81AD-DFBF12E30FBD}"/>
              </a:ext>
            </a:extLst>
          </p:cNvPr>
          <p:cNvSpPr>
            <a:spLocks noGrp="1"/>
          </p:cNvSpPr>
          <p:nvPr>
            <p:ph type="body" sz="quarter" idx="26"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140647453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7 AES Internal [6 Grid]">
    <p:spTree>
      <p:nvGrpSpPr>
        <p:cNvPr id="1" name=""/>
        <p:cNvGrpSpPr/>
        <p:nvPr/>
      </p:nvGrpSpPr>
      <p:grpSpPr>
        <a:xfrm>
          <a:off x="0" y="0"/>
          <a:ext cx="0" cy="0"/>
          <a:chOff x="0" y="0"/>
          <a:chExt cx="0" cy="0"/>
        </a:xfrm>
      </p:grpSpPr>
      <p:sp>
        <p:nvSpPr>
          <p:cNvPr id="12" name="object 9">
            <a:extLst>
              <a:ext uri="{FF2B5EF4-FFF2-40B4-BE49-F238E27FC236}">
                <a16:creationId xmlns:a16="http://schemas.microsoft.com/office/drawing/2014/main" id="{9C4AA776-41E6-7342-AD3B-076535B2CA24}"/>
              </a:ext>
            </a:extLst>
          </p:cNvPr>
          <p:cNvSpPr>
            <a:spLocks/>
          </p:cNvSpPr>
          <p:nvPr/>
        </p:nvSpPr>
        <p:spPr bwMode="auto">
          <a:xfrm>
            <a:off x="6919913" y="5807075"/>
            <a:ext cx="6272212" cy="4216400"/>
          </a:xfrm>
          <a:custGeom>
            <a:avLst/>
            <a:gdLst>
              <a:gd name="T0" fmla="*/ 0 w 6272530"/>
              <a:gd name="T1" fmla="*/ 4216106 h 4217034"/>
              <a:gd name="T2" fmla="*/ 6271742 w 6272530"/>
              <a:gd name="T3" fmla="*/ 4216106 h 4217034"/>
              <a:gd name="T4" fmla="*/ 6271742 w 6272530"/>
              <a:gd name="T5" fmla="*/ 0 h 4217034"/>
              <a:gd name="T6" fmla="*/ 0 w 6272530"/>
              <a:gd name="T7" fmla="*/ 0 h 4217034"/>
              <a:gd name="T8" fmla="*/ 0 w 6272530"/>
              <a:gd name="T9" fmla="*/ 4216106 h 42170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72530" h="4217034">
                <a:moveTo>
                  <a:pt x="0" y="4216740"/>
                </a:moveTo>
                <a:lnTo>
                  <a:pt x="6272060" y="4216740"/>
                </a:lnTo>
                <a:lnTo>
                  <a:pt x="6272060" y="0"/>
                </a:lnTo>
                <a:lnTo>
                  <a:pt x="0" y="0"/>
                </a:lnTo>
                <a:lnTo>
                  <a:pt x="0" y="4216740"/>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 name="object 2">
            <a:extLst>
              <a:ext uri="{FF2B5EF4-FFF2-40B4-BE49-F238E27FC236}">
                <a16:creationId xmlns:a16="http://schemas.microsoft.com/office/drawing/2014/main" id="{6CB56901-56C1-A548-B710-C5A99903BA39}"/>
              </a:ext>
            </a:extLst>
          </p:cNvPr>
          <p:cNvSpPr/>
          <p:nvPr/>
        </p:nvSpPr>
        <p:spPr>
          <a:xfrm>
            <a:off x="612775" y="1619250"/>
            <a:ext cx="6272213" cy="4216400"/>
          </a:xfrm>
          <a:custGeom>
            <a:avLst/>
            <a:gdLst/>
            <a:ahLst/>
            <a:cxnLst/>
            <a:rect l="l" t="t" r="r" b="b"/>
            <a:pathLst>
              <a:path w="6272530" h="4217035">
                <a:moveTo>
                  <a:pt x="0" y="4216740"/>
                </a:moveTo>
                <a:lnTo>
                  <a:pt x="6272060" y="4216740"/>
                </a:lnTo>
                <a:lnTo>
                  <a:pt x="6272060" y="0"/>
                </a:lnTo>
                <a:lnTo>
                  <a:pt x="0" y="0"/>
                </a:lnTo>
                <a:lnTo>
                  <a:pt x="0" y="4216740"/>
                </a:lnTo>
                <a:close/>
              </a:path>
            </a:pathLst>
          </a:custGeom>
          <a:solidFill>
            <a:srgbClr val="F5F5F5"/>
          </a:solidFill>
        </p:spPr>
        <p:txBody>
          <a:bodyPr lIns="0" tIns="0" rIns="0" bIns="0"/>
          <a:lstStyle/>
          <a:p>
            <a:pPr fontAlgn="auto">
              <a:spcBef>
                <a:spcPts val="0"/>
              </a:spcBef>
              <a:spcAft>
                <a:spcPts val="0"/>
              </a:spcAft>
              <a:defRPr/>
            </a:pPr>
            <a:endParaRPr spc="-10">
              <a:latin typeface="+mn-lt"/>
              <a:ea typeface="+mn-ea"/>
            </a:endParaRPr>
          </a:p>
        </p:txBody>
      </p:sp>
      <p:sp>
        <p:nvSpPr>
          <p:cNvPr id="14" name="object 4">
            <a:extLst>
              <a:ext uri="{FF2B5EF4-FFF2-40B4-BE49-F238E27FC236}">
                <a16:creationId xmlns:a16="http://schemas.microsoft.com/office/drawing/2014/main" id="{276B89FD-5C40-6148-A3BA-25C22ED23F17}"/>
              </a:ext>
            </a:extLst>
          </p:cNvPr>
          <p:cNvSpPr>
            <a:spLocks/>
          </p:cNvSpPr>
          <p:nvPr/>
        </p:nvSpPr>
        <p:spPr bwMode="auto">
          <a:xfrm>
            <a:off x="13198475" y="1619250"/>
            <a:ext cx="6272213" cy="4216400"/>
          </a:xfrm>
          <a:custGeom>
            <a:avLst/>
            <a:gdLst>
              <a:gd name="T0" fmla="*/ 0 w 6272530"/>
              <a:gd name="T1" fmla="*/ 4216105 h 4217035"/>
              <a:gd name="T2" fmla="*/ 6271743 w 6272530"/>
              <a:gd name="T3" fmla="*/ 4216105 h 4217035"/>
              <a:gd name="T4" fmla="*/ 6271743 w 6272530"/>
              <a:gd name="T5" fmla="*/ 0 h 4217035"/>
              <a:gd name="T6" fmla="*/ 0 w 6272530"/>
              <a:gd name="T7" fmla="*/ 0 h 4217035"/>
              <a:gd name="T8" fmla="*/ 0 w 6272530"/>
              <a:gd name="T9" fmla="*/ 4216105 h 42170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72530" h="4217035">
                <a:moveTo>
                  <a:pt x="0" y="4216740"/>
                </a:moveTo>
                <a:lnTo>
                  <a:pt x="6272060" y="4216740"/>
                </a:lnTo>
                <a:lnTo>
                  <a:pt x="6272060" y="0"/>
                </a:lnTo>
                <a:lnTo>
                  <a:pt x="0" y="0"/>
                </a:lnTo>
                <a:lnTo>
                  <a:pt x="0" y="4216740"/>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5" name="Picture 6" descr="A picture containing wheel&#10;&#10;Description automatically generated">
            <a:extLst>
              <a:ext uri="{FF2B5EF4-FFF2-40B4-BE49-F238E27FC236}">
                <a16:creationId xmlns:a16="http://schemas.microsoft.com/office/drawing/2014/main" id="{DF058513-D7EB-724D-A36C-2368FBC9ABB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Placeholder 2"/>
          <p:cNvSpPr>
            <a:spLocks noGrp="1"/>
          </p:cNvSpPr>
          <p:nvPr>
            <p:ph type="body" sz="quarter" idx="19"/>
          </p:nvPr>
        </p:nvSpPr>
        <p:spPr>
          <a:xfrm>
            <a:off x="13633450" y="2171745"/>
            <a:ext cx="5611622" cy="2794611"/>
          </a:xfrm>
        </p:spPr>
        <p:txBody>
          <a:bodyPr tIns="9144"/>
          <a:lstStyle>
            <a:lvl1pPr marL="9144" algn="l">
              <a:lnSpc>
                <a:spcPct val="100000"/>
              </a:lnSpc>
              <a:defRPr sz="14400" kern="1200" spc="-10" baseline="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Text Placeholder 2"/>
          <p:cNvSpPr>
            <a:spLocks noGrp="1"/>
          </p:cNvSpPr>
          <p:nvPr>
            <p:ph type="body" sz="quarter" idx="18"/>
          </p:nvPr>
        </p:nvSpPr>
        <p:spPr>
          <a:xfrm>
            <a:off x="7223760" y="6839159"/>
            <a:ext cx="5571490" cy="2777916"/>
          </a:xfrm>
        </p:spPr>
        <p:txBody>
          <a:bodyPr tIns="9144">
            <a:noAutofit/>
          </a:bodyPr>
          <a:lstStyle>
            <a:lvl1pPr marL="9144">
              <a:lnSpc>
                <a:spcPts val="9980"/>
              </a:lnSpc>
              <a:defRPr sz="7200" kern="1200" spc="-1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 name="Text Placeholder 6"/>
          <p:cNvSpPr>
            <a:spLocks noGrp="1"/>
          </p:cNvSpPr>
          <p:nvPr>
            <p:ph type="body" sz="quarter" idx="11"/>
          </p:nvPr>
        </p:nvSpPr>
        <p:spPr>
          <a:xfrm>
            <a:off x="612775" y="502920"/>
            <a:ext cx="18881725"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4" name="Text Placeholder 3"/>
          <p:cNvSpPr>
            <a:spLocks noGrp="1"/>
          </p:cNvSpPr>
          <p:nvPr>
            <p:ph type="body" sz="quarter" idx="12"/>
          </p:nvPr>
        </p:nvSpPr>
        <p:spPr>
          <a:xfrm>
            <a:off x="935037" y="1837943"/>
            <a:ext cx="2563813" cy="520655"/>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5" name="Text Placeholder 3"/>
          <p:cNvSpPr>
            <a:spLocks noGrp="1"/>
          </p:cNvSpPr>
          <p:nvPr>
            <p:ph type="body" sz="quarter" idx="13"/>
          </p:nvPr>
        </p:nvSpPr>
        <p:spPr>
          <a:xfrm>
            <a:off x="932688" y="6062472"/>
            <a:ext cx="2568564" cy="520655"/>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6" name="Text Placeholder 3"/>
          <p:cNvSpPr>
            <a:spLocks noGrp="1"/>
          </p:cNvSpPr>
          <p:nvPr>
            <p:ph type="body" sz="quarter" idx="14"/>
          </p:nvPr>
        </p:nvSpPr>
        <p:spPr>
          <a:xfrm>
            <a:off x="7223760" y="1837944"/>
            <a:ext cx="2523490" cy="520655"/>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7" name="Text Placeholder 3"/>
          <p:cNvSpPr>
            <a:spLocks noGrp="1"/>
          </p:cNvSpPr>
          <p:nvPr>
            <p:ph type="body" sz="quarter" idx="15"/>
          </p:nvPr>
        </p:nvSpPr>
        <p:spPr>
          <a:xfrm>
            <a:off x="7223760" y="6062472"/>
            <a:ext cx="2523490" cy="520655"/>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8" name="Text Placeholder 3"/>
          <p:cNvSpPr>
            <a:spLocks noGrp="1"/>
          </p:cNvSpPr>
          <p:nvPr>
            <p:ph type="body" sz="quarter" idx="16"/>
          </p:nvPr>
        </p:nvSpPr>
        <p:spPr>
          <a:xfrm>
            <a:off x="13496544" y="6062472"/>
            <a:ext cx="2564078" cy="520655"/>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9" name="Text Placeholder 3"/>
          <p:cNvSpPr>
            <a:spLocks noGrp="1"/>
          </p:cNvSpPr>
          <p:nvPr>
            <p:ph type="body" sz="quarter" idx="17"/>
          </p:nvPr>
        </p:nvSpPr>
        <p:spPr>
          <a:xfrm>
            <a:off x="13496544" y="1837945"/>
            <a:ext cx="2564078" cy="520654"/>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16" name="Holder 6">
            <a:extLst>
              <a:ext uri="{FF2B5EF4-FFF2-40B4-BE49-F238E27FC236}">
                <a16:creationId xmlns:a16="http://schemas.microsoft.com/office/drawing/2014/main" id="{43D9B309-1FE3-2E40-AE81-4FE0EC634122}"/>
              </a:ext>
            </a:extLst>
          </p:cNvPr>
          <p:cNvSpPr>
            <a:spLocks noGrp="1"/>
          </p:cNvSpPr>
          <p:nvPr>
            <p:ph type="sldNum" sz="quarter" idx="21"/>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DFE719A4-FA06-334B-AE7F-AFC47F646A69}" type="slidenum">
              <a:rPr lang="en-US" altLang="en-US"/>
              <a:pPr/>
              <a:t>‹#›</a:t>
            </a:fld>
            <a:endParaRPr lang="en-US" altLang="en-US"/>
          </a:p>
        </p:txBody>
      </p:sp>
      <p:sp>
        <p:nvSpPr>
          <p:cNvPr id="17" name="Text Placeholder 3">
            <a:extLst>
              <a:ext uri="{FF2B5EF4-FFF2-40B4-BE49-F238E27FC236}">
                <a16:creationId xmlns:a16="http://schemas.microsoft.com/office/drawing/2014/main" id="{5A4DD7AF-D235-3342-9CCA-15AC3698B8A7}"/>
              </a:ext>
            </a:extLst>
          </p:cNvPr>
          <p:cNvSpPr>
            <a:spLocks noGrp="1"/>
          </p:cNvSpPr>
          <p:nvPr>
            <p:ph type="body" sz="quarter" idx="22"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3749524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AES Text">
    <p:spTree>
      <p:nvGrpSpPr>
        <p:cNvPr id="1" name=""/>
        <p:cNvGrpSpPr/>
        <p:nvPr/>
      </p:nvGrpSpPr>
      <p:grpSpPr>
        <a:xfrm>
          <a:off x="0" y="0"/>
          <a:ext cx="0" cy="0"/>
          <a:chOff x="0" y="0"/>
          <a:chExt cx="0" cy="0"/>
        </a:xfrm>
      </p:grpSpPr>
      <p:pic>
        <p:nvPicPr>
          <p:cNvPr id="6" name="Picture 4" descr="A picture containing wheel&#10;&#10;Description automatically generated">
            <a:extLst>
              <a:ext uri="{FF2B5EF4-FFF2-40B4-BE49-F238E27FC236}">
                <a16:creationId xmlns:a16="http://schemas.microsoft.com/office/drawing/2014/main" id="{94C951AA-9F6D-1440-985B-222C56784B2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6" y="10360027"/>
            <a:ext cx="841374"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0"/>
          </p:nvPr>
        </p:nvSpPr>
        <p:spPr>
          <a:xfrm>
            <a:off x="612648" y="701676"/>
            <a:ext cx="17288002" cy="9639300"/>
          </a:xfrm>
        </p:spPr>
        <p:txBody>
          <a:bodyPr tIns="411480">
            <a:normAutofit/>
          </a:bodyPr>
          <a:lstStyle>
            <a:lvl1pPr marL="12699" marR="5081" indent="1835700" defTabSz="914357" eaLnBrk="1" fontAlgn="auto" latinLnBrk="0" hangingPunct="1">
              <a:lnSpc>
                <a:spcPct val="100000"/>
              </a:lnSpc>
              <a:spcBef>
                <a:spcPts val="3229"/>
              </a:spcBef>
              <a:spcAft>
                <a:spcPts val="0"/>
              </a:spcAft>
              <a:buClrTx/>
              <a:buSzTx/>
              <a:buFontTx/>
              <a:buNone/>
              <a:tabLst/>
              <a:defRPr sz="14399" kern="1200" spc="-10" baseline="0">
                <a:latin typeface="Arial" charset="0"/>
                <a:ea typeface="Arial" charset="0"/>
                <a:cs typeface="Arial" charset="0"/>
              </a:defRPr>
            </a:lvl1pPr>
            <a:lvl2pPr>
              <a:defRPr sz="15649">
                <a:latin typeface="Arial" charset="0"/>
                <a:ea typeface="Arial" charset="0"/>
                <a:cs typeface="Arial" charset="0"/>
              </a:defRPr>
            </a:lvl2pPr>
            <a:lvl3pPr>
              <a:defRPr sz="15649">
                <a:latin typeface="Arial" charset="0"/>
                <a:ea typeface="Arial" charset="0"/>
                <a:cs typeface="Arial" charset="0"/>
              </a:defRPr>
            </a:lvl3pPr>
            <a:lvl4pPr>
              <a:defRPr sz="15649">
                <a:latin typeface="Arial" charset="0"/>
                <a:ea typeface="Arial" charset="0"/>
                <a:cs typeface="Arial" charset="0"/>
              </a:defRPr>
            </a:lvl4pPr>
            <a:lvl5pPr>
              <a:defRPr sz="15649">
                <a:latin typeface="Arial" charset="0"/>
                <a:ea typeface="Arial" charset="0"/>
                <a:cs typeface="Arial" charset="0"/>
              </a:defRPr>
            </a:lvl5pPr>
          </a:lstStyle>
          <a:p>
            <a:pPr lvl="0"/>
            <a:r>
              <a:rPr lang="en-US"/>
              <a:t>Click to edit Master text styles</a:t>
            </a:r>
          </a:p>
        </p:txBody>
      </p:sp>
      <p:sp>
        <p:nvSpPr>
          <p:cNvPr id="8" name="Holder 6">
            <a:extLst>
              <a:ext uri="{FF2B5EF4-FFF2-40B4-BE49-F238E27FC236}">
                <a16:creationId xmlns:a16="http://schemas.microsoft.com/office/drawing/2014/main" id="{44D7F434-02C9-CA43-BF8D-9A879C875E06}"/>
              </a:ext>
            </a:extLst>
          </p:cNvPr>
          <p:cNvSpPr>
            <a:spLocks noGrp="1"/>
          </p:cNvSpPr>
          <p:nvPr>
            <p:ph type="sldNum" sz="quarter" idx="12"/>
          </p:nvPr>
        </p:nvSpPr>
        <p:spPr>
          <a:xfrm>
            <a:off x="603251" y="10433050"/>
            <a:ext cx="1295400" cy="214314"/>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F5C59606-A346-0444-AA3C-1614891AAB91}" type="slidenum">
              <a:rPr lang="en-US" altLang="en-US"/>
              <a:pPr/>
              <a:t>‹#›</a:t>
            </a:fld>
            <a:endParaRPr lang="en-US" altLang="en-US"/>
          </a:p>
        </p:txBody>
      </p:sp>
      <p:sp>
        <p:nvSpPr>
          <p:cNvPr id="3" name="Picture Placeholder 2">
            <a:extLst>
              <a:ext uri="{FF2B5EF4-FFF2-40B4-BE49-F238E27FC236}">
                <a16:creationId xmlns:a16="http://schemas.microsoft.com/office/drawing/2014/main" id="{BD6D4281-87AA-0C47-8BB9-BCDED1DBC5DA}"/>
              </a:ext>
            </a:extLst>
          </p:cNvPr>
          <p:cNvSpPr>
            <a:spLocks noGrp="1"/>
          </p:cNvSpPr>
          <p:nvPr>
            <p:ph type="pic" sz="quarter" idx="13"/>
          </p:nvPr>
        </p:nvSpPr>
        <p:spPr>
          <a:xfrm>
            <a:off x="603250" y="1539877"/>
            <a:ext cx="1371600" cy="1371599"/>
          </a:xfrm>
        </p:spPr>
        <p:txBody>
          <a:bodyPr/>
          <a:lstStyle/>
          <a:p>
            <a:endParaRPr lang="en-US"/>
          </a:p>
        </p:txBody>
      </p:sp>
      <p:sp>
        <p:nvSpPr>
          <p:cNvPr id="11" name="Picture Placeholder 2">
            <a:extLst>
              <a:ext uri="{FF2B5EF4-FFF2-40B4-BE49-F238E27FC236}">
                <a16:creationId xmlns:a16="http://schemas.microsoft.com/office/drawing/2014/main" id="{F1E23199-4F39-C44C-9996-B02FC3D665B6}"/>
              </a:ext>
            </a:extLst>
          </p:cNvPr>
          <p:cNvSpPr>
            <a:spLocks noGrp="1"/>
          </p:cNvSpPr>
          <p:nvPr>
            <p:ph type="pic" sz="quarter" idx="14"/>
          </p:nvPr>
        </p:nvSpPr>
        <p:spPr>
          <a:xfrm>
            <a:off x="15538449" y="3749677"/>
            <a:ext cx="1371600" cy="1371599"/>
          </a:xfrm>
        </p:spPr>
        <p:txBody>
          <a:bodyPr/>
          <a:lstStyle/>
          <a:p>
            <a:endParaRPr lang="en-US"/>
          </a:p>
        </p:txBody>
      </p:sp>
      <p:sp>
        <p:nvSpPr>
          <p:cNvPr id="9" name="Text Placeholder 3">
            <a:extLst>
              <a:ext uri="{FF2B5EF4-FFF2-40B4-BE49-F238E27FC236}">
                <a16:creationId xmlns:a16="http://schemas.microsoft.com/office/drawing/2014/main" id="{1D94899D-B080-D445-AEDF-9B8237908A3B}"/>
              </a:ext>
            </a:extLst>
          </p:cNvPr>
          <p:cNvSpPr>
            <a:spLocks noGrp="1"/>
          </p:cNvSpPr>
          <p:nvPr>
            <p:ph type="body" sz="quarter" idx="11" hasCustomPrompt="1"/>
          </p:nvPr>
        </p:nvSpPr>
        <p:spPr>
          <a:xfrm>
            <a:off x="2216151" y="10150475"/>
            <a:ext cx="15989299" cy="534988"/>
          </a:xfrm>
        </p:spPr>
        <p:txBody>
          <a:bodyPr anchor="b">
            <a:normAutofit/>
          </a:bodyPr>
          <a:lstStyle>
            <a:lvl1pPr>
              <a:defRPr sz="2399"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208813161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10.5 Feature">
    <p:spTree>
      <p:nvGrpSpPr>
        <p:cNvPr id="1" name=""/>
        <p:cNvGrpSpPr/>
        <p:nvPr/>
      </p:nvGrpSpPr>
      <p:grpSpPr>
        <a:xfrm>
          <a:off x="0" y="0"/>
          <a:ext cx="0" cy="0"/>
          <a:chOff x="0" y="0"/>
          <a:chExt cx="0" cy="0"/>
        </a:xfrm>
      </p:grpSpPr>
      <p:pic>
        <p:nvPicPr>
          <p:cNvPr id="5" name="Picture 3" descr="A picture containing wheel&#10;&#10;Description automatically generated"/>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4"/>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2775" y="1607809"/>
            <a:ext cx="18845213" cy="198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Holder 2"/>
          <p:cNvSpPr>
            <a:spLocks noGrp="1"/>
          </p:cNvSpPr>
          <p:nvPr>
            <p:ph type="ctrTitle"/>
          </p:nvPr>
        </p:nvSpPr>
        <p:spPr>
          <a:xfrm>
            <a:off x="612647" y="268007"/>
            <a:ext cx="18823655" cy="1107996"/>
          </a:xfrm>
          <a:prstGeom prst="rect">
            <a:avLst/>
          </a:prstGeom>
        </p:spPr>
        <p:txBody>
          <a:bodyPr wrap="square" anchor="t">
            <a:spAutoFit/>
          </a:bodyPr>
          <a:lstStyle>
            <a:lvl1pPr marL="0" marR="5080" algn="l">
              <a:lnSpc>
                <a:spcPct val="100000"/>
              </a:lnSpc>
              <a:spcBef>
                <a:spcPts val="0"/>
              </a:spcBef>
              <a:defRPr sz="7200" b="0" i="0" kern="1200" spc="-10" baseline="0">
                <a:solidFill>
                  <a:srgbClr val="010202"/>
                </a:solidFill>
                <a:latin typeface="Arial"/>
                <a:cs typeface="Arial"/>
              </a:defRPr>
            </a:lvl1pPr>
          </a:lstStyle>
          <a:p>
            <a:r>
              <a:rPr lang="en-US"/>
              <a:t>Click to edit Master title style</a:t>
            </a:r>
          </a:p>
        </p:txBody>
      </p:sp>
      <p:sp>
        <p:nvSpPr>
          <p:cNvPr id="7" name="Holder 6"/>
          <p:cNvSpPr>
            <a:spLocks noGrp="1"/>
          </p:cNvSpPr>
          <p:nvPr>
            <p:ph type="sldNum" sz="quarter" idx="12"/>
          </p:nvPr>
        </p:nvSpPr>
        <p:spPr>
          <a:xfrm>
            <a:off x="603250" y="10433050"/>
            <a:ext cx="1295400" cy="214313"/>
          </a:xfrm>
          <a:prstGeom prst="rect">
            <a:avLst/>
          </a:prstGeom>
        </p:spPr>
        <p:txBody>
          <a:bodyPr wrap="square" lIns="0" tIns="0" rIns="0" bIns="0" anchor="b" anchorCtr="0">
            <a:spAutoFit/>
          </a:bodyPr>
          <a:lstStyle>
            <a:lvl1pPr algn="l" fontAlgn="auto">
              <a:spcBef>
                <a:spcPts val="0"/>
              </a:spcBef>
              <a:spcAft>
                <a:spcPts val="0"/>
              </a:spcAft>
              <a:defRPr sz="1400" b="1" cap="all" baseline="0" smtClean="0">
                <a:solidFill>
                  <a:schemeClr val="tx1"/>
                </a:solidFill>
                <a:latin typeface="Arial" panose="020B0604020202020204" pitchFamily="34" charset="0"/>
                <a:ea typeface="+mn-ea"/>
                <a:cs typeface="Arial" panose="020B0604020202020204" pitchFamily="34" charset="0"/>
              </a:defRPr>
            </a:lvl1pPr>
          </a:lstStyle>
          <a:p>
            <a:pPr>
              <a:defRPr/>
            </a:pPr>
            <a:fld id="{78368AFC-FE9F-D847-9A28-AC25DAA724DC}" type="slidenum">
              <a:rPr lang="en-US"/>
              <a:pPr>
                <a:defRPr/>
              </a:pPr>
              <a:t>‹#›</a:t>
            </a:fld>
            <a:endParaRPr lang="en-US"/>
          </a:p>
        </p:txBody>
      </p:sp>
      <p:sp>
        <p:nvSpPr>
          <p:cNvPr id="30" name="Picture Placeholder 29">
            <a:extLst>
              <a:ext uri="{FF2B5EF4-FFF2-40B4-BE49-F238E27FC236}">
                <a16:creationId xmlns:a16="http://schemas.microsoft.com/office/drawing/2014/main" id="{31F94AB6-8040-4DD9-A994-8783947F5145}"/>
              </a:ext>
            </a:extLst>
          </p:cNvPr>
          <p:cNvSpPr>
            <a:spLocks noGrp="1"/>
          </p:cNvSpPr>
          <p:nvPr>
            <p:ph type="pic" sz="quarter" idx="13"/>
          </p:nvPr>
        </p:nvSpPr>
        <p:spPr>
          <a:xfrm>
            <a:off x="1158101" y="2171011"/>
            <a:ext cx="2209800" cy="2209800"/>
          </a:xfrm>
          <a:prstGeom prst="ellipse">
            <a:avLst/>
          </a:prstGeom>
          <a:solidFill>
            <a:schemeClr val="bg1">
              <a:lumMod val="95000"/>
            </a:schemeClr>
          </a:solidFill>
        </p:spPr>
        <p:txBody>
          <a:bodyPr/>
          <a:lstStyle/>
          <a:p>
            <a:endParaRPr lang="es-MX"/>
          </a:p>
        </p:txBody>
      </p:sp>
      <p:sp>
        <p:nvSpPr>
          <p:cNvPr id="34" name="Text Placeholder 33">
            <a:extLst>
              <a:ext uri="{FF2B5EF4-FFF2-40B4-BE49-F238E27FC236}">
                <a16:creationId xmlns:a16="http://schemas.microsoft.com/office/drawing/2014/main" id="{1D80CE05-C840-4B45-A321-33A0C8BE7BDE}"/>
              </a:ext>
            </a:extLst>
          </p:cNvPr>
          <p:cNvSpPr>
            <a:spLocks noGrp="1"/>
          </p:cNvSpPr>
          <p:nvPr>
            <p:ph type="body" sz="quarter" idx="14" hasCustomPrompt="1"/>
          </p:nvPr>
        </p:nvSpPr>
        <p:spPr>
          <a:xfrm>
            <a:off x="612648" y="4473274"/>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35" name="Text Placeholder 33">
            <a:extLst>
              <a:ext uri="{FF2B5EF4-FFF2-40B4-BE49-F238E27FC236}">
                <a16:creationId xmlns:a16="http://schemas.microsoft.com/office/drawing/2014/main" id="{DA918964-0649-474D-A42E-64762CA22E43}"/>
              </a:ext>
            </a:extLst>
          </p:cNvPr>
          <p:cNvSpPr>
            <a:spLocks noGrp="1"/>
          </p:cNvSpPr>
          <p:nvPr>
            <p:ph type="body" sz="quarter" idx="15" hasCustomPrompt="1"/>
          </p:nvPr>
        </p:nvSpPr>
        <p:spPr>
          <a:xfrm>
            <a:off x="636629" y="5143199"/>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37" name="Picture Placeholder 29">
            <a:extLst>
              <a:ext uri="{FF2B5EF4-FFF2-40B4-BE49-F238E27FC236}">
                <a16:creationId xmlns:a16="http://schemas.microsoft.com/office/drawing/2014/main" id="{BA814C1D-6211-43E3-8BCD-64A3310F5860}"/>
              </a:ext>
            </a:extLst>
          </p:cNvPr>
          <p:cNvSpPr>
            <a:spLocks noGrp="1"/>
          </p:cNvSpPr>
          <p:nvPr>
            <p:ph type="pic" sz="quarter" idx="16"/>
          </p:nvPr>
        </p:nvSpPr>
        <p:spPr>
          <a:xfrm>
            <a:off x="5062089" y="2185556"/>
            <a:ext cx="2209800" cy="2209800"/>
          </a:xfrm>
          <a:prstGeom prst="ellipse">
            <a:avLst/>
          </a:prstGeom>
          <a:solidFill>
            <a:schemeClr val="bg1">
              <a:lumMod val="95000"/>
            </a:schemeClr>
          </a:solidFill>
        </p:spPr>
        <p:txBody>
          <a:bodyPr/>
          <a:lstStyle/>
          <a:p>
            <a:endParaRPr lang="es-MX"/>
          </a:p>
        </p:txBody>
      </p:sp>
      <p:sp>
        <p:nvSpPr>
          <p:cNvPr id="38" name="Text Placeholder 33">
            <a:extLst>
              <a:ext uri="{FF2B5EF4-FFF2-40B4-BE49-F238E27FC236}">
                <a16:creationId xmlns:a16="http://schemas.microsoft.com/office/drawing/2014/main" id="{438EF992-94AA-4A95-85B7-600197E61F77}"/>
              </a:ext>
            </a:extLst>
          </p:cNvPr>
          <p:cNvSpPr>
            <a:spLocks noGrp="1"/>
          </p:cNvSpPr>
          <p:nvPr>
            <p:ph type="body" sz="quarter" idx="17" hasCustomPrompt="1"/>
          </p:nvPr>
        </p:nvSpPr>
        <p:spPr>
          <a:xfrm>
            <a:off x="4516636" y="4487819"/>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39" name="Text Placeholder 33">
            <a:extLst>
              <a:ext uri="{FF2B5EF4-FFF2-40B4-BE49-F238E27FC236}">
                <a16:creationId xmlns:a16="http://schemas.microsoft.com/office/drawing/2014/main" id="{4057C646-8415-4399-BDA3-D2C4C0106391}"/>
              </a:ext>
            </a:extLst>
          </p:cNvPr>
          <p:cNvSpPr>
            <a:spLocks noGrp="1"/>
          </p:cNvSpPr>
          <p:nvPr>
            <p:ph type="body" sz="quarter" idx="18" hasCustomPrompt="1"/>
          </p:nvPr>
        </p:nvSpPr>
        <p:spPr>
          <a:xfrm>
            <a:off x="4540617" y="5157744"/>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41" name="Picture Placeholder 29">
            <a:extLst>
              <a:ext uri="{FF2B5EF4-FFF2-40B4-BE49-F238E27FC236}">
                <a16:creationId xmlns:a16="http://schemas.microsoft.com/office/drawing/2014/main" id="{E12A60F8-F272-40B5-8BBA-07EA502BD6D5}"/>
              </a:ext>
            </a:extLst>
          </p:cNvPr>
          <p:cNvSpPr>
            <a:spLocks noGrp="1"/>
          </p:cNvSpPr>
          <p:nvPr>
            <p:ph type="pic" sz="quarter" idx="19"/>
          </p:nvPr>
        </p:nvSpPr>
        <p:spPr>
          <a:xfrm>
            <a:off x="8976635" y="2185556"/>
            <a:ext cx="2209800" cy="2209800"/>
          </a:xfrm>
          <a:prstGeom prst="ellipse">
            <a:avLst/>
          </a:prstGeom>
          <a:solidFill>
            <a:schemeClr val="bg1">
              <a:lumMod val="95000"/>
            </a:schemeClr>
          </a:solidFill>
        </p:spPr>
        <p:txBody>
          <a:bodyPr/>
          <a:lstStyle/>
          <a:p>
            <a:endParaRPr lang="es-MX"/>
          </a:p>
        </p:txBody>
      </p:sp>
      <p:sp>
        <p:nvSpPr>
          <p:cNvPr id="42" name="Text Placeholder 33">
            <a:extLst>
              <a:ext uri="{FF2B5EF4-FFF2-40B4-BE49-F238E27FC236}">
                <a16:creationId xmlns:a16="http://schemas.microsoft.com/office/drawing/2014/main" id="{316020D7-D346-413B-BC40-13FE5A027F3D}"/>
              </a:ext>
            </a:extLst>
          </p:cNvPr>
          <p:cNvSpPr>
            <a:spLocks noGrp="1"/>
          </p:cNvSpPr>
          <p:nvPr>
            <p:ph type="body" sz="quarter" idx="20" hasCustomPrompt="1"/>
          </p:nvPr>
        </p:nvSpPr>
        <p:spPr>
          <a:xfrm>
            <a:off x="8431182" y="4487819"/>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43" name="Text Placeholder 33">
            <a:extLst>
              <a:ext uri="{FF2B5EF4-FFF2-40B4-BE49-F238E27FC236}">
                <a16:creationId xmlns:a16="http://schemas.microsoft.com/office/drawing/2014/main" id="{C855F204-B2C4-4E15-9F73-DC284C312DB1}"/>
              </a:ext>
            </a:extLst>
          </p:cNvPr>
          <p:cNvSpPr>
            <a:spLocks noGrp="1"/>
          </p:cNvSpPr>
          <p:nvPr>
            <p:ph type="body" sz="quarter" idx="21" hasCustomPrompt="1"/>
          </p:nvPr>
        </p:nvSpPr>
        <p:spPr>
          <a:xfrm>
            <a:off x="8455163" y="5157744"/>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45" name="Picture Placeholder 29">
            <a:extLst>
              <a:ext uri="{FF2B5EF4-FFF2-40B4-BE49-F238E27FC236}">
                <a16:creationId xmlns:a16="http://schemas.microsoft.com/office/drawing/2014/main" id="{DA7CBF84-5BE3-4FA8-9181-DBAC8FEA3DC1}"/>
              </a:ext>
            </a:extLst>
          </p:cNvPr>
          <p:cNvSpPr>
            <a:spLocks noGrp="1"/>
          </p:cNvSpPr>
          <p:nvPr>
            <p:ph type="pic" sz="quarter" idx="22"/>
          </p:nvPr>
        </p:nvSpPr>
        <p:spPr>
          <a:xfrm>
            <a:off x="12869744" y="2185556"/>
            <a:ext cx="2209800" cy="2209800"/>
          </a:xfrm>
          <a:prstGeom prst="ellipse">
            <a:avLst/>
          </a:prstGeom>
          <a:solidFill>
            <a:schemeClr val="bg1">
              <a:lumMod val="95000"/>
            </a:schemeClr>
          </a:solidFill>
        </p:spPr>
        <p:txBody>
          <a:bodyPr/>
          <a:lstStyle/>
          <a:p>
            <a:endParaRPr lang="es-MX"/>
          </a:p>
        </p:txBody>
      </p:sp>
      <p:sp>
        <p:nvSpPr>
          <p:cNvPr id="46" name="Text Placeholder 33">
            <a:extLst>
              <a:ext uri="{FF2B5EF4-FFF2-40B4-BE49-F238E27FC236}">
                <a16:creationId xmlns:a16="http://schemas.microsoft.com/office/drawing/2014/main" id="{9DDCE252-555C-403E-AE0B-977ADFF57A8D}"/>
              </a:ext>
            </a:extLst>
          </p:cNvPr>
          <p:cNvSpPr>
            <a:spLocks noGrp="1"/>
          </p:cNvSpPr>
          <p:nvPr>
            <p:ph type="body" sz="quarter" idx="23" hasCustomPrompt="1"/>
          </p:nvPr>
        </p:nvSpPr>
        <p:spPr>
          <a:xfrm>
            <a:off x="12324291" y="4487819"/>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47" name="Text Placeholder 33">
            <a:extLst>
              <a:ext uri="{FF2B5EF4-FFF2-40B4-BE49-F238E27FC236}">
                <a16:creationId xmlns:a16="http://schemas.microsoft.com/office/drawing/2014/main" id="{3BC35A1E-2259-489A-861B-8E49F4CA47AA}"/>
              </a:ext>
            </a:extLst>
          </p:cNvPr>
          <p:cNvSpPr>
            <a:spLocks noGrp="1"/>
          </p:cNvSpPr>
          <p:nvPr>
            <p:ph type="body" sz="quarter" idx="24" hasCustomPrompt="1"/>
          </p:nvPr>
        </p:nvSpPr>
        <p:spPr>
          <a:xfrm>
            <a:off x="12348272" y="5157744"/>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49" name="Picture Placeholder 29">
            <a:extLst>
              <a:ext uri="{FF2B5EF4-FFF2-40B4-BE49-F238E27FC236}">
                <a16:creationId xmlns:a16="http://schemas.microsoft.com/office/drawing/2014/main" id="{D6FCFBB0-55E7-4804-9427-1723F57B8A51}"/>
              </a:ext>
            </a:extLst>
          </p:cNvPr>
          <p:cNvSpPr>
            <a:spLocks noGrp="1"/>
          </p:cNvSpPr>
          <p:nvPr>
            <p:ph type="pic" sz="quarter" idx="25"/>
          </p:nvPr>
        </p:nvSpPr>
        <p:spPr>
          <a:xfrm>
            <a:off x="16695631" y="2185556"/>
            <a:ext cx="2209800" cy="2209800"/>
          </a:xfrm>
          <a:prstGeom prst="ellipse">
            <a:avLst/>
          </a:prstGeom>
          <a:solidFill>
            <a:schemeClr val="bg1">
              <a:lumMod val="95000"/>
            </a:schemeClr>
          </a:solidFill>
        </p:spPr>
        <p:txBody>
          <a:bodyPr/>
          <a:lstStyle/>
          <a:p>
            <a:endParaRPr lang="es-MX"/>
          </a:p>
        </p:txBody>
      </p:sp>
      <p:sp>
        <p:nvSpPr>
          <p:cNvPr id="50" name="Text Placeholder 33">
            <a:extLst>
              <a:ext uri="{FF2B5EF4-FFF2-40B4-BE49-F238E27FC236}">
                <a16:creationId xmlns:a16="http://schemas.microsoft.com/office/drawing/2014/main" id="{9876B448-B798-4583-AB10-BEC7B8E085E7}"/>
              </a:ext>
            </a:extLst>
          </p:cNvPr>
          <p:cNvSpPr>
            <a:spLocks noGrp="1"/>
          </p:cNvSpPr>
          <p:nvPr>
            <p:ph type="body" sz="quarter" idx="26" hasCustomPrompt="1"/>
          </p:nvPr>
        </p:nvSpPr>
        <p:spPr>
          <a:xfrm>
            <a:off x="16150178" y="4487819"/>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51" name="Text Placeholder 33">
            <a:extLst>
              <a:ext uri="{FF2B5EF4-FFF2-40B4-BE49-F238E27FC236}">
                <a16:creationId xmlns:a16="http://schemas.microsoft.com/office/drawing/2014/main" id="{3743A1DC-7151-4F9E-B034-08340CC9DF78}"/>
              </a:ext>
            </a:extLst>
          </p:cNvPr>
          <p:cNvSpPr>
            <a:spLocks noGrp="1"/>
          </p:cNvSpPr>
          <p:nvPr>
            <p:ph type="body" sz="quarter" idx="27" hasCustomPrompt="1"/>
          </p:nvPr>
        </p:nvSpPr>
        <p:spPr>
          <a:xfrm>
            <a:off x="16174159" y="5157744"/>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52" name="Picture Placeholder 29">
            <a:extLst>
              <a:ext uri="{FF2B5EF4-FFF2-40B4-BE49-F238E27FC236}">
                <a16:creationId xmlns:a16="http://schemas.microsoft.com/office/drawing/2014/main" id="{56F66CA6-8E49-44ED-A359-ABFC307C9F9E}"/>
              </a:ext>
            </a:extLst>
          </p:cNvPr>
          <p:cNvSpPr>
            <a:spLocks noGrp="1"/>
          </p:cNvSpPr>
          <p:nvPr>
            <p:ph type="pic" sz="quarter" idx="28"/>
          </p:nvPr>
        </p:nvSpPr>
        <p:spPr>
          <a:xfrm>
            <a:off x="1158101" y="6167167"/>
            <a:ext cx="2209800" cy="2209800"/>
          </a:xfrm>
          <a:prstGeom prst="ellipse">
            <a:avLst/>
          </a:prstGeom>
          <a:solidFill>
            <a:schemeClr val="bg1">
              <a:lumMod val="95000"/>
            </a:schemeClr>
          </a:solidFill>
        </p:spPr>
        <p:txBody>
          <a:bodyPr/>
          <a:lstStyle/>
          <a:p>
            <a:endParaRPr lang="es-MX"/>
          </a:p>
        </p:txBody>
      </p:sp>
      <p:sp>
        <p:nvSpPr>
          <p:cNvPr id="53" name="Text Placeholder 33">
            <a:extLst>
              <a:ext uri="{FF2B5EF4-FFF2-40B4-BE49-F238E27FC236}">
                <a16:creationId xmlns:a16="http://schemas.microsoft.com/office/drawing/2014/main" id="{257680FC-C748-47F9-8B53-C6A618AF5C4D}"/>
              </a:ext>
            </a:extLst>
          </p:cNvPr>
          <p:cNvSpPr>
            <a:spLocks noGrp="1"/>
          </p:cNvSpPr>
          <p:nvPr>
            <p:ph type="body" sz="quarter" idx="29" hasCustomPrompt="1"/>
          </p:nvPr>
        </p:nvSpPr>
        <p:spPr>
          <a:xfrm>
            <a:off x="612648" y="8469430"/>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54" name="Text Placeholder 33">
            <a:extLst>
              <a:ext uri="{FF2B5EF4-FFF2-40B4-BE49-F238E27FC236}">
                <a16:creationId xmlns:a16="http://schemas.microsoft.com/office/drawing/2014/main" id="{2C89DDE4-76B2-404F-ADC8-CA34167F509B}"/>
              </a:ext>
            </a:extLst>
          </p:cNvPr>
          <p:cNvSpPr>
            <a:spLocks noGrp="1"/>
          </p:cNvSpPr>
          <p:nvPr>
            <p:ph type="body" sz="quarter" idx="30" hasCustomPrompt="1"/>
          </p:nvPr>
        </p:nvSpPr>
        <p:spPr>
          <a:xfrm>
            <a:off x="636629" y="9139355"/>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55" name="Picture Placeholder 29">
            <a:extLst>
              <a:ext uri="{FF2B5EF4-FFF2-40B4-BE49-F238E27FC236}">
                <a16:creationId xmlns:a16="http://schemas.microsoft.com/office/drawing/2014/main" id="{C26DACF4-299D-4794-802B-0F4CA1BFEBBA}"/>
              </a:ext>
            </a:extLst>
          </p:cNvPr>
          <p:cNvSpPr>
            <a:spLocks noGrp="1"/>
          </p:cNvSpPr>
          <p:nvPr>
            <p:ph type="pic" sz="quarter" idx="31"/>
          </p:nvPr>
        </p:nvSpPr>
        <p:spPr>
          <a:xfrm>
            <a:off x="5062089" y="6181712"/>
            <a:ext cx="2209800" cy="2209800"/>
          </a:xfrm>
          <a:prstGeom prst="ellipse">
            <a:avLst/>
          </a:prstGeom>
          <a:solidFill>
            <a:schemeClr val="bg1">
              <a:lumMod val="95000"/>
            </a:schemeClr>
          </a:solidFill>
        </p:spPr>
        <p:txBody>
          <a:bodyPr/>
          <a:lstStyle/>
          <a:p>
            <a:endParaRPr lang="es-MX"/>
          </a:p>
        </p:txBody>
      </p:sp>
      <p:sp>
        <p:nvSpPr>
          <p:cNvPr id="56" name="Text Placeholder 33">
            <a:extLst>
              <a:ext uri="{FF2B5EF4-FFF2-40B4-BE49-F238E27FC236}">
                <a16:creationId xmlns:a16="http://schemas.microsoft.com/office/drawing/2014/main" id="{2A17982C-5817-4204-8047-3BD2EF3A6C09}"/>
              </a:ext>
            </a:extLst>
          </p:cNvPr>
          <p:cNvSpPr>
            <a:spLocks noGrp="1"/>
          </p:cNvSpPr>
          <p:nvPr>
            <p:ph type="body" sz="quarter" idx="32" hasCustomPrompt="1"/>
          </p:nvPr>
        </p:nvSpPr>
        <p:spPr>
          <a:xfrm>
            <a:off x="4516636" y="8483975"/>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57" name="Text Placeholder 33">
            <a:extLst>
              <a:ext uri="{FF2B5EF4-FFF2-40B4-BE49-F238E27FC236}">
                <a16:creationId xmlns:a16="http://schemas.microsoft.com/office/drawing/2014/main" id="{24B4060D-4AC2-45A4-A828-20D830D74042}"/>
              </a:ext>
            </a:extLst>
          </p:cNvPr>
          <p:cNvSpPr>
            <a:spLocks noGrp="1"/>
          </p:cNvSpPr>
          <p:nvPr>
            <p:ph type="body" sz="quarter" idx="33" hasCustomPrompt="1"/>
          </p:nvPr>
        </p:nvSpPr>
        <p:spPr>
          <a:xfrm>
            <a:off x="4540617" y="9153900"/>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58" name="Picture Placeholder 29">
            <a:extLst>
              <a:ext uri="{FF2B5EF4-FFF2-40B4-BE49-F238E27FC236}">
                <a16:creationId xmlns:a16="http://schemas.microsoft.com/office/drawing/2014/main" id="{094A2483-95D4-42B8-B90B-2B741E0FEA20}"/>
              </a:ext>
            </a:extLst>
          </p:cNvPr>
          <p:cNvSpPr>
            <a:spLocks noGrp="1"/>
          </p:cNvSpPr>
          <p:nvPr>
            <p:ph type="pic" sz="quarter" idx="34"/>
          </p:nvPr>
        </p:nvSpPr>
        <p:spPr>
          <a:xfrm>
            <a:off x="8976635" y="6181712"/>
            <a:ext cx="2209800" cy="2209800"/>
          </a:xfrm>
          <a:prstGeom prst="ellipse">
            <a:avLst/>
          </a:prstGeom>
          <a:solidFill>
            <a:schemeClr val="bg1">
              <a:lumMod val="95000"/>
            </a:schemeClr>
          </a:solidFill>
        </p:spPr>
        <p:txBody>
          <a:bodyPr/>
          <a:lstStyle/>
          <a:p>
            <a:endParaRPr lang="es-MX"/>
          </a:p>
        </p:txBody>
      </p:sp>
      <p:sp>
        <p:nvSpPr>
          <p:cNvPr id="59" name="Text Placeholder 33">
            <a:extLst>
              <a:ext uri="{FF2B5EF4-FFF2-40B4-BE49-F238E27FC236}">
                <a16:creationId xmlns:a16="http://schemas.microsoft.com/office/drawing/2014/main" id="{A8228FF0-A554-43FB-B098-253090F91861}"/>
              </a:ext>
            </a:extLst>
          </p:cNvPr>
          <p:cNvSpPr>
            <a:spLocks noGrp="1"/>
          </p:cNvSpPr>
          <p:nvPr>
            <p:ph type="body" sz="quarter" idx="35" hasCustomPrompt="1"/>
          </p:nvPr>
        </p:nvSpPr>
        <p:spPr>
          <a:xfrm>
            <a:off x="8431182" y="8483975"/>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60" name="Text Placeholder 33">
            <a:extLst>
              <a:ext uri="{FF2B5EF4-FFF2-40B4-BE49-F238E27FC236}">
                <a16:creationId xmlns:a16="http://schemas.microsoft.com/office/drawing/2014/main" id="{64543487-EF0E-4BD9-9EA1-9D02E6A04425}"/>
              </a:ext>
            </a:extLst>
          </p:cNvPr>
          <p:cNvSpPr>
            <a:spLocks noGrp="1"/>
          </p:cNvSpPr>
          <p:nvPr>
            <p:ph type="body" sz="quarter" idx="36" hasCustomPrompt="1"/>
          </p:nvPr>
        </p:nvSpPr>
        <p:spPr>
          <a:xfrm>
            <a:off x="8455163" y="9153900"/>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61" name="Picture Placeholder 29">
            <a:extLst>
              <a:ext uri="{FF2B5EF4-FFF2-40B4-BE49-F238E27FC236}">
                <a16:creationId xmlns:a16="http://schemas.microsoft.com/office/drawing/2014/main" id="{3BFED45D-BD9A-4720-904F-6972788C2B91}"/>
              </a:ext>
            </a:extLst>
          </p:cNvPr>
          <p:cNvSpPr>
            <a:spLocks noGrp="1"/>
          </p:cNvSpPr>
          <p:nvPr>
            <p:ph type="pic" sz="quarter" idx="37"/>
          </p:nvPr>
        </p:nvSpPr>
        <p:spPr>
          <a:xfrm>
            <a:off x="12869744" y="6181712"/>
            <a:ext cx="2209800" cy="2209800"/>
          </a:xfrm>
          <a:prstGeom prst="ellipse">
            <a:avLst/>
          </a:prstGeom>
          <a:solidFill>
            <a:schemeClr val="bg1">
              <a:lumMod val="95000"/>
            </a:schemeClr>
          </a:solidFill>
        </p:spPr>
        <p:txBody>
          <a:bodyPr/>
          <a:lstStyle/>
          <a:p>
            <a:endParaRPr lang="es-MX"/>
          </a:p>
        </p:txBody>
      </p:sp>
      <p:sp>
        <p:nvSpPr>
          <p:cNvPr id="62" name="Text Placeholder 33">
            <a:extLst>
              <a:ext uri="{FF2B5EF4-FFF2-40B4-BE49-F238E27FC236}">
                <a16:creationId xmlns:a16="http://schemas.microsoft.com/office/drawing/2014/main" id="{88C2B752-0519-4065-B701-E8B8C59854D6}"/>
              </a:ext>
            </a:extLst>
          </p:cNvPr>
          <p:cNvSpPr>
            <a:spLocks noGrp="1"/>
          </p:cNvSpPr>
          <p:nvPr>
            <p:ph type="body" sz="quarter" idx="38" hasCustomPrompt="1"/>
          </p:nvPr>
        </p:nvSpPr>
        <p:spPr>
          <a:xfrm>
            <a:off x="12324291" y="8483975"/>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63" name="Text Placeholder 33">
            <a:extLst>
              <a:ext uri="{FF2B5EF4-FFF2-40B4-BE49-F238E27FC236}">
                <a16:creationId xmlns:a16="http://schemas.microsoft.com/office/drawing/2014/main" id="{A6CCC71B-C56F-432C-A01C-984FEB653312}"/>
              </a:ext>
            </a:extLst>
          </p:cNvPr>
          <p:cNvSpPr>
            <a:spLocks noGrp="1"/>
          </p:cNvSpPr>
          <p:nvPr>
            <p:ph type="body" sz="quarter" idx="39" hasCustomPrompt="1"/>
          </p:nvPr>
        </p:nvSpPr>
        <p:spPr>
          <a:xfrm>
            <a:off x="12348272" y="9153900"/>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64" name="Picture Placeholder 29">
            <a:extLst>
              <a:ext uri="{FF2B5EF4-FFF2-40B4-BE49-F238E27FC236}">
                <a16:creationId xmlns:a16="http://schemas.microsoft.com/office/drawing/2014/main" id="{93674F5D-3CFB-4303-99D8-2EF515252766}"/>
              </a:ext>
            </a:extLst>
          </p:cNvPr>
          <p:cNvSpPr>
            <a:spLocks noGrp="1"/>
          </p:cNvSpPr>
          <p:nvPr>
            <p:ph type="pic" sz="quarter" idx="40"/>
          </p:nvPr>
        </p:nvSpPr>
        <p:spPr>
          <a:xfrm>
            <a:off x="16695631" y="6181712"/>
            <a:ext cx="2209800" cy="2209800"/>
          </a:xfrm>
          <a:prstGeom prst="ellipse">
            <a:avLst/>
          </a:prstGeom>
          <a:solidFill>
            <a:schemeClr val="bg1">
              <a:lumMod val="95000"/>
            </a:schemeClr>
          </a:solidFill>
        </p:spPr>
        <p:txBody>
          <a:bodyPr/>
          <a:lstStyle/>
          <a:p>
            <a:endParaRPr lang="es-MX"/>
          </a:p>
        </p:txBody>
      </p:sp>
      <p:sp>
        <p:nvSpPr>
          <p:cNvPr id="65" name="Text Placeholder 33">
            <a:extLst>
              <a:ext uri="{FF2B5EF4-FFF2-40B4-BE49-F238E27FC236}">
                <a16:creationId xmlns:a16="http://schemas.microsoft.com/office/drawing/2014/main" id="{0019299E-A537-48E4-8095-01F52E40ECD7}"/>
              </a:ext>
            </a:extLst>
          </p:cNvPr>
          <p:cNvSpPr>
            <a:spLocks noGrp="1"/>
          </p:cNvSpPr>
          <p:nvPr>
            <p:ph type="body" sz="quarter" idx="41" hasCustomPrompt="1"/>
          </p:nvPr>
        </p:nvSpPr>
        <p:spPr>
          <a:xfrm>
            <a:off x="16150178" y="8483975"/>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66" name="Text Placeholder 33">
            <a:extLst>
              <a:ext uri="{FF2B5EF4-FFF2-40B4-BE49-F238E27FC236}">
                <a16:creationId xmlns:a16="http://schemas.microsoft.com/office/drawing/2014/main" id="{F76E1069-A03C-427C-8DCF-2F12A5378DE3}"/>
              </a:ext>
            </a:extLst>
          </p:cNvPr>
          <p:cNvSpPr>
            <a:spLocks noGrp="1"/>
          </p:cNvSpPr>
          <p:nvPr>
            <p:ph type="body" sz="quarter" idx="42" hasCustomPrompt="1"/>
          </p:nvPr>
        </p:nvSpPr>
        <p:spPr>
          <a:xfrm>
            <a:off x="16174159" y="9153900"/>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40" name="Text Placeholder 3">
            <a:extLst>
              <a:ext uri="{FF2B5EF4-FFF2-40B4-BE49-F238E27FC236}">
                <a16:creationId xmlns:a16="http://schemas.microsoft.com/office/drawing/2014/main" id="{0E016CA0-61D9-FC4C-A2A4-DD3C56FED0B6}"/>
              </a:ext>
            </a:extLst>
          </p:cNvPr>
          <p:cNvSpPr>
            <a:spLocks noGrp="1"/>
          </p:cNvSpPr>
          <p:nvPr>
            <p:ph type="body" sz="quarter" idx="11"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207208540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8 AES Internal [Chart]">
    <p:spTree>
      <p:nvGrpSpPr>
        <p:cNvPr id="1" name=""/>
        <p:cNvGrpSpPr/>
        <p:nvPr/>
      </p:nvGrpSpPr>
      <p:grpSpPr>
        <a:xfrm>
          <a:off x="0" y="0"/>
          <a:ext cx="0" cy="0"/>
          <a:chOff x="0" y="0"/>
          <a:chExt cx="0" cy="0"/>
        </a:xfrm>
      </p:grpSpPr>
      <p:pic>
        <p:nvPicPr>
          <p:cNvPr id="8" name="Picture 3" descr="A picture containing wheel&#10;&#10;Description automatically generated">
            <a:extLst>
              <a:ext uri="{FF2B5EF4-FFF2-40B4-BE49-F238E27FC236}">
                <a16:creationId xmlns:a16="http://schemas.microsoft.com/office/drawing/2014/main" id="{997E57EF-9199-1548-B80D-22B05697E6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612648" y="1609344"/>
            <a:ext cx="18050002" cy="1692771"/>
          </a:xfrm>
        </p:spPr>
        <p:txBody>
          <a:bodyPr/>
          <a:lstStyle>
            <a:lvl1pPr algn="l">
              <a:lnSpc>
                <a:spcPts val="6600"/>
              </a:lnSpc>
              <a:spcBef>
                <a:spcPts val="0"/>
              </a:spcBef>
              <a:defRPr sz="7200" kern="1200" spc="-10" baseline="0"/>
            </a:lvl1pPr>
          </a:lstStyle>
          <a:p>
            <a:r>
              <a:rPr lang="en-US"/>
              <a:t>Click to edit Master title style</a:t>
            </a:r>
          </a:p>
        </p:txBody>
      </p:sp>
      <p:sp>
        <p:nvSpPr>
          <p:cNvPr id="7" name="Text Placeholder 6"/>
          <p:cNvSpPr>
            <a:spLocks noGrp="1"/>
          </p:cNvSpPr>
          <p:nvPr>
            <p:ph type="body" sz="quarter" idx="11"/>
          </p:nvPr>
        </p:nvSpPr>
        <p:spPr>
          <a:xfrm>
            <a:off x="612775" y="502920"/>
            <a:ext cx="18881725"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9" name="Text Placeholder 5"/>
          <p:cNvSpPr>
            <a:spLocks noGrp="1"/>
          </p:cNvSpPr>
          <p:nvPr>
            <p:ph type="body" sz="quarter" idx="17"/>
          </p:nvPr>
        </p:nvSpPr>
        <p:spPr>
          <a:xfrm>
            <a:off x="612648" y="3670300"/>
            <a:ext cx="8144002" cy="6678613"/>
          </a:xfrm>
        </p:spPr>
        <p:txBody>
          <a:bodyPr/>
          <a:lstStyle>
            <a:lvl1pPr>
              <a:lnSpc>
                <a:spcPct val="100000"/>
              </a:lnSpc>
              <a:spcBef>
                <a:spcPts val="800"/>
              </a:spcBef>
              <a:spcAft>
                <a:spcPts val="800"/>
              </a:spcAft>
              <a:defRPr sz="36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2pPr>
            <a:lvl3pPr marL="34290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3pPr>
            <a:lvl4pPr marL="116586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5"/>
          <p:cNvSpPr>
            <a:spLocks noGrp="1"/>
          </p:cNvSpPr>
          <p:nvPr>
            <p:ph type="body" sz="quarter" idx="18"/>
          </p:nvPr>
        </p:nvSpPr>
        <p:spPr>
          <a:xfrm>
            <a:off x="10585450" y="3673475"/>
            <a:ext cx="8144002" cy="6678613"/>
          </a:xfrm>
        </p:spPr>
        <p:txBody>
          <a:bodyPr/>
          <a:lstStyle>
            <a:lvl1pPr>
              <a:lnSpc>
                <a:spcPct val="100000"/>
              </a:lnSpc>
              <a:spcBef>
                <a:spcPts val="800"/>
              </a:spcBef>
              <a:spcAft>
                <a:spcPts val="800"/>
              </a:spcAft>
              <a:defRPr sz="36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2pPr>
            <a:lvl3pPr marL="34290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3pPr>
            <a:lvl4pPr marL="116586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Holder 6">
            <a:extLst>
              <a:ext uri="{FF2B5EF4-FFF2-40B4-BE49-F238E27FC236}">
                <a16:creationId xmlns:a16="http://schemas.microsoft.com/office/drawing/2014/main" id="{F4D20BAC-CCF5-5D47-888D-B2DE457F81F3}"/>
              </a:ext>
            </a:extLst>
          </p:cNvPr>
          <p:cNvSpPr>
            <a:spLocks noGrp="1"/>
          </p:cNvSpPr>
          <p:nvPr>
            <p:ph type="sldNum" sz="quarter" idx="19"/>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B942FB10-F109-1146-8A3F-31475A5B8F6E}" type="slidenum">
              <a:rPr lang="en-US" altLang="en-US"/>
              <a:pPr/>
              <a:t>‹#›</a:t>
            </a:fld>
            <a:endParaRPr lang="en-US" altLang="en-US"/>
          </a:p>
        </p:txBody>
      </p:sp>
      <p:sp>
        <p:nvSpPr>
          <p:cNvPr id="13" name="Text Placeholder 3">
            <a:extLst>
              <a:ext uri="{FF2B5EF4-FFF2-40B4-BE49-F238E27FC236}">
                <a16:creationId xmlns:a16="http://schemas.microsoft.com/office/drawing/2014/main" id="{01E52FE7-22DD-564F-8387-36C650F26E85}"/>
              </a:ext>
            </a:extLst>
          </p:cNvPr>
          <p:cNvSpPr>
            <a:spLocks noGrp="1"/>
          </p:cNvSpPr>
          <p:nvPr>
            <p:ph type="body" sz="quarter" idx="20"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42352330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18 AES Internal [Chart]">
    <p:spTree>
      <p:nvGrpSpPr>
        <p:cNvPr id="1" name=""/>
        <p:cNvGrpSpPr/>
        <p:nvPr/>
      </p:nvGrpSpPr>
      <p:grpSpPr>
        <a:xfrm>
          <a:off x="0" y="0"/>
          <a:ext cx="0" cy="0"/>
          <a:chOff x="0" y="0"/>
          <a:chExt cx="0" cy="0"/>
        </a:xfrm>
      </p:grpSpPr>
      <p:pic>
        <p:nvPicPr>
          <p:cNvPr id="6" name="Picture 3" descr="A picture containing wheel&#10;&#10;Description automatically generated">
            <a:extLst>
              <a:ext uri="{FF2B5EF4-FFF2-40B4-BE49-F238E27FC236}">
                <a16:creationId xmlns:a16="http://schemas.microsoft.com/office/drawing/2014/main" id="{D746C018-BD35-8A4C-9B80-5D2B5503BE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612648" y="1609344"/>
            <a:ext cx="9134602" cy="1692771"/>
          </a:xfrm>
        </p:spPr>
        <p:txBody>
          <a:bodyPr/>
          <a:lstStyle>
            <a:lvl1pPr algn="l">
              <a:lnSpc>
                <a:spcPts val="6600"/>
              </a:lnSpc>
              <a:spcBef>
                <a:spcPts val="0"/>
              </a:spcBef>
              <a:defRPr sz="7200" kern="1200" spc="-10" baseline="0"/>
            </a:lvl1pPr>
          </a:lstStyle>
          <a:p>
            <a:r>
              <a:rPr lang="en-US"/>
              <a:t>Click to edit Master title style</a:t>
            </a:r>
          </a:p>
        </p:txBody>
      </p:sp>
      <p:sp>
        <p:nvSpPr>
          <p:cNvPr id="7" name="Text Placeholder 6"/>
          <p:cNvSpPr>
            <a:spLocks noGrp="1"/>
          </p:cNvSpPr>
          <p:nvPr>
            <p:ph type="body" sz="quarter" idx="11"/>
          </p:nvPr>
        </p:nvSpPr>
        <p:spPr>
          <a:xfrm>
            <a:off x="612775" y="502920"/>
            <a:ext cx="18881725"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9" name="Text Placeholder 5"/>
          <p:cNvSpPr>
            <a:spLocks noGrp="1"/>
          </p:cNvSpPr>
          <p:nvPr>
            <p:ph type="body" sz="quarter" idx="17"/>
          </p:nvPr>
        </p:nvSpPr>
        <p:spPr>
          <a:xfrm>
            <a:off x="612648" y="3670300"/>
            <a:ext cx="9134602" cy="6678613"/>
          </a:xfrm>
        </p:spPr>
        <p:txBody>
          <a:bodyPr/>
          <a:lstStyle>
            <a:lvl1pPr>
              <a:lnSpc>
                <a:spcPct val="100000"/>
              </a:lnSpc>
              <a:spcBef>
                <a:spcPts val="800"/>
              </a:spcBef>
              <a:spcAft>
                <a:spcPts val="800"/>
              </a:spcAft>
              <a:defRPr sz="36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2pPr>
            <a:lvl3pPr marL="34290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3pPr>
            <a:lvl4pPr marL="116586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Holder 6">
            <a:extLst>
              <a:ext uri="{FF2B5EF4-FFF2-40B4-BE49-F238E27FC236}">
                <a16:creationId xmlns:a16="http://schemas.microsoft.com/office/drawing/2014/main" id="{6098BE1C-8C29-374E-A40D-86FBE9B4455E}"/>
              </a:ext>
            </a:extLst>
          </p:cNvPr>
          <p:cNvSpPr>
            <a:spLocks noGrp="1"/>
          </p:cNvSpPr>
          <p:nvPr>
            <p:ph type="sldNum" sz="quarter" idx="18"/>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A5C3DAC1-5F26-9F46-8292-9737C6AD2170}" type="slidenum">
              <a:rPr lang="en-US" altLang="en-US"/>
              <a:pPr/>
              <a:t>‹#›</a:t>
            </a:fld>
            <a:endParaRPr lang="en-US" altLang="en-US"/>
          </a:p>
        </p:txBody>
      </p:sp>
      <p:sp>
        <p:nvSpPr>
          <p:cNvPr id="10" name="Text Placeholder 3">
            <a:extLst>
              <a:ext uri="{FF2B5EF4-FFF2-40B4-BE49-F238E27FC236}">
                <a16:creationId xmlns:a16="http://schemas.microsoft.com/office/drawing/2014/main" id="{23540272-0A3E-DE42-BD54-EBA88C3C3AA2}"/>
              </a:ext>
            </a:extLst>
          </p:cNvPr>
          <p:cNvSpPr>
            <a:spLocks noGrp="1"/>
          </p:cNvSpPr>
          <p:nvPr>
            <p:ph type="body" sz="quarter" idx="19"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3807184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AES Blank [Title]">
    <p:spTree>
      <p:nvGrpSpPr>
        <p:cNvPr id="1" name=""/>
        <p:cNvGrpSpPr/>
        <p:nvPr/>
      </p:nvGrpSpPr>
      <p:grpSpPr>
        <a:xfrm>
          <a:off x="0" y="0"/>
          <a:ext cx="0" cy="0"/>
          <a:chOff x="0" y="0"/>
          <a:chExt cx="0" cy="0"/>
        </a:xfrm>
      </p:grpSpPr>
      <p:pic>
        <p:nvPicPr>
          <p:cNvPr id="4" name="Picture 3" descr="A picture containing wheel&#10;&#10;Description automatically generated">
            <a:extLst>
              <a:ext uri="{FF2B5EF4-FFF2-40B4-BE49-F238E27FC236}">
                <a16:creationId xmlns:a16="http://schemas.microsoft.com/office/drawing/2014/main" id="{FCF63C48-F5D2-CA4B-ADF0-07F8778FC2C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1"/>
          </p:nvPr>
        </p:nvSpPr>
        <p:spPr>
          <a:xfrm>
            <a:off x="612775" y="502920"/>
            <a:ext cx="18881725"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5" name="Holder 6">
            <a:extLst>
              <a:ext uri="{FF2B5EF4-FFF2-40B4-BE49-F238E27FC236}">
                <a16:creationId xmlns:a16="http://schemas.microsoft.com/office/drawing/2014/main" id="{E87FF05E-9C77-9F4A-8239-C982344B1051}"/>
              </a:ext>
            </a:extLst>
          </p:cNvPr>
          <p:cNvSpPr>
            <a:spLocks noGrp="1"/>
          </p:cNvSpPr>
          <p:nvPr>
            <p:ph type="sldNum" sz="quarter" idx="13"/>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E94B6E85-3FF2-5C48-B078-80E9A203431A}" type="slidenum">
              <a:rPr lang="en-US" altLang="en-US"/>
              <a:pPr/>
              <a:t>‹#›</a:t>
            </a:fld>
            <a:endParaRPr lang="en-US" altLang="en-US"/>
          </a:p>
        </p:txBody>
      </p:sp>
      <p:sp>
        <p:nvSpPr>
          <p:cNvPr id="6" name="Text Placeholder 3">
            <a:extLst>
              <a:ext uri="{FF2B5EF4-FFF2-40B4-BE49-F238E27FC236}">
                <a16:creationId xmlns:a16="http://schemas.microsoft.com/office/drawing/2014/main" id="{15123298-EF11-D443-936C-052A76454325}"/>
              </a:ext>
            </a:extLst>
          </p:cNvPr>
          <p:cNvSpPr>
            <a:spLocks noGrp="1"/>
          </p:cNvSpPr>
          <p:nvPr>
            <p:ph type="body" sz="quarter" idx="14"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203783174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AES Blank">
    <p:spTree>
      <p:nvGrpSpPr>
        <p:cNvPr id="1" name=""/>
        <p:cNvGrpSpPr/>
        <p:nvPr/>
      </p:nvGrpSpPr>
      <p:grpSpPr>
        <a:xfrm>
          <a:off x="0" y="0"/>
          <a:ext cx="0" cy="0"/>
          <a:chOff x="0" y="0"/>
          <a:chExt cx="0" cy="0"/>
        </a:xfrm>
      </p:grpSpPr>
      <p:pic>
        <p:nvPicPr>
          <p:cNvPr id="3" name="Picture 3" descr="A picture containing wheel&#10;&#10;Description automatically generated">
            <a:extLst>
              <a:ext uri="{FF2B5EF4-FFF2-40B4-BE49-F238E27FC236}">
                <a16:creationId xmlns:a16="http://schemas.microsoft.com/office/drawing/2014/main" id="{CFFED73E-F3C5-764C-BE91-8027CC46EF3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Holder 6">
            <a:extLst>
              <a:ext uri="{FF2B5EF4-FFF2-40B4-BE49-F238E27FC236}">
                <a16:creationId xmlns:a16="http://schemas.microsoft.com/office/drawing/2014/main" id="{B789805F-E978-7B4A-AE98-DEB9B34A3001}"/>
              </a:ext>
            </a:extLst>
          </p:cNvPr>
          <p:cNvSpPr>
            <a:spLocks noGrp="1"/>
          </p:cNvSpPr>
          <p:nvPr>
            <p:ph type="sldNum" sz="quarter" idx="12"/>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1B72430E-36EE-6142-A3F0-5D895512D3CB}" type="slidenum">
              <a:rPr lang="en-US" altLang="en-US"/>
              <a:pPr/>
              <a:t>‹#›</a:t>
            </a:fld>
            <a:endParaRPr lang="en-US" altLang="en-US"/>
          </a:p>
        </p:txBody>
      </p:sp>
      <p:sp>
        <p:nvSpPr>
          <p:cNvPr id="5" name="Text Placeholder 3">
            <a:extLst>
              <a:ext uri="{FF2B5EF4-FFF2-40B4-BE49-F238E27FC236}">
                <a16:creationId xmlns:a16="http://schemas.microsoft.com/office/drawing/2014/main" id="{1722E07F-756D-624A-B3F1-006F7A91BB98}"/>
              </a:ext>
            </a:extLst>
          </p:cNvPr>
          <p:cNvSpPr>
            <a:spLocks noGrp="1"/>
          </p:cNvSpPr>
          <p:nvPr>
            <p:ph type="body" sz="quarter" idx="11"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32154368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AES Blank [Gray]">
    <p:bg>
      <p:bgPr>
        <a:solidFill>
          <a:schemeClr val="bg2"/>
        </a:solidFill>
        <a:effectLst/>
      </p:bgPr>
    </p:bg>
    <p:spTree>
      <p:nvGrpSpPr>
        <p:cNvPr id="1" name=""/>
        <p:cNvGrpSpPr/>
        <p:nvPr/>
      </p:nvGrpSpPr>
      <p:grpSpPr>
        <a:xfrm>
          <a:off x="0" y="0"/>
          <a:ext cx="0" cy="0"/>
          <a:chOff x="0" y="0"/>
          <a:chExt cx="0" cy="0"/>
        </a:xfrm>
      </p:grpSpPr>
      <p:pic>
        <p:nvPicPr>
          <p:cNvPr id="3" name="Picture 3" descr="A picture containing wheel&#10;&#10;Description automatically generated">
            <a:extLst>
              <a:ext uri="{FF2B5EF4-FFF2-40B4-BE49-F238E27FC236}">
                <a16:creationId xmlns:a16="http://schemas.microsoft.com/office/drawing/2014/main" id="{4FB28D92-137F-0F44-AA8B-13639C312A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Holder 6">
            <a:extLst>
              <a:ext uri="{FF2B5EF4-FFF2-40B4-BE49-F238E27FC236}">
                <a16:creationId xmlns:a16="http://schemas.microsoft.com/office/drawing/2014/main" id="{CEED1D4B-63A7-F04E-91AE-0F2A19D21964}"/>
              </a:ext>
            </a:extLst>
          </p:cNvPr>
          <p:cNvSpPr>
            <a:spLocks noGrp="1"/>
          </p:cNvSpPr>
          <p:nvPr>
            <p:ph type="sldNum" sz="quarter" idx="12"/>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4E179288-CFC1-F047-AA09-DBD0BEB302FA}" type="slidenum">
              <a:rPr lang="en-US" altLang="en-US"/>
              <a:pPr/>
              <a:t>‹#›</a:t>
            </a:fld>
            <a:endParaRPr lang="en-US" altLang="en-US"/>
          </a:p>
        </p:txBody>
      </p:sp>
      <p:sp>
        <p:nvSpPr>
          <p:cNvPr id="5" name="Text Placeholder 3">
            <a:extLst>
              <a:ext uri="{FF2B5EF4-FFF2-40B4-BE49-F238E27FC236}">
                <a16:creationId xmlns:a16="http://schemas.microsoft.com/office/drawing/2014/main" id="{1C962F63-7794-1D4E-8A43-3EB96E6ED4AB}"/>
              </a:ext>
            </a:extLst>
          </p:cNvPr>
          <p:cNvSpPr>
            <a:spLocks noGrp="1"/>
          </p:cNvSpPr>
          <p:nvPr>
            <p:ph type="body" sz="quarter" idx="11"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220112054"/>
      </p:ext>
    </p:extLst>
  </p:cSld>
  <p:clrMapOvr>
    <a:overrideClrMapping bg1="lt1" tx1="dk1" bg2="lt2" tx2="dk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_8 AES Internal [2 Column]">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D4ADA8DC-DF6F-2B47-B01D-63C48DC530E9}"/>
              </a:ext>
            </a:extLst>
          </p:cNvPr>
          <p:cNvSpPr>
            <a:spLocks/>
          </p:cNvSpPr>
          <p:nvPr/>
        </p:nvSpPr>
        <p:spPr bwMode="auto">
          <a:xfrm>
            <a:off x="8615363" y="0"/>
            <a:ext cx="11488737" cy="11309350"/>
          </a:xfrm>
          <a:custGeom>
            <a:avLst/>
            <a:gdLst>
              <a:gd name="T0" fmla="*/ 0 w 11489690"/>
              <a:gd name="T1" fmla="*/ 11309191 h 11308715"/>
              <a:gd name="T2" fmla="*/ 11488225 w 11489690"/>
              <a:gd name="T3" fmla="*/ 11309191 h 11308715"/>
              <a:gd name="T4" fmla="*/ 11488225 w 11489690"/>
              <a:gd name="T5" fmla="*/ 0 h 11308715"/>
              <a:gd name="T6" fmla="*/ 0 w 11489690"/>
              <a:gd name="T7" fmla="*/ 0 h 11308715"/>
              <a:gd name="T8" fmla="*/ 0 w 11489690"/>
              <a:gd name="T9" fmla="*/ 11309191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9690" h="11308715">
                <a:moveTo>
                  <a:pt x="0" y="11308556"/>
                </a:moveTo>
                <a:lnTo>
                  <a:pt x="11489178" y="11308556"/>
                </a:lnTo>
                <a:lnTo>
                  <a:pt x="11489178" y="0"/>
                </a:lnTo>
                <a:lnTo>
                  <a:pt x="0" y="0"/>
                </a:lnTo>
                <a:lnTo>
                  <a:pt x="0" y="11308556"/>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9" name="Picture 4" descr="A picture containing wheel&#10;&#10;Description automatically generated">
            <a:extLst>
              <a:ext uri="{FF2B5EF4-FFF2-40B4-BE49-F238E27FC236}">
                <a16:creationId xmlns:a16="http://schemas.microsoft.com/office/drawing/2014/main" id="{5DD97DB8-BB30-9845-B59D-CD03D07B52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615554" y="1609344"/>
            <a:ext cx="6083696" cy="1692771"/>
          </a:xfrm>
        </p:spPr>
        <p:txBody>
          <a:bodyPr>
            <a:noAutofit/>
          </a:bodyPr>
          <a:lstStyle>
            <a:lvl1pPr algn="l">
              <a:lnSpc>
                <a:spcPts val="6600"/>
              </a:lnSpc>
              <a:spcBef>
                <a:spcPts val="0"/>
              </a:spcBef>
              <a:defRPr sz="7000" kern="1200" spc="-10" baseline="0"/>
            </a:lvl1pPr>
          </a:lstStyle>
          <a:p>
            <a:r>
              <a:rPr lang="en-US"/>
              <a:t>Click to edit Master title style</a:t>
            </a:r>
          </a:p>
        </p:txBody>
      </p:sp>
      <p:sp>
        <p:nvSpPr>
          <p:cNvPr id="7" name="Text Placeholder 6"/>
          <p:cNvSpPr>
            <a:spLocks noGrp="1"/>
          </p:cNvSpPr>
          <p:nvPr>
            <p:ph type="body" sz="quarter" idx="11"/>
          </p:nvPr>
        </p:nvSpPr>
        <p:spPr>
          <a:xfrm>
            <a:off x="612775" y="502920"/>
            <a:ext cx="6083567" cy="507831"/>
          </a:xfrm>
        </p:spPr>
        <p:txBody>
          <a:bodyPr>
            <a:noAutofit/>
          </a:bodyPr>
          <a:lstStyle>
            <a:lvl1pPr marL="0">
              <a:spcBef>
                <a:spcPts val="0"/>
              </a:spcBef>
              <a:defRPr sz="3500" kern="1200" spc="-10" baseline="0">
                <a:latin typeface="Arial" charset="0"/>
                <a:ea typeface="Arial" charset="0"/>
                <a:cs typeface="Arial" charset="0"/>
              </a:defRPr>
            </a:lvl1pPr>
          </a:lstStyle>
          <a:p>
            <a:pPr lvl="0"/>
            <a:r>
              <a:rPr lang="en-US"/>
              <a:t>Click to edit Master text styles</a:t>
            </a:r>
          </a:p>
        </p:txBody>
      </p:sp>
      <p:sp>
        <p:nvSpPr>
          <p:cNvPr id="15" name="Text Placeholder 3"/>
          <p:cNvSpPr>
            <a:spLocks noGrp="1"/>
          </p:cNvSpPr>
          <p:nvPr>
            <p:ph type="body" sz="quarter" idx="16"/>
          </p:nvPr>
        </p:nvSpPr>
        <p:spPr>
          <a:xfrm>
            <a:off x="10213315" y="3670300"/>
            <a:ext cx="7687335" cy="6689852"/>
          </a:xfrm>
        </p:spPr>
        <p:txBody>
          <a:bodyPr>
            <a:normAutofit/>
          </a:bodyPr>
          <a:lstStyle>
            <a:lvl1pPr marL="731520" indent="-731520">
              <a:lnSpc>
                <a:spcPct val="100000"/>
              </a:lnSpc>
              <a:spcBef>
                <a:spcPts val="0"/>
              </a:spcBef>
              <a:spcAft>
                <a:spcPts val="800"/>
              </a:spcAft>
              <a:buFont typeface="System Font Regular"/>
              <a:buChar char="→"/>
              <a:defRPr sz="3500">
                <a:latin typeface="Arial" panose="020B0604020202020204" pitchFamily="34" charset="0"/>
                <a:cs typeface="Arial" panose="020B0604020202020204" pitchFamily="34" charset="0"/>
              </a:defRPr>
            </a:lvl1pPr>
            <a:lvl2pPr marL="1074420" indent="-342900">
              <a:spcBef>
                <a:spcPts val="800"/>
              </a:spcBef>
              <a:spcAft>
                <a:spcPts val="1800"/>
              </a:spcAft>
              <a:buFont typeface="Arial" panose="020B0604020202020204" pitchFamily="34" charset="0"/>
              <a:buChar char="•"/>
              <a:defRPr sz="2400">
                <a:latin typeface="Arial" panose="020B0604020202020204" pitchFamily="34" charset="0"/>
                <a:cs typeface="Arial" panose="020B0604020202020204" pitchFamily="34" charset="0"/>
              </a:defRPr>
            </a:lvl2pPr>
            <a:lvl3pPr marL="1554480" indent="-365760">
              <a:spcBef>
                <a:spcPts val="800"/>
              </a:spcBef>
              <a:spcAft>
                <a:spcPts val="80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0" name="Text Placeholder 5"/>
          <p:cNvSpPr>
            <a:spLocks noGrp="1"/>
          </p:cNvSpPr>
          <p:nvPr>
            <p:ph type="body" sz="quarter" idx="17"/>
          </p:nvPr>
        </p:nvSpPr>
        <p:spPr>
          <a:xfrm>
            <a:off x="612648" y="3670300"/>
            <a:ext cx="6096000" cy="6678613"/>
          </a:xfrm>
        </p:spPr>
        <p:txBody>
          <a:bodyPr/>
          <a:lstStyle>
            <a:lvl1pPr>
              <a:lnSpc>
                <a:spcPct val="100000"/>
              </a:lnSpc>
              <a:spcBef>
                <a:spcPts val="800"/>
              </a:spcBef>
              <a:spcAft>
                <a:spcPts val="800"/>
              </a:spcAft>
              <a:defRPr sz="35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500">
                <a:latin typeface="Arial" panose="020B0604020202020204" pitchFamily="34" charset="0"/>
                <a:cs typeface="Arial" panose="020B0604020202020204" pitchFamily="34" charset="0"/>
              </a:defRPr>
            </a:lvl2pPr>
            <a:lvl3pPr marL="34290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3pPr>
            <a:lvl4pPr marL="116586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3"/>
            <a:r>
              <a:rPr lang="en-US"/>
              <a:t>Third level</a:t>
            </a:r>
          </a:p>
          <a:p>
            <a:pPr lvl="4"/>
            <a:r>
              <a:rPr lang="en-US"/>
              <a:t>Fourth level</a:t>
            </a:r>
          </a:p>
        </p:txBody>
      </p:sp>
      <p:sp>
        <p:nvSpPr>
          <p:cNvPr id="11" name="Holder 6">
            <a:extLst>
              <a:ext uri="{FF2B5EF4-FFF2-40B4-BE49-F238E27FC236}">
                <a16:creationId xmlns:a16="http://schemas.microsoft.com/office/drawing/2014/main" id="{84210629-E74A-6347-B2A2-DB0EA6BFE829}"/>
              </a:ext>
            </a:extLst>
          </p:cNvPr>
          <p:cNvSpPr>
            <a:spLocks noGrp="1"/>
          </p:cNvSpPr>
          <p:nvPr>
            <p:ph type="sldNum" sz="quarter" idx="19"/>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ECD3D1B7-505F-DF4F-A8F3-49A449592534}" type="slidenum">
              <a:rPr lang="en-US" altLang="en-US"/>
              <a:pPr/>
              <a:t>‹#›</a:t>
            </a:fld>
            <a:endParaRPr lang="en-US" altLang="en-US"/>
          </a:p>
        </p:txBody>
      </p:sp>
      <p:sp>
        <p:nvSpPr>
          <p:cNvPr id="13" name="Text Placeholder 3">
            <a:extLst>
              <a:ext uri="{FF2B5EF4-FFF2-40B4-BE49-F238E27FC236}">
                <a16:creationId xmlns:a16="http://schemas.microsoft.com/office/drawing/2014/main" id="{2D56EEC6-6842-E84B-97B3-B7B5038836BF}"/>
              </a:ext>
            </a:extLst>
          </p:cNvPr>
          <p:cNvSpPr>
            <a:spLocks noGrp="1"/>
          </p:cNvSpPr>
          <p:nvPr>
            <p:ph type="body" sz="quarter" idx="20" hasCustomPrompt="1"/>
          </p:nvPr>
        </p:nvSpPr>
        <p:spPr>
          <a:xfrm>
            <a:off x="2216150" y="10150475"/>
            <a:ext cx="5789613"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306241337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2_18 AES Internal [Chart]">
    <p:spTree>
      <p:nvGrpSpPr>
        <p:cNvPr id="1" name=""/>
        <p:cNvGrpSpPr/>
        <p:nvPr/>
      </p:nvGrpSpPr>
      <p:grpSpPr>
        <a:xfrm>
          <a:off x="0" y="0"/>
          <a:ext cx="0" cy="0"/>
          <a:chOff x="0" y="0"/>
          <a:chExt cx="0" cy="0"/>
        </a:xfrm>
      </p:grpSpPr>
      <p:pic>
        <p:nvPicPr>
          <p:cNvPr id="8" name="Picture 3" descr="A picture containing wheel&#10;&#10;Description automatically generated">
            <a:extLst>
              <a:ext uri="{FF2B5EF4-FFF2-40B4-BE49-F238E27FC236}">
                <a16:creationId xmlns:a16="http://schemas.microsoft.com/office/drawing/2014/main" id="{997E57EF-9199-1548-B80D-22B05697E6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612648" y="1609344"/>
            <a:ext cx="18050002" cy="1692771"/>
          </a:xfrm>
        </p:spPr>
        <p:txBody>
          <a:bodyPr/>
          <a:lstStyle>
            <a:lvl1pPr algn="l">
              <a:lnSpc>
                <a:spcPts val="6600"/>
              </a:lnSpc>
              <a:spcBef>
                <a:spcPts val="0"/>
              </a:spcBef>
              <a:defRPr sz="7000" kern="1200" spc="-10" baseline="0"/>
            </a:lvl1pPr>
          </a:lstStyle>
          <a:p>
            <a:r>
              <a:rPr lang="en-US"/>
              <a:t>Click to edit Master title style</a:t>
            </a:r>
          </a:p>
        </p:txBody>
      </p:sp>
      <p:sp>
        <p:nvSpPr>
          <p:cNvPr id="7" name="Text Placeholder 6"/>
          <p:cNvSpPr>
            <a:spLocks noGrp="1"/>
          </p:cNvSpPr>
          <p:nvPr>
            <p:ph type="body" sz="quarter" idx="11"/>
          </p:nvPr>
        </p:nvSpPr>
        <p:spPr>
          <a:xfrm>
            <a:off x="612775" y="502920"/>
            <a:ext cx="6086475" cy="507831"/>
          </a:xfrm>
        </p:spPr>
        <p:txBody>
          <a:bodyPr>
            <a:noAutofit/>
          </a:bodyPr>
          <a:lstStyle>
            <a:lvl1pPr marL="0">
              <a:spcBef>
                <a:spcPts val="0"/>
              </a:spcBef>
              <a:defRPr sz="3500" kern="1200" spc="-10" baseline="0">
                <a:latin typeface="Arial" charset="0"/>
                <a:ea typeface="Arial" charset="0"/>
                <a:cs typeface="Arial" charset="0"/>
              </a:defRPr>
            </a:lvl1pPr>
          </a:lstStyle>
          <a:p>
            <a:pPr lvl="0"/>
            <a:r>
              <a:rPr lang="en-US"/>
              <a:t>Click to edit Master text styles</a:t>
            </a:r>
          </a:p>
        </p:txBody>
      </p:sp>
      <p:sp>
        <p:nvSpPr>
          <p:cNvPr id="9" name="Text Placeholder 5"/>
          <p:cNvSpPr>
            <a:spLocks noGrp="1"/>
          </p:cNvSpPr>
          <p:nvPr>
            <p:ph type="body" sz="quarter" idx="17"/>
          </p:nvPr>
        </p:nvSpPr>
        <p:spPr>
          <a:xfrm>
            <a:off x="612648" y="3670300"/>
            <a:ext cx="8144002" cy="6678613"/>
          </a:xfrm>
        </p:spPr>
        <p:txBody>
          <a:bodyPr/>
          <a:lstStyle>
            <a:lvl1pPr>
              <a:lnSpc>
                <a:spcPct val="100000"/>
              </a:lnSpc>
              <a:spcBef>
                <a:spcPts val="800"/>
              </a:spcBef>
              <a:spcAft>
                <a:spcPts val="800"/>
              </a:spcAft>
              <a:defRPr sz="35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500">
                <a:latin typeface="Arial" panose="020B0604020202020204" pitchFamily="34" charset="0"/>
                <a:cs typeface="Arial" panose="020B0604020202020204" pitchFamily="34" charset="0"/>
              </a:defRPr>
            </a:lvl2pPr>
            <a:lvl3pPr marL="342900" indent="-342900">
              <a:spcAft>
                <a:spcPts val="800"/>
              </a:spcAft>
              <a:buFont typeface="Arial"/>
              <a:buChar char="•"/>
              <a:defRPr sz="2400">
                <a:latin typeface="Arial" panose="020B0604020202020204" pitchFamily="34" charset="0"/>
                <a:cs typeface="Arial" panose="020B0604020202020204" pitchFamily="34" charset="0"/>
              </a:defRPr>
            </a:lvl3pPr>
            <a:lvl4pPr marL="1165860" indent="-342900">
              <a:spcAft>
                <a:spcPts val="800"/>
              </a:spcAft>
              <a:buFont typeface="Lucida Grande"/>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5"/>
          <p:cNvSpPr>
            <a:spLocks noGrp="1"/>
          </p:cNvSpPr>
          <p:nvPr>
            <p:ph type="body" sz="quarter" idx="18"/>
          </p:nvPr>
        </p:nvSpPr>
        <p:spPr>
          <a:xfrm>
            <a:off x="10585450" y="3673475"/>
            <a:ext cx="8144002" cy="6678613"/>
          </a:xfrm>
        </p:spPr>
        <p:txBody>
          <a:bodyPr/>
          <a:lstStyle>
            <a:lvl1pPr>
              <a:lnSpc>
                <a:spcPct val="100000"/>
              </a:lnSpc>
              <a:spcBef>
                <a:spcPts val="800"/>
              </a:spcBef>
              <a:spcAft>
                <a:spcPts val="800"/>
              </a:spcAft>
              <a:defRPr sz="35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500">
                <a:latin typeface="Arial" panose="020B0604020202020204" pitchFamily="34" charset="0"/>
                <a:cs typeface="Arial" panose="020B0604020202020204" pitchFamily="34" charset="0"/>
              </a:defRPr>
            </a:lvl2pPr>
            <a:lvl3pPr marL="342900" indent="-342900">
              <a:spcAft>
                <a:spcPts val="800"/>
              </a:spcAft>
              <a:buFont typeface="Arial"/>
              <a:buChar char="•"/>
              <a:defRPr sz="2400">
                <a:latin typeface="Arial" panose="020B0604020202020204" pitchFamily="34" charset="0"/>
                <a:cs typeface="Arial" panose="020B0604020202020204" pitchFamily="34" charset="0"/>
              </a:defRPr>
            </a:lvl3pPr>
            <a:lvl4pPr marL="1165860" indent="-342900">
              <a:spcAft>
                <a:spcPts val="800"/>
              </a:spcAft>
              <a:buFont typeface="Lucida Grande"/>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Holder 6">
            <a:extLst>
              <a:ext uri="{FF2B5EF4-FFF2-40B4-BE49-F238E27FC236}">
                <a16:creationId xmlns:a16="http://schemas.microsoft.com/office/drawing/2014/main" id="{F4D20BAC-CCF5-5D47-888D-B2DE457F81F3}"/>
              </a:ext>
            </a:extLst>
          </p:cNvPr>
          <p:cNvSpPr>
            <a:spLocks noGrp="1"/>
          </p:cNvSpPr>
          <p:nvPr>
            <p:ph type="sldNum" sz="quarter" idx="19"/>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B942FB10-F109-1146-8A3F-31475A5B8F6E}" type="slidenum">
              <a:rPr lang="en-US" altLang="en-US"/>
              <a:pPr/>
              <a:t>‹#›</a:t>
            </a:fld>
            <a:endParaRPr lang="en-US" altLang="en-US"/>
          </a:p>
        </p:txBody>
      </p:sp>
      <p:sp>
        <p:nvSpPr>
          <p:cNvPr id="13" name="Text Placeholder 3">
            <a:extLst>
              <a:ext uri="{FF2B5EF4-FFF2-40B4-BE49-F238E27FC236}">
                <a16:creationId xmlns:a16="http://schemas.microsoft.com/office/drawing/2014/main" id="{EE05ED92-06B8-344F-BBFD-997C48A1389A}"/>
              </a:ext>
            </a:extLst>
          </p:cNvPr>
          <p:cNvSpPr>
            <a:spLocks noGrp="1"/>
          </p:cNvSpPr>
          <p:nvPr>
            <p:ph type="body" sz="quarter" idx="20"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225483078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10.3  Feature">
    <p:spTree>
      <p:nvGrpSpPr>
        <p:cNvPr id="1" name=""/>
        <p:cNvGrpSpPr/>
        <p:nvPr/>
      </p:nvGrpSpPr>
      <p:grpSpPr>
        <a:xfrm>
          <a:off x="0" y="0"/>
          <a:ext cx="0" cy="0"/>
          <a:chOff x="0" y="0"/>
          <a:chExt cx="0" cy="0"/>
        </a:xfrm>
      </p:grpSpPr>
      <p:pic>
        <p:nvPicPr>
          <p:cNvPr id="3" name="Picture 3" descr="A picture containing wheel&#10;&#10;Description automatically generated"/>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Placeholder 3"/>
          <p:cNvSpPr>
            <a:spLocks noGrp="1"/>
          </p:cNvSpPr>
          <p:nvPr>
            <p:ph type="body" sz="quarter" idx="11"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
        <p:nvSpPr>
          <p:cNvPr id="4" name="Holder 6"/>
          <p:cNvSpPr>
            <a:spLocks noGrp="1"/>
          </p:cNvSpPr>
          <p:nvPr>
            <p:ph type="sldNum" sz="quarter" idx="12"/>
          </p:nvPr>
        </p:nvSpPr>
        <p:spPr>
          <a:xfrm>
            <a:off x="603250" y="10433050"/>
            <a:ext cx="1295400" cy="214313"/>
          </a:xfrm>
          <a:prstGeom prst="rect">
            <a:avLst/>
          </a:prstGeom>
        </p:spPr>
        <p:txBody>
          <a:bodyPr wrap="square" lIns="0" tIns="0" rIns="0" bIns="0" anchor="b" anchorCtr="0">
            <a:spAutoFit/>
          </a:bodyPr>
          <a:lstStyle>
            <a:lvl1pPr algn="l" fontAlgn="auto">
              <a:spcBef>
                <a:spcPts val="0"/>
              </a:spcBef>
              <a:spcAft>
                <a:spcPts val="0"/>
              </a:spcAft>
              <a:defRPr sz="1400" b="1" cap="all" baseline="0" smtClean="0">
                <a:solidFill>
                  <a:schemeClr val="tx1"/>
                </a:solidFill>
                <a:latin typeface="Arial" panose="020B0604020202020204" pitchFamily="34" charset="0"/>
                <a:ea typeface="+mn-ea"/>
                <a:cs typeface="Arial" panose="020B0604020202020204" pitchFamily="34" charset="0"/>
              </a:defRPr>
            </a:lvl1pPr>
          </a:lstStyle>
          <a:p>
            <a:pPr>
              <a:defRPr/>
            </a:pPr>
            <a:fld id="{5EF687C3-F1DB-4546-88CA-71C709E70635}" type="slidenum">
              <a:rPr lang="en-US"/>
              <a:pPr>
                <a:defRPr/>
              </a:pPr>
              <a:t>‹#›</a:t>
            </a:fld>
            <a:endParaRPr lang="en-US"/>
          </a:p>
        </p:txBody>
      </p:sp>
      <p:sp>
        <p:nvSpPr>
          <p:cNvPr id="11" name="Text Placeholder 5">
            <a:extLst>
              <a:ext uri="{FF2B5EF4-FFF2-40B4-BE49-F238E27FC236}">
                <a16:creationId xmlns:a16="http://schemas.microsoft.com/office/drawing/2014/main" id="{4587AF2C-0726-40CF-9EEA-145D962085F6}"/>
              </a:ext>
            </a:extLst>
          </p:cNvPr>
          <p:cNvSpPr>
            <a:spLocks noGrp="1"/>
          </p:cNvSpPr>
          <p:nvPr>
            <p:ph type="body" sz="quarter" idx="17" hasCustomPrompt="1"/>
          </p:nvPr>
        </p:nvSpPr>
        <p:spPr>
          <a:xfrm>
            <a:off x="10616994" y="2906833"/>
            <a:ext cx="8974170" cy="5320759"/>
          </a:xfrm>
        </p:spPr>
        <p:txBody>
          <a:bodyPr/>
          <a:lstStyle>
            <a:lvl1pPr>
              <a:lnSpc>
                <a:spcPct val="100000"/>
              </a:lnSpc>
              <a:spcBef>
                <a:spcPts val="800"/>
              </a:spcBef>
              <a:spcAft>
                <a:spcPts val="800"/>
              </a:spcAft>
              <a:defRPr sz="28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2800">
                <a:latin typeface="Arial" panose="020B0604020202020204" pitchFamily="34" charset="0"/>
                <a:cs typeface="Arial" panose="020B0604020202020204" pitchFamily="34" charset="0"/>
              </a:defRPr>
            </a:lvl2pPr>
            <a:lvl3pPr marL="342900" indent="-342900">
              <a:spcAft>
                <a:spcPts val="800"/>
              </a:spcAft>
              <a:buFont typeface="Arial"/>
              <a:buChar char="•"/>
              <a:defRPr sz="1800">
                <a:latin typeface="Arial" panose="020B0604020202020204" pitchFamily="34" charset="0"/>
                <a:cs typeface="Arial" panose="020B0604020202020204" pitchFamily="34" charset="0"/>
              </a:defRPr>
            </a:lvl3pPr>
            <a:lvl4pPr marL="1165860" indent="-342900">
              <a:spcAft>
                <a:spcPts val="800"/>
              </a:spcAft>
              <a:buFont typeface="Lucida Grande"/>
              <a:buChar char="●"/>
              <a:defRPr sz="18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a:t>
            </a:r>
            <a:r>
              <a:rPr lang="en-US" err="1"/>
              <a:t>lel</a:t>
            </a:r>
            <a:endParaRPr lang="en-US"/>
          </a:p>
          <a:p>
            <a:pPr lvl="3"/>
            <a:r>
              <a:rPr lang="en-US"/>
              <a:t>Fourth level</a:t>
            </a:r>
          </a:p>
        </p:txBody>
      </p:sp>
      <p:sp>
        <p:nvSpPr>
          <p:cNvPr id="14" name="Text Placeholder 5">
            <a:extLst>
              <a:ext uri="{FF2B5EF4-FFF2-40B4-BE49-F238E27FC236}">
                <a16:creationId xmlns:a16="http://schemas.microsoft.com/office/drawing/2014/main" id="{FC4FBB0C-2597-4961-BF0E-BE6360AFBD84}"/>
              </a:ext>
            </a:extLst>
          </p:cNvPr>
          <p:cNvSpPr>
            <a:spLocks noGrp="1"/>
          </p:cNvSpPr>
          <p:nvPr>
            <p:ph type="body" sz="quarter" idx="20" hasCustomPrompt="1"/>
          </p:nvPr>
        </p:nvSpPr>
        <p:spPr>
          <a:xfrm>
            <a:off x="10616994" y="8785432"/>
            <a:ext cx="4332322" cy="1016752"/>
          </a:xfrm>
        </p:spPr>
        <p:txBody>
          <a:bodyPr/>
          <a:lstStyle>
            <a:lvl1pPr>
              <a:lnSpc>
                <a:spcPct val="100000"/>
              </a:lnSpc>
              <a:spcBef>
                <a:spcPts val="800"/>
              </a:spcBef>
              <a:spcAft>
                <a:spcPts val="800"/>
              </a:spcAft>
              <a:defRPr sz="20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500">
                <a:latin typeface="Arial" panose="020B0604020202020204" pitchFamily="34" charset="0"/>
                <a:cs typeface="Arial" panose="020B0604020202020204" pitchFamily="34" charset="0"/>
              </a:defRPr>
            </a:lvl2pPr>
            <a:lvl3pPr marL="342900" indent="-342900">
              <a:spcAft>
                <a:spcPts val="800"/>
              </a:spcAft>
              <a:buFont typeface="Arial"/>
              <a:buChar char="•"/>
              <a:defRPr sz="2400">
                <a:latin typeface="Arial" panose="020B0604020202020204" pitchFamily="34" charset="0"/>
                <a:cs typeface="Arial" panose="020B0604020202020204" pitchFamily="34" charset="0"/>
              </a:defRPr>
            </a:lvl3pPr>
            <a:lvl4pPr marL="1165860" indent="-342900">
              <a:spcAft>
                <a:spcPts val="800"/>
              </a:spcAft>
              <a:buFont typeface="Lucida Grande"/>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Phone and email</a:t>
            </a:r>
          </a:p>
        </p:txBody>
      </p:sp>
      <p:sp>
        <p:nvSpPr>
          <p:cNvPr id="17" name="Text Placeholder 5">
            <a:extLst>
              <a:ext uri="{FF2B5EF4-FFF2-40B4-BE49-F238E27FC236}">
                <a16:creationId xmlns:a16="http://schemas.microsoft.com/office/drawing/2014/main" id="{FC4B07EE-4B93-4699-BF73-43D29FA5BB90}"/>
              </a:ext>
            </a:extLst>
          </p:cNvPr>
          <p:cNvSpPr>
            <a:spLocks noGrp="1"/>
          </p:cNvSpPr>
          <p:nvPr>
            <p:ph type="body" sz="quarter" idx="21" hasCustomPrompt="1"/>
          </p:nvPr>
        </p:nvSpPr>
        <p:spPr>
          <a:xfrm>
            <a:off x="15258842" y="8785432"/>
            <a:ext cx="4332322" cy="1016752"/>
          </a:xfrm>
        </p:spPr>
        <p:txBody>
          <a:bodyPr/>
          <a:lstStyle>
            <a:lvl1pPr>
              <a:lnSpc>
                <a:spcPct val="100000"/>
              </a:lnSpc>
              <a:spcBef>
                <a:spcPts val="800"/>
              </a:spcBef>
              <a:spcAft>
                <a:spcPts val="800"/>
              </a:spcAft>
              <a:defRPr sz="20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500">
                <a:latin typeface="Arial" panose="020B0604020202020204" pitchFamily="34" charset="0"/>
                <a:cs typeface="Arial" panose="020B0604020202020204" pitchFamily="34" charset="0"/>
              </a:defRPr>
            </a:lvl2pPr>
            <a:lvl3pPr marL="342900" indent="-342900">
              <a:spcAft>
                <a:spcPts val="800"/>
              </a:spcAft>
              <a:buFont typeface="Arial"/>
              <a:buChar char="•"/>
              <a:defRPr sz="2400">
                <a:latin typeface="Arial" panose="020B0604020202020204" pitchFamily="34" charset="0"/>
                <a:cs typeface="Arial" panose="020B0604020202020204" pitchFamily="34" charset="0"/>
              </a:defRPr>
            </a:lvl3pPr>
            <a:lvl4pPr marL="1165860" indent="-342900">
              <a:spcAft>
                <a:spcPts val="800"/>
              </a:spcAft>
              <a:buFont typeface="Lucida Grande"/>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Social media, physical address</a:t>
            </a:r>
          </a:p>
        </p:txBody>
      </p:sp>
      <p:sp>
        <p:nvSpPr>
          <p:cNvPr id="18" name="Marcador de texto 22">
            <a:extLst>
              <a:ext uri="{FF2B5EF4-FFF2-40B4-BE49-F238E27FC236}">
                <a16:creationId xmlns:a16="http://schemas.microsoft.com/office/drawing/2014/main" id="{389A6EC0-836E-4312-8884-833D039AC6DA}"/>
              </a:ext>
            </a:extLst>
          </p:cNvPr>
          <p:cNvSpPr>
            <a:spLocks noGrp="1"/>
          </p:cNvSpPr>
          <p:nvPr>
            <p:ph type="body" sz="quarter" idx="23" hasCustomPrompt="1"/>
          </p:nvPr>
        </p:nvSpPr>
        <p:spPr>
          <a:xfrm>
            <a:off x="2292354" y="1605703"/>
            <a:ext cx="7226296" cy="772833"/>
          </a:xfrm>
        </p:spPr>
        <p:txBody>
          <a:bodyPr/>
          <a:lstStyle>
            <a:lvl1pPr marL="0" marR="0" indent="0" algn="l" defTabSz="914400" rtl="0" eaLnBrk="1" fontAlgn="base" latinLnBrk="0" hangingPunct="1">
              <a:lnSpc>
                <a:spcPct val="100000"/>
              </a:lnSpc>
              <a:spcBef>
                <a:spcPct val="20000"/>
              </a:spcBef>
              <a:spcAft>
                <a:spcPct val="0"/>
              </a:spcAft>
              <a:buClrTx/>
              <a:buSzTx/>
              <a:buFontTx/>
              <a:buNone/>
              <a:tabLst/>
              <a:defRPr sz="4000">
                <a:solidFill>
                  <a:schemeClr val="tx1"/>
                </a:solidFill>
                <a:latin typeface="Arial" panose="020B0604020202020204" pitchFamily="34" charset="0"/>
                <a:cs typeface="Arial" panose="020B0604020202020204" pitchFamily="34" charset="0"/>
              </a:defRPr>
            </a:lvl1pPr>
          </a:lstStyle>
          <a:p>
            <a:pPr lvl="0"/>
            <a:r>
              <a:rPr lang="es-MX" err="1"/>
              <a:t>Title</a:t>
            </a:r>
            <a:r>
              <a:rPr lang="es-MX"/>
              <a:t> / Tag</a:t>
            </a:r>
          </a:p>
        </p:txBody>
      </p:sp>
      <p:sp>
        <p:nvSpPr>
          <p:cNvPr id="24" name="Marcador de texto 23">
            <a:extLst>
              <a:ext uri="{FF2B5EF4-FFF2-40B4-BE49-F238E27FC236}">
                <a16:creationId xmlns:a16="http://schemas.microsoft.com/office/drawing/2014/main" id="{18E83024-DB76-40CE-B7E4-FCC167CCA3EE}"/>
              </a:ext>
            </a:extLst>
          </p:cNvPr>
          <p:cNvSpPr>
            <a:spLocks noGrp="1"/>
          </p:cNvSpPr>
          <p:nvPr>
            <p:ph type="body" sz="quarter" idx="24" hasCustomPrompt="1"/>
          </p:nvPr>
        </p:nvSpPr>
        <p:spPr>
          <a:xfrm>
            <a:off x="2292354" y="374650"/>
            <a:ext cx="7226296" cy="1230313"/>
          </a:xfrm>
        </p:spPr>
        <p:txBody>
          <a:bodyPr/>
          <a:lstStyle>
            <a:lvl1pPr>
              <a:defRPr sz="7000">
                <a:latin typeface="Arial" panose="020B0604020202020204" pitchFamily="34" charset="0"/>
                <a:cs typeface="Arial" panose="020B0604020202020204" pitchFamily="34" charset="0"/>
              </a:defRPr>
            </a:lvl1pPr>
            <a:lvl2pPr>
              <a:defRPr sz="70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s-MX" err="1"/>
              <a:t>Name</a:t>
            </a:r>
            <a:endParaRPr lang="es-MX"/>
          </a:p>
        </p:txBody>
      </p:sp>
      <p:sp>
        <p:nvSpPr>
          <p:cNvPr id="25" name="Text Placeholder 5">
            <a:extLst>
              <a:ext uri="{FF2B5EF4-FFF2-40B4-BE49-F238E27FC236}">
                <a16:creationId xmlns:a16="http://schemas.microsoft.com/office/drawing/2014/main" id="{9D8B11FE-65D7-448C-9692-7A7842AD3BD9}"/>
              </a:ext>
            </a:extLst>
          </p:cNvPr>
          <p:cNvSpPr>
            <a:spLocks noGrp="1"/>
          </p:cNvSpPr>
          <p:nvPr>
            <p:ph type="body" sz="quarter" idx="25" hasCustomPrompt="1"/>
          </p:nvPr>
        </p:nvSpPr>
        <p:spPr>
          <a:xfrm>
            <a:off x="428521" y="2991325"/>
            <a:ext cx="9013924" cy="5320759"/>
          </a:xfrm>
        </p:spPr>
        <p:txBody>
          <a:bodyPr/>
          <a:lstStyle>
            <a:lvl1pPr>
              <a:lnSpc>
                <a:spcPct val="100000"/>
              </a:lnSpc>
              <a:spcBef>
                <a:spcPts val="800"/>
              </a:spcBef>
              <a:spcAft>
                <a:spcPts val="800"/>
              </a:spcAft>
              <a:defRPr sz="28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2800">
                <a:latin typeface="Arial" panose="020B0604020202020204" pitchFamily="34" charset="0"/>
                <a:cs typeface="Arial" panose="020B0604020202020204" pitchFamily="34" charset="0"/>
              </a:defRPr>
            </a:lvl2pPr>
            <a:lvl3pPr marL="342900" indent="-342900">
              <a:spcAft>
                <a:spcPts val="800"/>
              </a:spcAft>
              <a:buFont typeface="Arial"/>
              <a:buChar char="•"/>
              <a:defRPr sz="1800">
                <a:latin typeface="Arial" panose="020B0604020202020204" pitchFamily="34" charset="0"/>
                <a:cs typeface="Arial" panose="020B0604020202020204" pitchFamily="34" charset="0"/>
              </a:defRPr>
            </a:lvl3pPr>
            <a:lvl4pPr marL="1165860" indent="-342900">
              <a:spcAft>
                <a:spcPts val="800"/>
              </a:spcAft>
              <a:buFont typeface="Lucida Grande"/>
              <a:buChar char="●"/>
              <a:defRPr sz="18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a:t>
            </a:r>
            <a:r>
              <a:rPr lang="en-US" err="1"/>
              <a:t>lel</a:t>
            </a:r>
            <a:endParaRPr lang="en-US"/>
          </a:p>
          <a:p>
            <a:pPr lvl="3"/>
            <a:r>
              <a:rPr lang="en-US"/>
              <a:t>Fourth level</a:t>
            </a:r>
          </a:p>
        </p:txBody>
      </p:sp>
      <p:sp>
        <p:nvSpPr>
          <p:cNvPr id="26" name="Text Placeholder 5">
            <a:extLst>
              <a:ext uri="{FF2B5EF4-FFF2-40B4-BE49-F238E27FC236}">
                <a16:creationId xmlns:a16="http://schemas.microsoft.com/office/drawing/2014/main" id="{F5DCD499-75C9-4C26-8C33-A7FAE2E89B6B}"/>
              </a:ext>
            </a:extLst>
          </p:cNvPr>
          <p:cNvSpPr>
            <a:spLocks noGrp="1"/>
          </p:cNvSpPr>
          <p:nvPr>
            <p:ph type="body" sz="quarter" idx="26" hasCustomPrompt="1"/>
          </p:nvPr>
        </p:nvSpPr>
        <p:spPr>
          <a:xfrm>
            <a:off x="453665" y="8838092"/>
            <a:ext cx="4335637" cy="1016752"/>
          </a:xfrm>
        </p:spPr>
        <p:txBody>
          <a:bodyPr/>
          <a:lstStyle>
            <a:lvl1pPr>
              <a:lnSpc>
                <a:spcPct val="100000"/>
              </a:lnSpc>
              <a:spcBef>
                <a:spcPts val="800"/>
              </a:spcBef>
              <a:spcAft>
                <a:spcPts val="800"/>
              </a:spcAft>
              <a:defRPr sz="20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500">
                <a:latin typeface="Arial" panose="020B0604020202020204" pitchFamily="34" charset="0"/>
                <a:cs typeface="Arial" panose="020B0604020202020204" pitchFamily="34" charset="0"/>
              </a:defRPr>
            </a:lvl2pPr>
            <a:lvl3pPr marL="342900" indent="-342900">
              <a:spcAft>
                <a:spcPts val="800"/>
              </a:spcAft>
              <a:buFont typeface="Arial"/>
              <a:buChar char="•"/>
              <a:defRPr sz="2400">
                <a:latin typeface="Arial" panose="020B0604020202020204" pitchFamily="34" charset="0"/>
                <a:cs typeface="Arial" panose="020B0604020202020204" pitchFamily="34" charset="0"/>
              </a:defRPr>
            </a:lvl3pPr>
            <a:lvl4pPr marL="1165860" indent="-342900">
              <a:spcAft>
                <a:spcPts val="800"/>
              </a:spcAft>
              <a:buFont typeface="Lucida Grande"/>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Phone and email</a:t>
            </a:r>
          </a:p>
        </p:txBody>
      </p:sp>
      <p:sp>
        <p:nvSpPr>
          <p:cNvPr id="27" name="Text Placeholder 5">
            <a:extLst>
              <a:ext uri="{FF2B5EF4-FFF2-40B4-BE49-F238E27FC236}">
                <a16:creationId xmlns:a16="http://schemas.microsoft.com/office/drawing/2014/main" id="{B6D3D3D5-3464-4979-B0DE-5768C856199A}"/>
              </a:ext>
            </a:extLst>
          </p:cNvPr>
          <p:cNvSpPr>
            <a:spLocks noGrp="1"/>
          </p:cNvSpPr>
          <p:nvPr>
            <p:ph type="body" sz="quarter" idx="27" hasCustomPrompt="1"/>
          </p:nvPr>
        </p:nvSpPr>
        <p:spPr>
          <a:xfrm>
            <a:off x="5095513" y="8838092"/>
            <a:ext cx="4335637" cy="1016752"/>
          </a:xfrm>
        </p:spPr>
        <p:txBody>
          <a:bodyPr/>
          <a:lstStyle>
            <a:lvl1pPr>
              <a:lnSpc>
                <a:spcPct val="100000"/>
              </a:lnSpc>
              <a:spcBef>
                <a:spcPts val="800"/>
              </a:spcBef>
              <a:spcAft>
                <a:spcPts val="800"/>
              </a:spcAft>
              <a:defRPr sz="20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500">
                <a:latin typeface="Arial" panose="020B0604020202020204" pitchFamily="34" charset="0"/>
                <a:cs typeface="Arial" panose="020B0604020202020204" pitchFamily="34" charset="0"/>
              </a:defRPr>
            </a:lvl2pPr>
            <a:lvl3pPr marL="342900" indent="-342900">
              <a:spcAft>
                <a:spcPts val="800"/>
              </a:spcAft>
              <a:buFont typeface="Arial"/>
              <a:buChar char="•"/>
              <a:defRPr sz="2400">
                <a:latin typeface="Arial" panose="020B0604020202020204" pitchFamily="34" charset="0"/>
                <a:cs typeface="Arial" panose="020B0604020202020204" pitchFamily="34" charset="0"/>
              </a:defRPr>
            </a:lvl3pPr>
            <a:lvl4pPr marL="1165860" indent="-342900">
              <a:spcAft>
                <a:spcPts val="800"/>
              </a:spcAft>
              <a:buFont typeface="Lucida Grande"/>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Social media, physical address</a:t>
            </a:r>
          </a:p>
        </p:txBody>
      </p:sp>
      <p:sp>
        <p:nvSpPr>
          <p:cNvPr id="19" name="Picture Placeholder 2">
            <a:extLst>
              <a:ext uri="{FF2B5EF4-FFF2-40B4-BE49-F238E27FC236}">
                <a16:creationId xmlns:a16="http://schemas.microsoft.com/office/drawing/2014/main" id="{E6420EEF-1F76-4033-AB3D-90DDA3B95855}"/>
              </a:ext>
            </a:extLst>
          </p:cNvPr>
          <p:cNvSpPr>
            <a:spLocks noGrp="1"/>
          </p:cNvSpPr>
          <p:nvPr>
            <p:ph type="pic" sz="quarter" idx="19" hasCustomPrompt="1"/>
          </p:nvPr>
        </p:nvSpPr>
        <p:spPr>
          <a:xfrm>
            <a:off x="453665" y="607671"/>
            <a:ext cx="1594570" cy="1594570"/>
          </a:xfrm>
          <a:prstGeom prst="flowChartConnector">
            <a:avLst/>
          </a:prstGeom>
          <a:solidFill>
            <a:schemeClr val="tx2"/>
          </a:solidFill>
        </p:spPr>
        <p:txBody>
          <a:bodyPr>
            <a:normAutofit/>
          </a:bodyPr>
          <a:lstStyle>
            <a:lvl1pPr>
              <a:defRPr sz="1400">
                <a:latin typeface="Arial" panose="020B0604020202020204" pitchFamily="34" charset="0"/>
                <a:cs typeface="Arial" panose="020B0604020202020204" pitchFamily="34" charset="0"/>
              </a:defRPr>
            </a:lvl1pPr>
          </a:lstStyle>
          <a:p>
            <a:pPr lvl="0"/>
            <a:r>
              <a:rPr lang="en-US" noProof="0"/>
              <a:t>Insert headshot of picture of the person</a:t>
            </a:r>
          </a:p>
        </p:txBody>
      </p:sp>
      <p:sp>
        <p:nvSpPr>
          <p:cNvPr id="29" name="Marcador de texto 22">
            <a:extLst>
              <a:ext uri="{FF2B5EF4-FFF2-40B4-BE49-F238E27FC236}">
                <a16:creationId xmlns:a16="http://schemas.microsoft.com/office/drawing/2014/main" id="{E574AA54-0C2A-4469-BBA8-85F6DBA63FBD}"/>
              </a:ext>
            </a:extLst>
          </p:cNvPr>
          <p:cNvSpPr>
            <a:spLocks noGrp="1"/>
          </p:cNvSpPr>
          <p:nvPr>
            <p:ph type="body" sz="quarter" idx="28" hasCustomPrompt="1"/>
          </p:nvPr>
        </p:nvSpPr>
        <p:spPr>
          <a:xfrm>
            <a:off x="12403321" y="1605703"/>
            <a:ext cx="7226296" cy="772833"/>
          </a:xfrm>
        </p:spPr>
        <p:txBody>
          <a:bodyPr/>
          <a:lstStyle>
            <a:lvl1pPr marL="0" marR="0" indent="0" algn="l" defTabSz="914400" rtl="0" eaLnBrk="1" fontAlgn="base" latinLnBrk="0" hangingPunct="1">
              <a:lnSpc>
                <a:spcPct val="100000"/>
              </a:lnSpc>
              <a:spcBef>
                <a:spcPct val="20000"/>
              </a:spcBef>
              <a:spcAft>
                <a:spcPct val="0"/>
              </a:spcAft>
              <a:buClrTx/>
              <a:buSzTx/>
              <a:buFontTx/>
              <a:buNone/>
              <a:tabLst/>
              <a:defRPr sz="4000">
                <a:solidFill>
                  <a:schemeClr val="tx1"/>
                </a:solidFill>
                <a:latin typeface="Arial" panose="020B0604020202020204" pitchFamily="34" charset="0"/>
                <a:cs typeface="Arial" panose="020B0604020202020204" pitchFamily="34" charset="0"/>
              </a:defRPr>
            </a:lvl1pPr>
          </a:lstStyle>
          <a:p>
            <a:pPr lvl="0"/>
            <a:r>
              <a:rPr lang="es-MX" err="1"/>
              <a:t>Title</a:t>
            </a:r>
            <a:r>
              <a:rPr lang="es-MX"/>
              <a:t> / Tag</a:t>
            </a:r>
          </a:p>
        </p:txBody>
      </p:sp>
      <p:sp>
        <p:nvSpPr>
          <p:cNvPr id="30" name="Marcador de texto 23">
            <a:extLst>
              <a:ext uri="{FF2B5EF4-FFF2-40B4-BE49-F238E27FC236}">
                <a16:creationId xmlns:a16="http://schemas.microsoft.com/office/drawing/2014/main" id="{27686060-F627-4419-9A31-DDC2C37F970D}"/>
              </a:ext>
            </a:extLst>
          </p:cNvPr>
          <p:cNvSpPr>
            <a:spLocks noGrp="1"/>
          </p:cNvSpPr>
          <p:nvPr>
            <p:ph type="body" sz="quarter" idx="29" hasCustomPrompt="1"/>
          </p:nvPr>
        </p:nvSpPr>
        <p:spPr>
          <a:xfrm>
            <a:off x="12403321" y="374650"/>
            <a:ext cx="7226296" cy="1230313"/>
          </a:xfrm>
        </p:spPr>
        <p:txBody>
          <a:bodyPr/>
          <a:lstStyle>
            <a:lvl1pPr>
              <a:defRPr sz="7000">
                <a:latin typeface="Arial" panose="020B0604020202020204" pitchFamily="34" charset="0"/>
                <a:cs typeface="Arial" panose="020B0604020202020204" pitchFamily="34" charset="0"/>
              </a:defRPr>
            </a:lvl1pPr>
            <a:lvl2pPr>
              <a:defRPr sz="70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s-MX" err="1"/>
              <a:t>Name</a:t>
            </a:r>
            <a:endParaRPr lang="es-MX"/>
          </a:p>
        </p:txBody>
      </p:sp>
      <p:sp>
        <p:nvSpPr>
          <p:cNvPr id="31" name="Picture Placeholder 2">
            <a:extLst>
              <a:ext uri="{FF2B5EF4-FFF2-40B4-BE49-F238E27FC236}">
                <a16:creationId xmlns:a16="http://schemas.microsoft.com/office/drawing/2014/main" id="{855EF96D-97B7-4F0A-AE8B-30A7987D4EA2}"/>
              </a:ext>
            </a:extLst>
          </p:cNvPr>
          <p:cNvSpPr>
            <a:spLocks noGrp="1"/>
          </p:cNvSpPr>
          <p:nvPr>
            <p:ph type="pic" sz="quarter" idx="30" hasCustomPrompt="1"/>
          </p:nvPr>
        </p:nvSpPr>
        <p:spPr>
          <a:xfrm>
            <a:off x="10564632" y="607671"/>
            <a:ext cx="1594570" cy="1594570"/>
          </a:xfrm>
          <a:prstGeom prst="flowChartConnector">
            <a:avLst/>
          </a:prstGeom>
          <a:solidFill>
            <a:schemeClr val="tx2"/>
          </a:solidFill>
        </p:spPr>
        <p:txBody>
          <a:bodyPr>
            <a:normAutofit/>
          </a:bodyPr>
          <a:lstStyle>
            <a:lvl1pPr>
              <a:defRPr sz="1400">
                <a:latin typeface="Arial" panose="020B0604020202020204" pitchFamily="34" charset="0"/>
                <a:cs typeface="Arial" panose="020B0604020202020204" pitchFamily="34" charset="0"/>
              </a:defRPr>
            </a:lvl1pPr>
          </a:lstStyle>
          <a:p>
            <a:pPr lvl="0"/>
            <a:r>
              <a:rPr lang="en-US" noProof="0"/>
              <a:t>Insert headshot of picture of the person</a:t>
            </a:r>
          </a:p>
        </p:txBody>
      </p:sp>
    </p:spTree>
    <p:extLst>
      <p:ext uri="{BB962C8B-B14F-4D97-AF65-F5344CB8AC3E}">
        <p14:creationId xmlns:p14="http://schemas.microsoft.com/office/powerpoint/2010/main" val="397929523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D8C6C-9965-49E4-8F35-7D72676135D2}"/>
              </a:ext>
            </a:extLst>
          </p:cNvPr>
          <p:cNvSpPr>
            <a:spLocks noGrp="1"/>
          </p:cNvSpPr>
          <p:nvPr>
            <p:ph type="ctrTitle"/>
          </p:nvPr>
        </p:nvSpPr>
        <p:spPr>
          <a:xfrm>
            <a:off x="2513013" y="1850860"/>
            <a:ext cx="15078075" cy="3937329"/>
          </a:xfrm>
        </p:spPr>
        <p:txBody>
          <a:bodyPr anchor="b"/>
          <a:lstStyle>
            <a:lvl1pPr algn="ctr">
              <a:defRPr sz="9894"/>
            </a:lvl1pPr>
          </a:lstStyle>
          <a:p>
            <a:r>
              <a:rPr lang="en-US"/>
              <a:t>Click to edit Master title style</a:t>
            </a:r>
          </a:p>
        </p:txBody>
      </p:sp>
      <p:sp>
        <p:nvSpPr>
          <p:cNvPr id="3" name="Subtitle 2">
            <a:extLst>
              <a:ext uri="{FF2B5EF4-FFF2-40B4-BE49-F238E27FC236}">
                <a16:creationId xmlns:a16="http://schemas.microsoft.com/office/drawing/2014/main" id="{F99B089F-1A31-4176-95AF-909D5D626B03}"/>
              </a:ext>
            </a:extLst>
          </p:cNvPr>
          <p:cNvSpPr>
            <a:spLocks noGrp="1"/>
          </p:cNvSpPr>
          <p:nvPr>
            <p:ph type="subTitle" idx="1"/>
          </p:nvPr>
        </p:nvSpPr>
        <p:spPr>
          <a:xfrm>
            <a:off x="2513013" y="5940028"/>
            <a:ext cx="15078075" cy="2730474"/>
          </a:xfrm>
        </p:spPr>
        <p:txBody>
          <a:bodyPr/>
          <a:lstStyle>
            <a:lvl1pPr marL="0" indent="0" algn="ctr">
              <a:buNone/>
              <a:defRPr sz="3958"/>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p>
        </p:txBody>
      </p:sp>
      <p:sp>
        <p:nvSpPr>
          <p:cNvPr id="4" name="Date Placeholder 3">
            <a:extLst>
              <a:ext uri="{FF2B5EF4-FFF2-40B4-BE49-F238E27FC236}">
                <a16:creationId xmlns:a16="http://schemas.microsoft.com/office/drawing/2014/main" id="{F4DD096D-C0B0-414C-A4E6-FB94D59ACB39}"/>
              </a:ext>
            </a:extLst>
          </p:cNvPr>
          <p:cNvSpPr>
            <a:spLocks noGrp="1"/>
          </p:cNvSpPr>
          <p:nvPr>
            <p:ph type="dt" sz="half" idx="10"/>
          </p:nvPr>
        </p:nvSpPr>
        <p:spPr/>
        <p:txBody>
          <a:bodyPr/>
          <a:lstStyle/>
          <a:p>
            <a:fld id="{CD295EEB-39BB-4E2B-8CCD-B8034F147E28}" type="datetimeFigureOut">
              <a:rPr lang="en-US" smtClean="0"/>
              <a:t>7/9/2025</a:t>
            </a:fld>
            <a:endParaRPr lang="en-US"/>
          </a:p>
        </p:txBody>
      </p:sp>
      <p:sp>
        <p:nvSpPr>
          <p:cNvPr id="5" name="Footer Placeholder 4">
            <a:extLst>
              <a:ext uri="{FF2B5EF4-FFF2-40B4-BE49-F238E27FC236}">
                <a16:creationId xmlns:a16="http://schemas.microsoft.com/office/drawing/2014/main" id="{B9B77BE3-ABC4-46A6-9D15-31E9CC7063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7F37B5-ED2D-4FDA-828A-EA0F2E9A9EA7}"/>
              </a:ext>
            </a:extLst>
          </p:cNvPr>
          <p:cNvSpPr>
            <a:spLocks noGrp="1"/>
          </p:cNvSpPr>
          <p:nvPr>
            <p:ph type="sldNum" sz="quarter" idx="12"/>
          </p:nvPr>
        </p:nvSpPr>
        <p:spPr/>
        <p:txBody>
          <a:bodyPr/>
          <a:lstStyle/>
          <a:p>
            <a:fld id="{90ED66FD-9147-4756-BE30-B856C1D85679}" type="slidenum">
              <a:rPr lang="en-US" smtClean="0"/>
              <a:t>‹#›</a:t>
            </a:fld>
            <a:endParaRPr lang="en-US"/>
          </a:p>
        </p:txBody>
      </p:sp>
    </p:spTree>
    <p:extLst>
      <p:ext uri="{BB962C8B-B14F-4D97-AF65-F5344CB8AC3E}">
        <p14:creationId xmlns:p14="http://schemas.microsoft.com/office/powerpoint/2010/main" val="35755982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ES Thank You">
    <p:bg>
      <p:bgPr>
        <a:solidFill>
          <a:srgbClr val="F5F5F5"/>
        </a:solidFill>
        <a:effectLst/>
      </p:bgPr>
    </p:bg>
    <p:spTree>
      <p:nvGrpSpPr>
        <p:cNvPr id="1" name=""/>
        <p:cNvGrpSpPr/>
        <p:nvPr/>
      </p:nvGrpSpPr>
      <p:grpSpPr>
        <a:xfrm>
          <a:off x="0" y="0"/>
          <a:ext cx="0" cy="0"/>
          <a:chOff x="0" y="0"/>
          <a:chExt cx="0" cy="0"/>
        </a:xfrm>
      </p:grpSpPr>
      <p:pic>
        <p:nvPicPr>
          <p:cNvPr id="4" name="Picture 3" descr="A picture containing wheel&#10;&#10;Description automatically generated">
            <a:extLst>
              <a:ext uri="{FF2B5EF4-FFF2-40B4-BE49-F238E27FC236}">
                <a16:creationId xmlns:a16="http://schemas.microsoft.com/office/drawing/2014/main" id="{A1EC0A22-9EC3-F743-8F85-98FCBFE6FB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6" y="10360027"/>
            <a:ext cx="841374"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older 2"/>
          <p:cNvSpPr>
            <a:spLocks noGrp="1"/>
          </p:cNvSpPr>
          <p:nvPr>
            <p:ph type="ctrTitle"/>
          </p:nvPr>
        </p:nvSpPr>
        <p:spPr>
          <a:xfrm>
            <a:off x="612647" y="704088"/>
            <a:ext cx="18881853" cy="4450449"/>
          </a:xfrm>
          <a:prstGeom prst="rect">
            <a:avLst/>
          </a:prstGeom>
        </p:spPr>
        <p:txBody>
          <a:bodyPr wrap="square" tIns="18288" anchor="t">
            <a:spAutoFit/>
          </a:bodyPr>
          <a:lstStyle>
            <a:lvl1pPr marL="0" marR="5081" algn="l">
              <a:lnSpc>
                <a:spcPct val="100000"/>
              </a:lnSpc>
              <a:spcBef>
                <a:spcPts val="0"/>
              </a:spcBef>
              <a:defRPr sz="14399" b="0" i="0" kern="1200" spc="40" baseline="0">
                <a:solidFill>
                  <a:srgbClr val="010202"/>
                </a:solidFill>
                <a:latin typeface="Arial"/>
                <a:cs typeface="Arial"/>
              </a:defRPr>
            </a:lvl1pPr>
          </a:lstStyle>
          <a:p>
            <a:r>
              <a:rPr lang="en-US"/>
              <a:t>Click to edit Master title style</a:t>
            </a:r>
          </a:p>
        </p:txBody>
      </p:sp>
      <p:sp>
        <p:nvSpPr>
          <p:cNvPr id="5" name="Holder 6">
            <a:extLst>
              <a:ext uri="{FF2B5EF4-FFF2-40B4-BE49-F238E27FC236}">
                <a16:creationId xmlns:a16="http://schemas.microsoft.com/office/drawing/2014/main" id="{C6466333-1474-B440-B422-6BB6BA1731C1}"/>
              </a:ext>
            </a:extLst>
          </p:cNvPr>
          <p:cNvSpPr>
            <a:spLocks noGrp="1"/>
          </p:cNvSpPr>
          <p:nvPr>
            <p:ph type="sldNum" sz="quarter" idx="12"/>
          </p:nvPr>
        </p:nvSpPr>
        <p:spPr>
          <a:xfrm>
            <a:off x="603251" y="10433050"/>
            <a:ext cx="1295400" cy="214314"/>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779ACDDE-B716-5540-99F6-16937E07ACAE}" type="slidenum">
              <a:rPr lang="en-US" altLang="en-US"/>
              <a:pPr/>
              <a:t>‹#›</a:t>
            </a:fld>
            <a:endParaRPr lang="en-US" altLang="en-US"/>
          </a:p>
        </p:txBody>
      </p:sp>
      <p:sp>
        <p:nvSpPr>
          <p:cNvPr id="6" name="Text Placeholder 3">
            <a:extLst>
              <a:ext uri="{FF2B5EF4-FFF2-40B4-BE49-F238E27FC236}">
                <a16:creationId xmlns:a16="http://schemas.microsoft.com/office/drawing/2014/main" id="{FDFADC37-4782-8F48-A6AA-A89827A26649}"/>
              </a:ext>
            </a:extLst>
          </p:cNvPr>
          <p:cNvSpPr>
            <a:spLocks noGrp="1"/>
          </p:cNvSpPr>
          <p:nvPr>
            <p:ph type="body" sz="quarter" idx="11" hasCustomPrompt="1"/>
          </p:nvPr>
        </p:nvSpPr>
        <p:spPr>
          <a:xfrm>
            <a:off x="2216151" y="10150475"/>
            <a:ext cx="15989299" cy="534988"/>
          </a:xfrm>
        </p:spPr>
        <p:txBody>
          <a:bodyPr anchor="b">
            <a:normAutofit/>
          </a:bodyPr>
          <a:lstStyle>
            <a:lvl1pPr>
              <a:defRPr sz="2399"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310582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4.5B Text with Columns">
    <p:spTree>
      <p:nvGrpSpPr>
        <p:cNvPr id="1" name=""/>
        <p:cNvGrpSpPr/>
        <p:nvPr/>
      </p:nvGrpSpPr>
      <p:grpSpPr>
        <a:xfrm>
          <a:off x="0" y="0"/>
          <a:ext cx="0" cy="0"/>
          <a:chOff x="0" y="0"/>
          <a:chExt cx="0" cy="0"/>
        </a:xfrm>
      </p:grpSpPr>
      <p:pic>
        <p:nvPicPr>
          <p:cNvPr id="5" name="Picture 3" descr="A picture containing wheel&#10;&#10;Description automatically generated"/>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653126" y="10360028"/>
            <a:ext cx="841374" cy="328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Holder 2"/>
          <p:cNvSpPr>
            <a:spLocks noGrp="1"/>
          </p:cNvSpPr>
          <p:nvPr>
            <p:ph type="ctrTitle"/>
          </p:nvPr>
        </p:nvSpPr>
        <p:spPr>
          <a:xfrm>
            <a:off x="612647" y="268008"/>
            <a:ext cx="18789663" cy="1107996"/>
          </a:xfrm>
          <a:prstGeom prst="rect">
            <a:avLst/>
          </a:prstGeom>
        </p:spPr>
        <p:txBody>
          <a:bodyPr wrap="square" anchor="t">
            <a:spAutoFit/>
          </a:bodyPr>
          <a:lstStyle>
            <a:lvl1pPr marL="0" marR="5081" algn="l">
              <a:lnSpc>
                <a:spcPct val="100000"/>
              </a:lnSpc>
              <a:spcBef>
                <a:spcPts val="0"/>
              </a:spcBef>
              <a:defRPr sz="7200" b="0" i="0" kern="1200" spc="-10" baseline="0">
                <a:solidFill>
                  <a:srgbClr val="010202"/>
                </a:solidFill>
                <a:latin typeface="Arial"/>
                <a:cs typeface="Arial"/>
              </a:defRPr>
            </a:lvl1pPr>
          </a:lstStyle>
          <a:p>
            <a:r>
              <a:rPr lang="en-US"/>
              <a:t>Click to edit Master title style</a:t>
            </a:r>
          </a:p>
        </p:txBody>
      </p:sp>
      <p:sp>
        <p:nvSpPr>
          <p:cNvPr id="7" name="Holder 6"/>
          <p:cNvSpPr>
            <a:spLocks noGrp="1"/>
          </p:cNvSpPr>
          <p:nvPr>
            <p:ph type="sldNum" sz="quarter" idx="12"/>
          </p:nvPr>
        </p:nvSpPr>
        <p:spPr>
          <a:xfrm>
            <a:off x="603253" y="10433050"/>
            <a:ext cx="1295400" cy="214314"/>
          </a:xfrm>
          <a:prstGeom prst="rect">
            <a:avLst/>
          </a:prstGeom>
        </p:spPr>
        <p:txBody>
          <a:bodyPr wrap="square" lIns="0" tIns="0" rIns="0" bIns="0" anchor="b" anchorCtr="0">
            <a:spAutoFit/>
          </a:bodyPr>
          <a:lstStyle>
            <a:lvl1pPr algn="l" fontAlgn="auto">
              <a:spcBef>
                <a:spcPts val="0"/>
              </a:spcBef>
              <a:spcAft>
                <a:spcPts val="0"/>
              </a:spcAft>
              <a:defRPr sz="1400" b="1" cap="all" baseline="0" smtClean="0">
                <a:solidFill>
                  <a:schemeClr val="tx1"/>
                </a:solidFill>
                <a:latin typeface="Arial" panose="020B0604020202020204" pitchFamily="34" charset="0"/>
                <a:ea typeface="+mn-ea"/>
                <a:cs typeface="Arial" panose="020B0604020202020204" pitchFamily="34" charset="0"/>
              </a:defRPr>
            </a:lvl1pPr>
          </a:lstStyle>
          <a:p>
            <a:pPr>
              <a:defRPr/>
            </a:pPr>
            <a:fld id="{78368AFC-FE9F-D847-9A28-AC25DAA724DC}" type="slidenum">
              <a:rPr lang="en-US"/>
              <a:pPr>
                <a:defRPr/>
              </a:pPr>
              <a:t>‹#›</a:t>
            </a:fld>
            <a:endParaRPr lang="en-US"/>
          </a:p>
        </p:txBody>
      </p:sp>
      <p:sp>
        <p:nvSpPr>
          <p:cNvPr id="8" name="Text Placeholder 5">
            <a:extLst>
              <a:ext uri="{FF2B5EF4-FFF2-40B4-BE49-F238E27FC236}">
                <a16:creationId xmlns:a16="http://schemas.microsoft.com/office/drawing/2014/main" id="{B31B3303-EE25-40D8-96F0-83BBEEDB3322}"/>
              </a:ext>
            </a:extLst>
          </p:cNvPr>
          <p:cNvSpPr>
            <a:spLocks noGrp="1"/>
          </p:cNvSpPr>
          <p:nvPr>
            <p:ph type="body" sz="quarter" idx="17" hasCustomPrompt="1"/>
          </p:nvPr>
        </p:nvSpPr>
        <p:spPr>
          <a:xfrm>
            <a:off x="612650" y="2182020"/>
            <a:ext cx="9210803" cy="1231106"/>
          </a:xfrm>
        </p:spPr>
        <p:txBody>
          <a:bodyPr/>
          <a:lstStyle>
            <a:lvl1pPr>
              <a:lnSpc>
                <a:spcPct val="100000"/>
              </a:lnSpc>
              <a:spcBef>
                <a:spcPts val="800"/>
              </a:spcBef>
              <a:spcAft>
                <a:spcPts val="800"/>
              </a:spcAft>
              <a:defRPr sz="7200">
                <a:latin typeface="Arial" panose="020B0604020202020204" pitchFamily="34" charset="0"/>
                <a:cs typeface="Arial" panose="020B0604020202020204" pitchFamily="34" charset="0"/>
              </a:defRPr>
            </a:lvl1pPr>
            <a:lvl2pPr marL="731454" indent="-731454">
              <a:lnSpc>
                <a:spcPct val="100000"/>
              </a:lnSpc>
              <a:spcBef>
                <a:spcPts val="800"/>
              </a:spcBef>
              <a:spcAft>
                <a:spcPts val="800"/>
              </a:spcAft>
              <a:buFont typeface="System Font Regular"/>
              <a:buChar char="→"/>
              <a:defRPr sz="4000">
                <a:latin typeface="Arial" panose="020B0604020202020204" pitchFamily="34" charset="0"/>
                <a:cs typeface="Arial" panose="020B0604020202020204" pitchFamily="34" charset="0"/>
              </a:defRPr>
            </a:lvl2pPr>
            <a:lvl3pPr marL="342868" indent="-342868">
              <a:spcAft>
                <a:spcPts val="800"/>
              </a:spcAft>
              <a:buFont typeface="Arial"/>
              <a:buChar char="•"/>
              <a:defRPr sz="4000">
                <a:latin typeface="Arial" panose="020B0604020202020204" pitchFamily="34" charset="0"/>
                <a:cs typeface="Arial" panose="020B0604020202020204" pitchFamily="34" charset="0"/>
              </a:defRPr>
            </a:lvl3pPr>
            <a:lvl4pPr marL="1165752" indent="-342868">
              <a:spcAft>
                <a:spcPts val="800"/>
              </a:spcAft>
              <a:buFont typeface="Lucida Grande"/>
              <a:buChar char="●"/>
              <a:defRPr sz="4000">
                <a:latin typeface="Arial" panose="020B0604020202020204" pitchFamily="34" charset="0"/>
                <a:cs typeface="Arial" panose="020B0604020202020204" pitchFamily="34" charset="0"/>
              </a:defRPr>
            </a:lvl4pPr>
            <a:lvl5pPr marL="1536050" indent="-342868">
              <a:spcAft>
                <a:spcPts val="800"/>
              </a:spcAft>
              <a:buFont typeface="Arial"/>
              <a:buChar char="•"/>
              <a:defRPr sz="2399">
                <a:solidFill>
                  <a:schemeClr val="tx1"/>
                </a:solidFill>
                <a:latin typeface="Arial" panose="020B0604020202020204" pitchFamily="34" charset="0"/>
                <a:cs typeface="Arial" panose="020B0604020202020204" pitchFamily="34" charset="0"/>
              </a:defRPr>
            </a:lvl5pPr>
          </a:lstStyle>
          <a:p>
            <a:pPr lvl="0"/>
            <a:r>
              <a:rPr lang="en-US"/>
              <a:t>Heading</a:t>
            </a:r>
          </a:p>
        </p:txBody>
      </p:sp>
      <p:sp>
        <p:nvSpPr>
          <p:cNvPr id="11" name="Text Placeholder 5">
            <a:extLst>
              <a:ext uri="{FF2B5EF4-FFF2-40B4-BE49-F238E27FC236}">
                <a16:creationId xmlns:a16="http://schemas.microsoft.com/office/drawing/2014/main" id="{814F185C-2806-4B92-8FFA-17F9A51DFA68}"/>
              </a:ext>
            </a:extLst>
          </p:cNvPr>
          <p:cNvSpPr>
            <a:spLocks noGrp="1"/>
          </p:cNvSpPr>
          <p:nvPr>
            <p:ph type="body" sz="quarter" idx="20" hasCustomPrompt="1"/>
          </p:nvPr>
        </p:nvSpPr>
        <p:spPr>
          <a:xfrm>
            <a:off x="10191510" y="2182020"/>
            <a:ext cx="9210803" cy="1231106"/>
          </a:xfrm>
        </p:spPr>
        <p:txBody>
          <a:bodyPr/>
          <a:lstStyle>
            <a:lvl1pPr>
              <a:lnSpc>
                <a:spcPct val="100000"/>
              </a:lnSpc>
              <a:spcBef>
                <a:spcPts val="800"/>
              </a:spcBef>
              <a:spcAft>
                <a:spcPts val="800"/>
              </a:spcAft>
              <a:defRPr sz="7200">
                <a:latin typeface="Arial" panose="020B0604020202020204" pitchFamily="34" charset="0"/>
                <a:cs typeface="Arial" panose="020B0604020202020204" pitchFamily="34" charset="0"/>
              </a:defRPr>
            </a:lvl1pPr>
            <a:lvl2pPr marL="731454" indent="-731454">
              <a:lnSpc>
                <a:spcPct val="100000"/>
              </a:lnSpc>
              <a:spcBef>
                <a:spcPts val="800"/>
              </a:spcBef>
              <a:spcAft>
                <a:spcPts val="800"/>
              </a:spcAft>
              <a:buFont typeface="System Font Regular"/>
              <a:buChar char="→"/>
              <a:defRPr sz="4000">
                <a:latin typeface="Arial" panose="020B0604020202020204" pitchFamily="34" charset="0"/>
                <a:cs typeface="Arial" panose="020B0604020202020204" pitchFamily="34" charset="0"/>
              </a:defRPr>
            </a:lvl2pPr>
            <a:lvl3pPr marL="342868" indent="-342868">
              <a:spcAft>
                <a:spcPts val="800"/>
              </a:spcAft>
              <a:buFont typeface="Arial"/>
              <a:buChar char="•"/>
              <a:defRPr sz="4000">
                <a:latin typeface="Arial" panose="020B0604020202020204" pitchFamily="34" charset="0"/>
                <a:cs typeface="Arial" panose="020B0604020202020204" pitchFamily="34" charset="0"/>
              </a:defRPr>
            </a:lvl3pPr>
            <a:lvl4pPr marL="1165752" indent="-342868">
              <a:spcAft>
                <a:spcPts val="800"/>
              </a:spcAft>
              <a:buFont typeface="Lucida Grande"/>
              <a:buChar char="●"/>
              <a:defRPr sz="4000">
                <a:latin typeface="Arial" panose="020B0604020202020204" pitchFamily="34" charset="0"/>
                <a:cs typeface="Arial" panose="020B0604020202020204" pitchFamily="34" charset="0"/>
              </a:defRPr>
            </a:lvl4pPr>
            <a:lvl5pPr marL="1536050" indent="-342868">
              <a:spcAft>
                <a:spcPts val="800"/>
              </a:spcAft>
              <a:buFont typeface="Arial"/>
              <a:buChar char="•"/>
              <a:defRPr sz="2399">
                <a:solidFill>
                  <a:schemeClr val="tx1"/>
                </a:solidFill>
                <a:latin typeface="Arial" panose="020B0604020202020204" pitchFamily="34" charset="0"/>
                <a:cs typeface="Arial" panose="020B0604020202020204" pitchFamily="34" charset="0"/>
              </a:defRPr>
            </a:lvl5pPr>
          </a:lstStyle>
          <a:p>
            <a:pPr lvl="0"/>
            <a:r>
              <a:rPr lang="en-US"/>
              <a:t>Heading</a:t>
            </a:r>
          </a:p>
        </p:txBody>
      </p:sp>
      <p:pic>
        <p:nvPicPr>
          <p:cNvPr id="12" name="Picture 4">
            <a:extLst>
              <a:ext uri="{FF2B5EF4-FFF2-40B4-BE49-F238E27FC236}">
                <a16:creationId xmlns:a16="http://schemas.microsoft.com/office/drawing/2014/main" id="{FCF284B2-AEED-4606-A999-F1627F0C3D4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612776" y="1758042"/>
            <a:ext cx="18845213" cy="198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Placeholder 5">
            <a:extLst>
              <a:ext uri="{FF2B5EF4-FFF2-40B4-BE49-F238E27FC236}">
                <a16:creationId xmlns:a16="http://schemas.microsoft.com/office/drawing/2014/main" id="{A6781438-74BB-D84E-988A-C0B924189597}"/>
              </a:ext>
            </a:extLst>
          </p:cNvPr>
          <p:cNvSpPr>
            <a:spLocks noGrp="1"/>
          </p:cNvSpPr>
          <p:nvPr>
            <p:ph type="body" sz="quarter" idx="21" hasCustomPrompt="1"/>
          </p:nvPr>
        </p:nvSpPr>
        <p:spPr>
          <a:xfrm>
            <a:off x="612650" y="3749676"/>
            <a:ext cx="9210803" cy="6599238"/>
          </a:xfrm>
        </p:spPr>
        <p:txBody>
          <a:bodyPr/>
          <a:lstStyle>
            <a:lvl1pPr>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1pPr>
            <a:lvl2pPr marL="731454" indent="-731454">
              <a:lnSpc>
                <a:spcPct val="100000"/>
              </a:lnSpc>
              <a:spcBef>
                <a:spcPts val="800"/>
              </a:spcBef>
              <a:spcAft>
                <a:spcPts val="800"/>
              </a:spcAft>
              <a:buFont typeface="System Font Regular"/>
              <a:buChar char="→"/>
              <a:defRPr sz="4000">
                <a:latin typeface="Arial" panose="020B0604020202020204" pitchFamily="34" charset="0"/>
                <a:cs typeface="Arial" panose="020B0604020202020204" pitchFamily="34" charset="0"/>
              </a:defRPr>
            </a:lvl2pPr>
            <a:lvl3pPr marL="342868" indent="-342868">
              <a:spcAft>
                <a:spcPts val="800"/>
              </a:spcAft>
              <a:buFont typeface="Arial"/>
              <a:buChar char="•"/>
              <a:defRPr sz="4000">
                <a:latin typeface="Arial" panose="020B0604020202020204" pitchFamily="34" charset="0"/>
                <a:cs typeface="Arial" panose="020B0604020202020204" pitchFamily="34" charset="0"/>
              </a:defRPr>
            </a:lvl3pPr>
            <a:lvl4pPr marL="1165752" indent="-342868">
              <a:spcAft>
                <a:spcPts val="800"/>
              </a:spcAft>
              <a:buFont typeface="Lucida Grande"/>
              <a:buChar char="●"/>
              <a:defRPr sz="4000">
                <a:latin typeface="Arial" panose="020B0604020202020204" pitchFamily="34" charset="0"/>
                <a:cs typeface="Arial" panose="020B0604020202020204" pitchFamily="34" charset="0"/>
              </a:defRPr>
            </a:lvl4pPr>
            <a:lvl5pPr marL="1536050" indent="-342868">
              <a:spcAft>
                <a:spcPts val="800"/>
              </a:spcAft>
              <a:buFont typeface="Arial"/>
              <a:buChar char="•"/>
              <a:defRPr sz="2399">
                <a:solidFill>
                  <a:schemeClr val="tx1"/>
                </a:solidFill>
                <a:latin typeface="Arial" panose="020B0604020202020204" pitchFamily="34" charset="0"/>
                <a:cs typeface="Arial" panose="020B0604020202020204" pitchFamily="34" charset="0"/>
              </a:defRPr>
            </a:lvl5pPr>
          </a:lstStyle>
          <a:p>
            <a:pPr lvl="0"/>
            <a:r>
              <a:rPr lang="en-US"/>
              <a:t>List</a:t>
            </a:r>
          </a:p>
          <a:p>
            <a:pPr lvl="0"/>
            <a:r>
              <a:rPr lang="en-US"/>
              <a:t>List</a:t>
            </a:r>
          </a:p>
          <a:p>
            <a:pPr lvl="0"/>
            <a:r>
              <a:rPr lang="en-US"/>
              <a:t>List</a:t>
            </a:r>
          </a:p>
        </p:txBody>
      </p:sp>
      <p:sp>
        <p:nvSpPr>
          <p:cNvPr id="14" name="Text Placeholder 5">
            <a:extLst>
              <a:ext uri="{FF2B5EF4-FFF2-40B4-BE49-F238E27FC236}">
                <a16:creationId xmlns:a16="http://schemas.microsoft.com/office/drawing/2014/main" id="{B1836F73-9519-5F42-962B-45BD82A61DC7}"/>
              </a:ext>
            </a:extLst>
          </p:cNvPr>
          <p:cNvSpPr>
            <a:spLocks noGrp="1"/>
          </p:cNvSpPr>
          <p:nvPr>
            <p:ph type="body" sz="quarter" idx="22" hasCustomPrompt="1"/>
          </p:nvPr>
        </p:nvSpPr>
        <p:spPr>
          <a:xfrm>
            <a:off x="10191510" y="3749676"/>
            <a:ext cx="9210803" cy="6599238"/>
          </a:xfrm>
        </p:spPr>
        <p:txBody>
          <a:bodyPr/>
          <a:lstStyle>
            <a:lvl1pPr>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1pPr>
            <a:lvl2pPr marL="731454" indent="-731454">
              <a:lnSpc>
                <a:spcPct val="100000"/>
              </a:lnSpc>
              <a:spcBef>
                <a:spcPts val="800"/>
              </a:spcBef>
              <a:spcAft>
                <a:spcPts val="800"/>
              </a:spcAft>
              <a:buFont typeface="System Font Regular"/>
              <a:buChar char="→"/>
              <a:defRPr sz="4000">
                <a:latin typeface="Arial" panose="020B0604020202020204" pitchFamily="34" charset="0"/>
                <a:cs typeface="Arial" panose="020B0604020202020204" pitchFamily="34" charset="0"/>
              </a:defRPr>
            </a:lvl2pPr>
            <a:lvl3pPr marL="342868" indent="-342868">
              <a:spcAft>
                <a:spcPts val="800"/>
              </a:spcAft>
              <a:buFont typeface="Arial"/>
              <a:buChar char="•"/>
              <a:defRPr sz="4000">
                <a:latin typeface="Arial" panose="020B0604020202020204" pitchFamily="34" charset="0"/>
                <a:cs typeface="Arial" panose="020B0604020202020204" pitchFamily="34" charset="0"/>
              </a:defRPr>
            </a:lvl3pPr>
            <a:lvl4pPr marL="1165752" indent="-342868">
              <a:spcAft>
                <a:spcPts val="800"/>
              </a:spcAft>
              <a:buFont typeface="Lucida Grande"/>
              <a:buChar char="●"/>
              <a:defRPr sz="4000">
                <a:latin typeface="Arial" panose="020B0604020202020204" pitchFamily="34" charset="0"/>
                <a:cs typeface="Arial" panose="020B0604020202020204" pitchFamily="34" charset="0"/>
              </a:defRPr>
            </a:lvl4pPr>
            <a:lvl5pPr marL="1536050" indent="-342868">
              <a:spcAft>
                <a:spcPts val="800"/>
              </a:spcAft>
              <a:buFont typeface="Arial"/>
              <a:buChar char="•"/>
              <a:defRPr sz="2399">
                <a:solidFill>
                  <a:schemeClr val="tx1"/>
                </a:solidFill>
                <a:latin typeface="Arial" panose="020B0604020202020204" pitchFamily="34" charset="0"/>
                <a:cs typeface="Arial" panose="020B0604020202020204" pitchFamily="34" charset="0"/>
              </a:defRPr>
            </a:lvl5pPr>
          </a:lstStyle>
          <a:p>
            <a:pPr lvl="0"/>
            <a:r>
              <a:rPr lang="en-US"/>
              <a:t>List</a:t>
            </a:r>
          </a:p>
          <a:p>
            <a:pPr lvl="0"/>
            <a:r>
              <a:rPr lang="en-US"/>
              <a:t>List</a:t>
            </a:r>
          </a:p>
          <a:p>
            <a:pPr lvl="0"/>
            <a:r>
              <a:rPr lang="en-US"/>
              <a:t>List</a:t>
            </a:r>
          </a:p>
        </p:txBody>
      </p:sp>
      <p:sp>
        <p:nvSpPr>
          <p:cNvPr id="13" name="Text Placeholder 3">
            <a:extLst>
              <a:ext uri="{FF2B5EF4-FFF2-40B4-BE49-F238E27FC236}">
                <a16:creationId xmlns:a16="http://schemas.microsoft.com/office/drawing/2014/main" id="{A5042599-4545-6146-82AA-460B5207AEB8}"/>
              </a:ext>
            </a:extLst>
          </p:cNvPr>
          <p:cNvSpPr>
            <a:spLocks noGrp="1"/>
          </p:cNvSpPr>
          <p:nvPr>
            <p:ph type="body" sz="quarter" idx="11" hasCustomPrompt="1"/>
          </p:nvPr>
        </p:nvSpPr>
        <p:spPr>
          <a:xfrm>
            <a:off x="2216152" y="10150475"/>
            <a:ext cx="15989299" cy="534988"/>
          </a:xfrm>
        </p:spPr>
        <p:txBody>
          <a:bodyPr anchor="b">
            <a:normAutofit/>
          </a:bodyPr>
          <a:lstStyle>
            <a:lvl1pPr>
              <a:defRPr sz="2399"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232487200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GSM STANDARD">
    <p:spTree>
      <p:nvGrpSpPr>
        <p:cNvPr id="1" name=""/>
        <p:cNvGrpSpPr/>
        <p:nvPr/>
      </p:nvGrpSpPr>
      <p:grpSpPr>
        <a:xfrm>
          <a:off x="0" y="0"/>
          <a:ext cx="0" cy="0"/>
          <a:chOff x="0" y="0"/>
          <a:chExt cx="0" cy="0"/>
        </a:xfrm>
      </p:grpSpPr>
      <p:pic>
        <p:nvPicPr>
          <p:cNvPr id="5" name="Picture 3" descr="A picture containing wheel&#10;&#10;Description automatically generated"/>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653126" y="10360028"/>
            <a:ext cx="841374" cy="328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Holder 2"/>
          <p:cNvSpPr>
            <a:spLocks noGrp="1"/>
          </p:cNvSpPr>
          <p:nvPr>
            <p:ph type="ctrTitle"/>
          </p:nvPr>
        </p:nvSpPr>
        <p:spPr>
          <a:xfrm>
            <a:off x="612647" y="268008"/>
            <a:ext cx="18789663" cy="1107996"/>
          </a:xfrm>
          <a:prstGeom prst="rect">
            <a:avLst/>
          </a:prstGeom>
        </p:spPr>
        <p:txBody>
          <a:bodyPr wrap="square" anchor="t">
            <a:spAutoFit/>
          </a:bodyPr>
          <a:lstStyle>
            <a:lvl1pPr marL="0" marR="5081" algn="l">
              <a:lnSpc>
                <a:spcPct val="100000"/>
              </a:lnSpc>
              <a:spcBef>
                <a:spcPts val="0"/>
              </a:spcBef>
              <a:defRPr sz="7200" b="0" i="0" kern="1200" spc="-10" baseline="0">
                <a:solidFill>
                  <a:srgbClr val="010202"/>
                </a:solidFill>
                <a:latin typeface="Arial"/>
                <a:cs typeface="Arial"/>
              </a:defRPr>
            </a:lvl1pPr>
          </a:lstStyle>
          <a:p>
            <a:r>
              <a:rPr lang="en-US"/>
              <a:t>Click to edit Master title style</a:t>
            </a:r>
          </a:p>
        </p:txBody>
      </p:sp>
      <p:sp>
        <p:nvSpPr>
          <p:cNvPr id="7" name="Holder 6"/>
          <p:cNvSpPr>
            <a:spLocks noGrp="1"/>
          </p:cNvSpPr>
          <p:nvPr>
            <p:ph type="sldNum" sz="quarter" idx="12"/>
          </p:nvPr>
        </p:nvSpPr>
        <p:spPr>
          <a:xfrm>
            <a:off x="603253" y="10433050"/>
            <a:ext cx="1295400" cy="214314"/>
          </a:xfrm>
          <a:prstGeom prst="rect">
            <a:avLst/>
          </a:prstGeom>
        </p:spPr>
        <p:txBody>
          <a:bodyPr wrap="square" lIns="0" tIns="0" rIns="0" bIns="0" anchor="b" anchorCtr="0">
            <a:spAutoFit/>
          </a:bodyPr>
          <a:lstStyle>
            <a:lvl1pPr algn="l" fontAlgn="auto">
              <a:spcBef>
                <a:spcPts val="0"/>
              </a:spcBef>
              <a:spcAft>
                <a:spcPts val="0"/>
              </a:spcAft>
              <a:defRPr sz="1400" b="1" cap="all" baseline="0" smtClean="0">
                <a:solidFill>
                  <a:schemeClr val="tx1"/>
                </a:solidFill>
                <a:latin typeface="Arial" panose="020B0604020202020204" pitchFamily="34" charset="0"/>
                <a:ea typeface="+mn-ea"/>
                <a:cs typeface="Arial" panose="020B0604020202020204" pitchFamily="34" charset="0"/>
              </a:defRPr>
            </a:lvl1pPr>
          </a:lstStyle>
          <a:p>
            <a:pPr>
              <a:defRPr/>
            </a:pPr>
            <a:fld id="{78368AFC-FE9F-D847-9A28-AC25DAA724DC}" type="slidenum">
              <a:rPr lang="en-US"/>
              <a:pPr>
                <a:defRPr/>
              </a:pPr>
              <a:t>‹#›</a:t>
            </a:fld>
            <a:endParaRPr lang="en-US"/>
          </a:p>
        </p:txBody>
      </p:sp>
      <p:pic>
        <p:nvPicPr>
          <p:cNvPr id="12" name="Picture 4">
            <a:extLst>
              <a:ext uri="{FF2B5EF4-FFF2-40B4-BE49-F238E27FC236}">
                <a16:creationId xmlns:a16="http://schemas.microsoft.com/office/drawing/2014/main" id="{FCF284B2-AEED-4606-A999-F1627F0C3D4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612776" y="1758042"/>
            <a:ext cx="18845213" cy="198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Placeholder 5">
            <a:extLst>
              <a:ext uri="{FF2B5EF4-FFF2-40B4-BE49-F238E27FC236}">
                <a16:creationId xmlns:a16="http://schemas.microsoft.com/office/drawing/2014/main" id="{A6781438-74BB-D84E-988A-C0B924189597}"/>
              </a:ext>
            </a:extLst>
          </p:cNvPr>
          <p:cNvSpPr>
            <a:spLocks noGrp="1"/>
          </p:cNvSpPr>
          <p:nvPr>
            <p:ph type="body" sz="quarter" idx="21" hasCustomPrompt="1"/>
          </p:nvPr>
        </p:nvSpPr>
        <p:spPr>
          <a:xfrm>
            <a:off x="612647" y="2182024"/>
            <a:ext cx="18789663" cy="8166893"/>
          </a:xfrm>
        </p:spPr>
        <p:txBody>
          <a:bodyPr/>
          <a:lstStyle>
            <a:lvl1pPr>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1pPr>
            <a:lvl2pPr marL="801614" indent="-336520">
              <a:lnSpc>
                <a:spcPct val="100000"/>
              </a:lnSpc>
              <a:spcBef>
                <a:spcPts val="800"/>
              </a:spcBef>
              <a:spcAft>
                <a:spcPts val="800"/>
              </a:spcAft>
              <a:buFont typeface="Arial" panose="020B0604020202020204" pitchFamily="34" charset="0"/>
              <a:buChar char="•"/>
              <a:defRPr sz="3600">
                <a:latin typeface="Arial" panose="020B0604020202020204" pitchFamily="34" charset="0"/>
                <a:cs typeface="Arial" panose="020B0604020202020204" pitchFamily="34" charset="0"/>
              </a:defRPr>
            </a:lvl2pPr>
            <a:lvl3pPr marL="1139720" indent="-342868">
              <a:spcAft>
                <a:spcPts val="800"/>
              </a:spcAft>
              <a:buFont typeface="Calibri" panose="020F0502020204030204" pitchFamily="34" charset="0"/>
              <a:buChar char="‐"/>
              <a:defRPr sz="3600">
                <a:latin typeface="Arial" panose="020B0604020202020204" pitchFamily="34" charset="0"/>
                <a:cs typeface="Arial" panose="020B0604020202020204" pitchFamily="34" charset="0"/>
              </a:defRPr>
            </a:lvl3pPr>
            <a:lvl4pPr marL="1165752" indent="-342868">
              <a:spcAft>
                <a:spcPts val="800"/>
              </a:spcAft>
              <a:buFont typeface="Lucida Grande"/>
              <a:buChar char="●"/>
              <a:defRPr sz="4000">
                <a:latin typeface="Arial" panose="020B0604020202020204" pitchFamily="34" charset="0"/>
                <a:cs typeface="Arial" panose="020B0604020202020204" pitchFamily="34" charset="0"/>
              </a:defRPr>
            </a:lvl4pPr>
            <a:lvl5pPr marL="1536050" indent="-342868">
              <a:spcAft>
                <a:spcPts val="800"/>
              </a:spcAft>
              <a:buFont typeface="Arial"/>
              <a:buChar char="•"/>
              <a:defRPr sz="2399">
                <a:solidFill>
                  <a:schemeClr val="tx1"/>
                </a:solidFill>
                <a:latin typeface="Arial" panose="020B0604020202020204" pitchFamily="34" charset="0"/>
                <a:cs typeface="Arial" panose="020B0604020202020204" pitchFamily="34" charset="0"/>
              </a:defRPr>
            </a:lvl5pPr>
          </a:lstStyle>
          <a:p>
            <a:pPr lvl="0"/>
            <a:r>
              <a:rPr lang="en-US"/>
              <a:t> List</a:t>
            </a:r>
          </a:p>
          <a:p>
            <a:pPr lvl="1"/>
            <a:r>
              <a:rPr lang="en-US"/>
              <a:t>List</a:t>
            </a:r>
          </a:p>
          <a:p>
            <a:pPr lvl="2"/>
            <a:r>
              <a:rPr lang="en-US"/>
              <a:t>List</a:t>
            </a:r>
          </a:p>
        </p:txBody>
      </p:sp>
    </p:spTree>
    <p:extLst>
      <p:ext uri="{BB962C8B-B14F-4D97-AF65-F5344CB8AC3E}">
        <p14:creationId xmlns:p14="http://schemas.microsoft.com/office/powerpoint/2010/main" val="14764496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1 AES Cov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A57179-286D-9A49-B903-36471AE34F6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2648" y="8933688"/>
            <a:ext cx="18888202" cy="199154"/>
          </a:xfrm>
          <a:prstGeom prst="rect">
            <a:avLst/>
          </a:prstGeom>
        </p:spPr>
      </p:pic>
      <p:sp>
        <p:nvSpPr>
          <p:cNvPr id="2" name="Holder 2"/>
          <p:cNvSpPr>
            <a:spLocks noGrp="1"/>
          </p:cNvSpPr>
          <p:nvPr>
            <p:ph type="ctrTitle" hasCustomPrompt="1"/>
          </p:nvPr>
        </p:nvSpPr>
        <p:spPr>
          <a:xfrm>
            <a:off x="612648" y="625475"/>
            <a:ext cx="18878804" cy="8463855"/>
          </a:xfrm>
          <a:prstGeom prst="rect">
            <a:avLst/>
          </a:prstGeom>
        </p:spPr>
        <p:txBody>
          <a:bodyPr wrap="square" lIns="0" tIns="0" rIns="0" bIns="0">
            <a:normAutofit/>
          </a:bodyPr>
          <a:lstStyle>
            <a:lvl1pPr marL="9144">
              <a:lnSpc>
                <a:spcPts val="32980"/>
              </a:lnSpc>
              <a:spcBef>
                <a:spcPts val="6695"/>
              </a:spcBef>
              <a:defRPr sz="32950" b="0" i="0" kern="1200" spc="-10" baseline="0">
                <a:solidFill>
                  <a:srgbClr val="010202"/>
                </a:solidFill>
                <a:latin typeface="Arial"/>
                <a:cs typeface="Arial"/>
              </a:defRPr>
            </a:lvl1pPr>
          </a:lstStyle>
          <a:p>
            <a:r>
              <a:rPr lang="en-US"/>
              <a:t>Large </a:t>
            </a:r>
            <a:br>
              <a:rPr lang="en-US"/>
            </a:br>
            <a:r>
              <a:rPr lang="en-US"/>
              <a:t>title</a:t>
            </a:r>
            <a:endParaRPr/>
          </a:p>
        </p:txBody>
      </p:sp>
      <p:pic>
        <p:nvPicPr>
          <p:cNvPr id="4" name="Picture 3" descr="A picture containing wheel&#10;&#10;Description automatically generated">
            <a:extLst>
              <a:ext uri="{FF2B5EF4-FFF2-40B4-BE49-F238E27FC236}">
                <a16:creationId xmlns:a16="http://schemas.microsoft.com/office/drawing/2014/main" id="{FFEF52C9-3B92-2747-AAA3-60EC862109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998696" y="9702880"/>
            <a:ext cx="2551176" cy="995064"/>
          </a:xfrm>
          <a:prstGeom prst="rect">
            <a:avLst/>
          </a:prstGeom>
        </p:spPr>
      </p:pic>
    </p:spTree>
    <p:extLst>
      <p:ext uri="{BB962C8B-B14F-4D97-AF65-F5344CB8AC3E}">
        <p14:creationId xmlns:p14="http://schemas.microsoft.com/office/powerpoint/2010/main" val="884080827"/>
      </p:ext>
    </p:extLst>
  </p:cSld>
  <p:clrMapOvr>
    <a:masterClrMapping/>
  </p:clrMapOvr>
  <mc:AlternateContent xmlns:mc="http://schemas.openxmlformats.org/markup-compatibility/2006" xmlns:p14="http://schemas.microsoft.com/office/powerpoint/2010/main">
    <mc:Choice Requires="p14">
      <p:transition p14:dur="0" advClick="0" advTm="100">
        <p:wipe/>
      </p:transition>
    </mc:Choice>
    <mc:Fallback xmlns="">
      <p:transition advClick="0" advTm="100">
        <p:wipe/>
      </p:transition>
    </mc:Fallback>
  </mc:AlternateContent>
  <p:extLst>
    <p:ext uri="{DCECCB84-F9BA-43D5-87BE-67443E8EF086}">
      <p15:sldGuideLst xmlns:p15="http://schemas.microsoft.com/office/powerpoint/2012/main">
        <p15:guide id="1" orient="horz" pos="538">
          <p15:clr>
            <a:srgbClr val="FBAE40"/>
          </p15:clr>
        </p15:guide>
        <p15:guide id="4" orient="horz" pos="6106">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2 AES Cov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A57179-286D-9A49-B903-36471AE34F6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2648" y="8933688"/>
            <a:ext cx="18888202" cy="199154"/>
          </a:xfrm>
          <a:prstGeom prst="rect">
            <a:avLst/>
          </a:prstGeom>
        </p:spPr>
      </p:pic>
      <p:sp>
        <p:nvSpPr>
          <p:cNvPr id="2" name="Holder 2"/>
          <p:cNvSpPr>
            <a:spLocks noGrp="1"/>
          </p:cNvSpPr>
          <p:nvPr>
            <p:ph type="ctrTitle" hasCustomPrompt="1"/>
          </p:nvPr>
        </p:nvSpPr>
        <p:spPr>
          <a:xfrm>
            <a:off x="612648" y="854075"/>
            <a:ext cx="18878804" cy="8463855"/>
          </a:xfrm>
          <a:prstGeom prst="rect">
            <a:avLst/>
          </a:prstGeom>
        </p:spPr>
        <p:txBody>
          <a:bodyPr wrap="square" lIns="0" tIns="0" rIns="0" bIns="0">
            <a:normAutofit/>
          </a:bodyPr>
          <a:lstStyle>
            <a:lvl1pPr marL="9144">
              <a:lnSpc>
                <a:spcPts val="16500"/>
              </a:lnSpc>
              <a:spcBef>
                <a:spcPts val="6695"/>
              </a:spcBef>
              <a:defRPr sz="16500" b="0" i="0" kern="1200" spc="-10" baseline="0">
                <a:solidFill>
                  <a:srgbClr val="010202"/>
                </a:solidFill>
                <a:latin typeface="Arial"/>
                <a:cs typeface="Arial"/>
              </a:defRPr>
            </a:lvl1pPr>
          </a:lstStyle>
          <a:p>
            <a:r>
              <a:rPr lang="en-US"/>
              <a:t>Medium </a:t>
            </a:r>
            <a:br>
              <a:rPr lang="en-US"/>
            </a:br>
            <a:r>
              <a:rPr lang="en-US"/>
              <a:t>title</a:t>
            </a:r>
            <a:endParaRPr/>
          </a:p>
        </p:txBody>
      </p:sp>
      <p:pic>
        <p:nvPicPr>
          <p:cNvPr id="4" name="Picture 3" descr="A picture containing wheel&#10;&#10;Description automatically generated">
            <a:extLst>
              <a:ext uri="{FF2B5EF4-FFF2-40B4-BE49-F238E27FC236}">
                <a16:creationId xmlns:a16="http://schemas.microsoft.com/office/drawing/2014/main" id="{FFEF52C9-3B92-2747-AAA3-60EC862109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998696" y="9702880"/>
            <a:ext cx="2551176" cy="995064"/>
          </a:xfrm>
          <a:prstGeom prst="rect">
            <a:avLst/>
          </a:prstGeom>
        </p:spPr>
      </p:pic>
    </p:spTree>
    <p:extLst>
      <p:ext uri="{BB962C8B-B14F-4D97-AF65-F5344CB8AC3E}">
        <p14:creationId xmlns:p14="http://schemas.microsoft.com/office/powerpoint/2010/main" val="4183000528"/>
      </p:ext>
    </p:extLst>
  </p:cSld>
  <p:clrMapOvr>
    <a:masterClrMapping/>
  </p:clrMapOvr>
  <mc:AlternateContent xmlns:mc="http://schemas.openxmlformats.org/markup-compatibility/2006" xmlns:p14="http://schemas.microsoft.com/office/powerpoint/2010/main">
    <mc:Choice Requires="p14">
      <p:transition p14:dur="0" advClick="0" advTm="100">
        <p:wipe/>
      </p:transition>
    </mc:Choice>
    <mc:Fallback xmlns="">
      <p:transition advClick="0" advTm="100">
        <p:wipe/>
      </p:transition>
    </mc:Fallback>
  </mc:AlternateContent>
  <p:extLst>
    <p:ext uri="{DCECCB84-F9BA-43D5-87BE-67443E8EF086}">
      <p15:sldGuideLst xmlns:p15="http://schemas.microsoft.com/office/powerpoint/2012/main">
        <p15:guide id="1" orient="horz" pos="538">
          <p15:clr>
            <a:srgbClr val="FBAE40"/>
          </p15:clr>
        </p15:guide>
        <p15:guide id="4" orient="horz" pos="6106">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3 AES Cover">
    <p:spTree>
      <p:nvGrpSpPr>
        <p:cNvPr id="1" name=""/>
        <p:cNvGrpSpPr/>
        <p:nvPr/>
      </p:nvGrpSpPr>
      <p:grpSpPr>
        <a:xfrm>
          <a:off x="0" y="0"/>
          <a:ext cx="0" cy="0"/>
          <a:chOff x="0" y="0"/>
          <a:chExt cx="0" cy="0"/>
        </a:xfrm>
      </p:grpSpPr>
      <p:sp>
        <p:nvSpPr>
          <p:cNvPr id="14" name="Picture Placeholder 4">
            <a:extLst>
              <a:ext uri="{FF2B5EF4-FFF2-40B4-BE49-F238E27FC236}">
                <a16:creationId xmlns:a16="http://schemas.microsoft.com/office/drawing/2014/main" id="{7D77FE0C-2B42-7E49-890F-6743794687E5}"/>
              </a:ext>
            </a:extLst>
          </p:cNvPr>
          <p:cNvSpPr>
            <a:spLocks noGrp="1"/>
          </p:cNvSpPr>
          <p:nvPr>
            <p:ph type="pic" sz="quarter" idx="13"/>
          </p:nvPr>
        </p:nvSpPr>
        <p:spPr>
          <a:xfrm>
            <a:off x="13404848" y="630936"/>
            <a:ext cx="4454527" cy="2468880"/>
          </a:xfrm>
        </p:spPr>
        <p:txBody>
          <a:bodyPr/>
          <a:lstStyle/>
          <a:p>
            <a:r>
              <a:rPr lang="en-US"/>
              <a:t>Click icon to add picture</a:t>
            </a:r>
          </a:p>
        </p:txBody>
      </p:sp>
      <p:sp>
        <p:nvSpPr>
          <p:cNvPr id="5" name="Picture Placeholder 4">
            <a:extLst>
              <a:ext uri="{FF2B5EF4-FFF2-40B4-BE49-F238E27FC236}">
                <a16:creationId xmlns:a16="http://schemas.microsoft.com/office/drawing/2014/main" id="{52EE2625-BEEF-7E46-B852-B0D6DBFE5AD9}"/>
              </a:ext>
            </a:extLst>
          </p:cNvPr>
          <p:cNvSpPr>
            <a:spLocks noGrp="1"/>
          </p:cNvSpPr>
          <p:nvPr>
            <p:ph type="pic" sz="quarter" idx="12"/>
          </p:nvPr>
        </p:nvSpPr>
        <p:spPr>
          <a:xfrm>
            <a:off x="2203704" y="3282696"/>
            <a:ext cx="7991856" cy="7379208"/>
          </a:xfrm>
        </p:spPr>
        <p:txBody>
          <a:bodyPr/>
          <a:lstStyle/>
          <a:p>
            <a:r>
              <a:rPr lang="en-US"/>
              <a:t>Click icon to add picture</a:t>
            </a:r>
          </a:p>
        </p:txBody>
      </p:sp>
      <p:sp>
        <p:nvSpPr>
          <p:cNvPr id="26" name="Text Placeholder 3"/>
          <p:cNvSpPr>
            <a:spLocks noGrp="1"/>
          </p:cNvSpPr>
          <p:nvPr>
            <p:ph type="body" sz="quarter" idx="11" hasCustomPrompt="1"/>
          </p:nvPr>
        </p:nvSpPr>
        <p:spPr>
          <a:xfrm>
            <a:off x="11845577" y="8814816"/>
            <a:ext cx="4150073" cy="630942"/>
          </a:xfrm>
        </p:spPr>
        <p:txBody>
          <a:bodyPr tIns="0">
            <a:noAutofit/>
          </a:bodyPr>
          <a:lstStyle>
            <a:lvl1pPr marL="0">
              <a:spcBef>
                <a:spcPts val="600"/>
              </a:spcBef>
              <a:defRPr sz="3200" kern="1200" spc="-10" baseline="0">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Introductory statement</a:t>
            </a:r>
          </a:p>
        </p:txBody>
      </p:sp>
      <p:sp>
        <p:nvSpPr>
          <p:cNvPr id="4" name="Text Placeholder 3"/>
          <p:cNvSpPr>
            <a:spLocks noGrp="1"/>
          </p:cNvSpPr>
          <p:nvPr>
            <p:ph type="body" sz="quarter" idx="10" hasCustomPrompt="1"/>
          </p:nvPr>
        </p:nvSpPr>
        <p:spPr>
          <a:xfrm>
            <a:off x="2225063" y="1156871"/>
            <a:ext cx="4343400" cy="1068804"/>
          </a:xfrm>
        </p:spPr>
        <p:txBody>
          <a:bodyPr tIns="0">
            <a:noAutofit/>
          </a:bodyPr>
          <a:lstStyle>
            <a:lvl1pPr marL="0">
              <a:spcBef>
                <a:spcPts val="0"/>
              </a:spcBef>
              <a:defRPr sz="3200" kern="1200" spc="-10" baseline="0">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Date</a:t>
            </a:r>
          </a:p>
          <a:p>
            <a:pPr lvl="0"/>
            <a:r>
              <a:rPr lang="en-US"/>
              <a:t>Subhead</a:t>
            </a:r>
          </a:p>
        </p:txBody>
      </p:sp>
      <p:sp>
        <p:nvSpPr>
          <p:cNvPr id="2" name="Holder 2"/>
          <p:cNvSpPr>
            <a:spLocks noGrp="1"/>
          </p:cNvSpPr>
          <p:nvPr>
            <p:ph type="ctrTitle" hasCustomPrompt="1"/>
          </p:nvPr>
        </p:nvSpPr>
        <p:spPr>
          <a:xfrm>
            <a:off x="11795760" y="4633565"/>
            <a:ext cx="5892156" cy="3247043"/>
          </a:xfrm>
          <a:prstGeom prst="rect">
            <a:avLst/>
          </a:prstGeom>
        </p:spPr>
        <p:txBody>
          <a:bodyPr wrap="square" lIns="0" tIns="0" rIns="0" bIns="0">
            <a:normAutofit/>
          </a:bodyPr>
          <a:lstStyle>
            <a:lvl1pPr marL="0" marR="5080">
              <a:lnSpc>
                <a:spcPts val="8240"/>
              </a:lnSpc>
              <a:spcBef>
                <a:spcPts val="0"/>
              </a:spcBef>
              <a:defRPr sz="8250" b="0" i="0" kern="1200" spc="-10" baseline="0">
                <a:solidFill>
                  <a:srgbClr val="010202"/>
                </a:solidFill>
                <a:latin typeface="Arial"/>
                <a:cs typeface="Arial"/>
              </a:defRPr>
            </a:lvl1pPr>
          </a:lstStyle>
          <a:p>
            <a:pPr marL="12700" marR="5080">
              <a:lnSpc>
                <a:spcPts val="8240"/>
              </a:lnSpc>
              <a:spcBef>
                <a:spcPts val="1750"/>
              </a:spcBef>
            </a:pPr>
            <a:r>
              <a:rPr lang="en-US" sz="8250" spc="-10">
                <a:solidFill>
                  <a:srgbClr val="010202"/>
                </a:solidFill>
                <a:latin typeface="Arial"/>
                <a:cs typeface="Arial"/>
              </a:rPr>
              <a:t>Presentation Title</a:t>
            </a:r>
            <a:endParaRPr lang="en-US" sz="8250">
              <a:latin typeface="Arial"/>
              <a:cs typeface="Arial"/>
            </a:endParaRPr>
          </a:p>
        </p:txBody>
      </p:sp>
      <p:sp>
        <p:nvSpPr>
          <p:cNvPr id="9" name="Holder 6">
            <a:extLst>
              <a:ext uri="{FF2B5EF4-FFF2-40B4-BE49-F238E27FC236}">
                <a16:creationId xmlns:a16="http://schemas.microsoft.com/office/drawing/2014/main" id="{5A099B78-E026-A84A-A699-B48505E5F37E}"/>
              </a:ext>
            </a:extLst>
          </p:cNvPr>
          <p:cNvSpPr>
            <a:spLocks noGrp="1"/>
          </p:cNvSpPr>
          <p:nvPr>
            <p:ph type="sldNum" sz="quarter" idx="7"/>
          </p:nvPr>
        </p:nvSpPr>
        <p:spPr>
          <a:xfrm>
            <a:off x="19217004" y="630936"/>
            <a:ext cx="283846" cy="153888"/>
          </a:xfrm>
          <a:prstGeom prst="rect">
            <a:avLst/>
          </a:prstGeom>
        </p:spPr>
        <p:txBody>
          <a:bodyPr wrap="square" lIns="0" tIns="0" rIns="0" bIns="0">
            <a:spAutoFit/>
          </a:bodyPr>
          <a:lstStyle>
            <a:lvl1pPr algn="r">
              <a:defRPr sz="1000" b="1">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pic>
        <p:nvPicPr>
          <p:cNvPr id="13" name="Picture 12">
            <a:extLst>
              <a:ext uri="{FF2B5EF4-FFF2-40B4-BE49-F238E27FC236}">
                <a16:creationId xmlns:a16="http://schemas.microsoft.com/office/drawing/2014/main" id="{29096D72-14E6-8047-8A10-918A2F0D0B0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2648" y="3090672"/>
            <a:ext cx="18937224" cy="199671"/>
          </a:xfrm>
          <a:prstGeom prst="rect">
            <a:avLst/>
          </a:prstGeom>
        </p:spPr>
      </p:pic>
    </p:spTree>
    <p:extLst>
      <p:ext uri="{BB962C8B-B14F-4D97-AF65-F5344CB8AC3E}">
        <p14:creationId xmlns:p14="http://schemas.microsoft.com/office/powerpoint/2010/main" val="3581056129"/>
      </p:ext>
    </p:extLst>
  </p:cSld>
  <p:clrMapOvr>
    <a:masterClrMapping/>
  </p:clrMapOvr>
  <mc:AlternateContent xmlns:mc="http://schemas.openxmlformats.org/markup-compatibility/2006" xmlns:p14="http://schemas.microsoft.com/office/powerpoint/2010/main">
    <mc:Choice Requires="p14">
      <p:transition p14:dur="0" advClick="0" advTm="100">
        <p:wipe/>
      </p:transition>
    </mc:Choice>
    <mc:Fallback xmlns="">
      <p:transition advClick="0" advTm="100">
        <p:wipe/>
      </p:transition>
    </mc:Fallback>
  </mc:AlternateContent>
  <p:extLst>
    <p:ext uri="{DCECCB84-F9BA-43D5-87BE-67443E8EF086}">
      <p15:sldGuideLst xmlns:p15="http://schemas.microsoft.com/office/powerpoint/2012/main">
        <p15:guide id="1" orient="horz" pos="538">
          <p15:clr>
            <a:srgbClr val="FBAE40"/>
          </p15:clr>
        </p15:guide>
        <p15:guide id="4" orient="horz" pos="6106">
          <p15:clr>
            <a:srgbClr val="FBAE40"/>
          </p15:clr>
        </p15:guide>
        <p15:guide id="9" pos="6428">
          <p15:clr>
            <a:srgbClr val="FBAE40"/>
          </p15:clr>
        </p15:guide>
        <p15:guide id="10" pos="8444">
          <p15:clr>
            <a:srgbClr val="FBAE40"/>
          </p15:clr>
        </p15:guide>
        <p15:guide id="12" orient="horz" pos="2938">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4 AES Cover">
    <p:spTree>
      <p:nvGrpSpPr>
        <p:cNvPr id="1" name=""/>
        <p:cNvGrpSpPr/>
        <p:nvPr/>
      </p:nvGrpSpPr>
      <p:grpSpPr>
        <a:xfrm>
          <a:off x="0" y="0"/>
          <a:ext cx="0" cy="0"/>
          <a:chOff x="0" y="0"/>
          <a:chExt cx="0" cy="0"/>
        </a:xfrm>
      </p:grpSpPr>
      <p:sp>
        <p:nvSpPr>
          <p:cNvPr id="12" name="Picture Placeholder 3">
            <a:extLst>
              <a:ext uri="{FF2B5EF4-FFF2-40B4-BE49-F238E27FC236}">
                <a16:creationId xmlns:a16="http://schemas.microsoft.com/office/drawing/2014/main" id="{93E22AF4-9ECA-6848-B9C1-E3B07771CE20}"/>
              </a:ext>
            </a:extLst>
          </p:cNvPr>
          <p:cNvSpPr>
            <a:spLocks noGrp="1"/>
          </p:cNvSpPr>
          <p:nvPr>
            <p:ph type="pic" sz="quarter" idx="13"/>
          </p:nvPr>
        </p:nvSpPr>
        <p:spPr>
          <a:xfrm>
            <a:off x="11805922" y="1536192"/>
            <a:ext cx="6073114" cy="4251960"/>
          </a:xfrm>
        </p:spPr>
        <p:txBody>
          <a:bodyPr/>
          <a:lstStyle/>
          <a:p>
            <a:r>
              <a:rPr lang="en-US"/>
              <a:t>Click icon to add picture</a:t>
            </a:r>
          </a:p>
        </p:txBody>
      </p:sp>
      <p:sp>
        <p:nvSpPr>
          <p:cNvPr id="4" name="Picture Placeholder 3">
            <a:extLst>
              <a:ext uri="{FF2B5EF4-FFF2-40B4-BE49-F238E27FC236}">
                <a16:creationId xmlns:a16="http://schemas.microsoft.com/office/drawing/2014/main" id="{4320D3A8-6E16-594B-9E2B-8C22FF2D0DFB}"/>
              </a:ext>
            </a:extLst>
          </p:cNvPr>
          <p:cNvSpPr>
            <a:spLocks noGrp="1"/>
          </p:cNvSpPr>
          <p:nvPr>
            <p:ph type="pic" sz="quarter" idx="12"/>
          </p:nvPr>
        </p:nvSpPr>
        <p:spPr>
          <a:xfrm>
            <a:off x="0" y="5980176"/>
            <a:ext cx="11805922" cy="5330952"/>
          </a:xfrm>
        </p:spPr>
        <p:txBody>
          <a:bodyPr/>
          <a:lstStyle/>
          <a:p>
            <a:r>
              <a:rPr lang="en-US"/>
              <a:t>Click icon to add picture</a:t>
            </a:r>
          </a:p>
        </p:txBody>
      </p:sp>
      <p:sp>
        <p:nvSpPr>
          <p:cNvPr id="2" name="Holder 2"/>
          <p:cNvSpPr>
            <a:spLocks noGrp="1"/>
          </p:cNvSpPr>
          <p:nvPr>
            <p:ph type="ctrTitle" hasCustomPrompt="1"/>
          </p:nvPr>
        </p:nvSpPr>
        <p:spPr>
          <a:xfrm>
            <a:off x="2212848" y="1433165"/>
            <a:ext cx="6080760" cy="3247043"/>
          </a:xfrm>
          <a:prstGeom prst="rect">
            <a:avLst/>
          </a:prstGeom>
        </p:spPr>
        <p:txBody>
          <a:bodyPr wrap="square" lIns="0" tIns="0" rIns="0" bIns="0">
            <a:normAutofit/>
          </a:bodyPr>
          <a:lstStyle>
            <a:lvl1pPr marL="0" marR="5080">
              <a:lnSpc>
                <a:spcPts val="8240"/>
              </a:lnSpc>
              <a:spcBef>
                <a:spcPts val="0"/>
              </a:spcBef>
              <a:defRPr sz="8250" b="0" i="0" kern="1200" spc="-10" baseline="0">
                <a:solidFill>
                  <a:srgbClr val="010202"/>
                </a:solidFill>
                <a:latin typeface="Arial"/>
                <a:cs typeface="Arial"/>
              </a:defRPr>
            </a:lvl1pPr>
          </a:lstStyle>
          <a:p>
            <a:pPr marL="12700" marR="5080">
              <a:lnSpc>
                <a:spcPts val="8240"/>
              </a:lnSpc>
              <a:spcBef>
                <a:spcPts val="1750"/>
              </a:spcBef>
            </a:pPr>
            <a:r>
              <a:rPr lang="en-US" sz="8250" spc="-5"/>
              <a:t>Title with </a:t>
            </a:r>
            <a:r>
              <a:rPr lang="en-US" sz="8250" spc="-10">
                <a:solidFill>
                  <a:srgbClr val="1DA84A"/>
                </a:solidFill>
              </a:rPr>
              <a:t>green and </a:t>
            </a:r>
            <a:br>
              <a:rPr lang="en-US" sz="8250" spc="-10">
                <a:solidFill>
                  <a:srgbClr val="1DA84A"/>
                </a:solidFill>
              </a:rPr>
            </a:br>
            <a:r>
              <a:rPr lang="en-US" sz="8250" spc="-5"/>
              <a:t>black text</a:t>
            </a:r>
            <a:endParaRPr lang="en-US" sz="8250">
              <a:latin typeface="Arial"/>
              <a:cs typeface="Arial"/>
            </a:endParaRPr>
          </a:p>
        </p:txBody>
      </p:sp>
      <p:pic>
        <p:nvPicPr>
          <p:cNvPr id="20" name="Picture 19" descr="A picture containing wheel&#10;&#10;Description automatically generated">
            <a:extLst>
              <a:ext uri="{FF2B5EF4-FFF2-40B4-BE49-F238E27FC236}">
                <a16:creationId xmlns:a16="http://schemas.microsoft.com/office/drawing/2014/main" id="{41653854-ECE0-3B41-B714-2E91B5CE645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998696" y="9702880"/>
            <a:ext cx="2551176" cy="995064"/>
          </a:xfrm>
          <a:prstGeom prst="rect">
            <a:avLst/>
          </a:prstGeom>
        </p:spPr>
      </p:pic>
      <p:sp>
        <p:nvSpPr>
          <p:cNvPr id="10" name="Rectangle 9">
            <a:extLst>
              <a:ext uri="{FF2B5EF4-FFF2-40B4-BE49-F238E27FC236}">
                <a16:creationId xmlns:a16="http://schemas.microsoft.com/office/drawing/2014/main" id="{2531BB61-330E-8141-9C04-2EA05B2DA452}"/>
              </a:ext>
            </a:extLst>
          </p:cNvPr>
          <p:cNvSpPr/>
          <p:nvPr/>
        </p:nvSpPr>
        <p:spPr>
          <a:xfrm>
            <a:off x="612648" y="5788152"/>
            <a:ext cx="18888202" cy="192456"/>
          </a:xfrm>
          <a:prstGeom prst="rect">
            <a:avLst/>
          </a:prstGeom>
          <a:gradFill flip="none" rotWithShape="1">
            <a:gsLst>
              <a:gs pos="100000">
                <a:srgbClr val="3250FC"/>
              </a:gs>
              <a:gs pos="70000">
                <a:srgbClr val="9E70FF"/>
              </a:gs>
              <a:gs pos="34000">
                <a:srgbClr val="2ACEEB"/>
              </a:gs>
              <a:gs pos="0">
                <a:srgbClr val="2CBF3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older 6">
            <a:extLst>
              <a:ext uri="{FF2B5EF4-FFF2-40B4-BE49-F238E27FC236}">
                <a16:creationId xmlns:a16="http://schemas.microsoft.com/office/drawing/2014/main" id="{FE7A3AB4-2A5A-BD48-90EC-6D3AFC0757F9}"/>
              </a:ext>
            </a:extLst>
          </p:cNvPr>
          <p:cNvSpPr>
            <a:spLocks noGrp="1"/>
          </p:cNvSpPr>
          <p:nvPr>
            <p:ph type="sldNum" sz="quarter" idx="7"/>
          </p:nvPr>
        </p:nvSpPr>
        <p:spPr>
          <a:xfrm>
            <a:off x="19217004" y="630936"/>
            <a:ext cx="283846" cy="153888"/>
          </a:xfrm>
          <a:prstGeom prst="rect">
            <a:avLst/>
          </a:prstGeom>
        </p:spPr>
        <p:txBody>
          <a:bodyPr wrap="square" lIns="0" tIns="0" rIns="0" bIns="0">
            <a:spAutoFit/>
          </a:bodyPr>
          <a:lstStyle>
            <a:lvl1pPr algn="r">
              <a:defRPr sz="1000" b="1">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9" name="Text Placeholder 3">
            <a:extLst>
              <a:ext uri="{FF2B5EF4-FFF2-40B4-BE49-F238E27FC236}">
                <a16:creationId xmlns:a16="http://schemas.microsoft.com/office/drawing/2014/main" id="{65462B46-67AA-6E44-83EF-0BD607BA3ACE}"/>
              </a:ext>
            </a:extLst>
          </p:cNvPr>
          <p:cNvSpPr>
            <a:spLocks noGrp="1"/>
          </p:cNvSpPr>
          <p:nvPr>
            <p:ph type="body" sz="quarter" idx="10" hasCustomPrompt="1"/>
          </p:nvPr>
        </p:nvSpPr>
        <p:spPr>
          <a:xfrm>
            <a:off x="13404850" y="7307342"/>
            <a:ext cx="4343400" cy="1068804"/>
          </a:xfrm>
        </p:spPr>
        <p:txBody>
          <a:bodyPr tIns="0">
            <a:noAutofit/>
          </a:bodyPr>
          <a:lstStyle>
            <a:lvl1pPr marL="0">
              <a:spcBef>
                <a:spcPts val="0"/>
              </a:spcBef>
              <a:defRPr sz="3200" kern="1200" spc="-10" baseline="0">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Subhead</a:t>
            </a:r>
          </a:p>
          <a:p>
            <a:pPr lvl="0"/>
            <a:r>
              <a:rPr lang="en-US"/>
              <a:t>Date</a:t>
            </a:r>
          </a:p>
        </p:txBody>
      </p:sp>
    </p:spTree>
    <p:extLst>
      <p:ext uri="{BB962C8B-B14F-4D97-AF65-F5344CB8AC3E}">
        <p14:creationId xmlns:p14="http://schemas.microsoft.com/office/powerpoint/2010/main" val="2842984373"/>
      </p:ext>
    </p:extLst>
  </p:cSld>
  <p:clrMapOvr>
    <a:masterClrMapping/>
  </p:clrMapOvr>
  <mc:AlternateContent xmlns:mc="http://schemas.openxmlformats.org/markup-compatibility/2006" xmlns:p14="http://schemas.microsoft.com/office/powerpoint/2010/main">
    <mc:Choice Requires="p14">
      <p:transition p14:dur="0" advClick="0" advTm="100">
        <p:wipe/>
      </p:transition>
    </mc:Choice>
    <mc:Fallback xmlns="">
      <p:transition advClick="0" advTm="100">
        <p:wipe/>
      </p:transition>
    </mc:Fallback>
  </mc:AlternateContent>
  <p:extLst>
    <p:ext uri="{DCECCB84-F9BA-43D5-87BE-67443E8EF086}">
      <p15:sldGuideLst xmlns:p15="http://schemas.microsoft.com/office/powerpoint/2012/main">
        <p15:guide id="1" orient="horz" pos="538">
          <p15:clr>
            <a:srgbClr val="FBAE40"/>
          </p15:clr>
        </p15:guide>
        <p15:guide id="4" orient="horz" pos="6106">
          <p15:clr>
            <a:srgbClr val="FBAE40"/>
          </p15:clr>
        </p15:guide>
        <p15:guide id="9" pos="6428">
          <p15:clr>
            <a:srgbClr val="FBAE40"/>
          </p15:clr>
        </p15:guide>
        <p15:guide id="10" pos="8444">
          <p15:clr>
            <a:srgbClr val="FBAE40"/>
          </p15:clr>
        </p15:guide>
        <p15:guide id="12" orient="horz" pos="2938">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5 AES Cover">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8C637C7C-BEE7-064C-9851-9802BDCB894A}"/>
              </a:ext>
            </a:extLst>
          </p:cNvPr>
          <p:cNvSpPr>
            <a:spLocks noGrp="1"/>
          </p:cNvSpPr>
          <p:nvPr>
            <p:ph type="body" sz="quarter" idx="14"/>
          </p:nvPr>
        </p:nvSpPr>
        <p:spPr>
          <a:xfrm>
            <a:off x="11812824" y="5216666"/>
            <a:ext cx="6087826" cy="4095609"/>
          </a:xfrm>
        </p:spPr>
        <p:txBody>
          <a:bodyPr>
            <a:normAutofit/>
          </a:bodyPr>
          <a:lstStyle>
            <a:lvl1pPr>
              <a:spcBef>
                <a:spcPts val="0"/>
              </a:spcBef>
              <a:spcAft>
                <a:spcPts val="800"/>
              </a:spcAft>
              <a:defRPr sz="32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3200">
                <a:latin typeface="Arial" panose="020B0604020202020204" pitchFamily="34" charset="0"/>
                <a:cs typeface="Arial" panose="020B0604020202020204" pitchFamily="34" charset="0"/>
              </a:defRPr>
            </a:lvl2pPr>
            <a:lvl3pPr marL="0">
              <a:spcAft>
                <a:spcPts val="800"/>
              </a:spcAft>
              <a:defRPr sz="3200">
                <a:solidFill>
                  <a:schemeClr val="accent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 name="Holder 2"/>
          <p:cNvSpPr>
            <a:spLocks noGrp="1"/>
          </p:cNvSpPr>
          <p:nvPr>
            <p:ph type="ctrTitle" hasCustomPrompt="1"/>
          </p:nvPr>
        </p:nvSpPr>
        <p:spPr>
          <a:xfrm>
            <a:off x="11812824" y="2779776"/>
            <a:ext cx="6087826" cy="2103140"/>
          </a:xfrm>
          <a:prstGeom prst="rect">
            <a:avLst/>
          </a:prstGeom>
        </p:spPr>
        <p:txBody>
          <a:bodyPr wrap="square" lIns="0" tIns="0" rIns="0" bIns="0">
            <a:spAutoFit/>
          </a:bodyPr>
          <a:lstStyle>
            <a:lvl1pPr marL="0" marR="5080">
              <a:lnSpc>
                <a:spcPts val="8240"/>
              </a:lnSpc>
              <a:spcBef>
                <a:spcPts val="0"/>
              </a:spcBef>
              <a:defRPr sz="8250" b="0" i="0" kern="1200" spc="-10" baseline="0">
                <a:solidFill>
                  <a:srgbClr val="010202"/>
                </a:solidFill>
                <a:latin typeface="Arial"/>
                <a:cs typeface="Arial"/>
              </a:defRPr>
            </a:lvl1pPr>
          </a:lstStyle>
          <a:p>
            <a:pPr marL="12700" marR="5080">
              <a:lnSpc>
                <a:spcPts val="8240"/>
              </a:lnSpc>
              <a:spcBef>
                <a:spcPts val="1750"/>
              </a:spcBef>
            </a:pPr>
            <a:r>
              <a:rPr lang="en-US" sz="8250" spc="-5"/>
              <a:t>Presentation Title</a:t>
            </a:r>
            <a:endParaRPr lang="en-US" sz="8250">
              <a:latin typeface="Arial"/>
              <a:cs typeface="Arial"/>
            </a:endParaRPr>
          </a:p>
        </p:txBody>
      </p:sp>
      <p:sp>
        <p:nvSpPr>
          <p:cNvPr id="4" name="Picture Placeholder 3">
            <a:extLst>
              <a:ext uri="{FF2B5EF4-FFF2-40B4-BE49-F238E27FC236}">
                <a16:creationId xmlns:a16="http://schemas.microsoft.com/office/drawing/2014/main" id="{D3EE9359-C4CF-F045-9C60-D5C9638414B2}"/>
              </a:ext>
            </a:extLst>
          </p:cNvPr>
          <p:cNvSpPr>
            <a:spLocks noGrp="1"/>
          </p:cNvSpPr>
          <p:nvPr>
            <p:ph type="pic" sz="quarter" idx="12"/>
          </p:nvPr>
        </p:nvSpPr>
        <p:spPr>
          <a:xfrm>
            <a:off x="0" y="612648"/>
            <a:ext cx="10204450" cy="10045827"/>
          </a:xfrm>
        </p:spPr>
        <p:txBody>
          <a:bodyPr/>
          <a:lstStyle/>
          <a:p>
            <a:r>
              <a:rPr lang="en-US"/>
              <a:t>Click icon to add picture</a:t>
            </a:r>
          </a:p>
        </p:txBody>
      </p:sp>
      <p:pic>
        <p:nvPicPr>
          <p:cNvPr id="22" name="Picture 21" descr="A picture containing wheel&#10;&#10;Description automatically generated">
            <a:extLst>
              <a:ext uri="{FF2B5EF4-FFF2-40B4-BE49-F238E27FC236}">
                <a16:creationId xmlns:a16="http://schemas.microsoft.com/office/drawing/2014/main" id="{ED0E0FFB-0640-CA4F-9B26-C32580330BF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998696" y="9702880"/>
            <a:ext cx="2551176" cy="995064"/>
          </a:xfrm>
          <a:prstGeom prst="rect">
            <a:avLst/>
          </a:prstGeom>
        </p:spPr>
      </p:pic>
      <p:sp>
        <p:nvSpPr>
          <p:cNvPr id="11" name="Holder 6">
            <a:extLst>
              <a:ext uri="{FF2B5EF4-FFF2-40B4-BE49-F238E27FC236}">
                <a16:creationId xmlns:a16="http://schemas.microsoft.com/office/drawing/2014/main" id="{64A510D6-7281-A34D-9D20-1FEC25FDE74C}"/>
              </a:ext>
            </a:extLst>
          </p:cNvPr>
          <p:cNvSpPr txBox="1">
            <a:spLocks/>
          </p:cNvSpPr>
          <p:nvPr/>
        </p:nvSpPr>
        <p:spPr>
          <a:xfrm>
            <a:off x="19217004" y="630936"/>
            <a:ext cx="283846" cy="153888"/>
          </a:xfrm>
          <a:prstGeom prst="rect">
            <a:avLst/>
          </a:prstGeom>
        </p:spPr>
        <p:txBody>
          <a:bodyPr wrap="square" lIns="0" tIns="0" rIns="0" bIns="0">
            <a:spAutoFit/>
          </a:bodyPr>
          <a:lstStyle>
            <a:defPPr>
              <a:defRPr lang="en-US"/>
            </a:defPPr>
            <a:lvl1pPr marL="0" algn="r" defTabSz="914400" rtl="0" eaLnBrk="1" latinLnBrk="0" hangingPunct="1">
              <a:defRPr sz="1000" b="1"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a:t>
            </a:fld>
            <a:endParaRPr lang="en-US"/>
          </a:p>
        </p:txBody>
      </p:sp>
      <p:sp>
        <p:nvSpPr>
          <p:cNvPr id="5" name="Picture Placeholder 4">
            <a:extLst>
              <a:ext uri="{FF2B5EF4-FFF2-40B4-BE49-F238E27FC236}">
                <a16:creationId xmlns:a16="http://schemas.microsoft.com/office/drawing/2014/main" id="{35B4C659-EB9F-A840-A6AD-B59A4B50F9C3}"/>
              </a:ext>
            </a:extLst>
          </p:cNvPr>
          <p:cNvSpPr>
            <a:spLocks noGrp="1"/>
          </p:cNvSpPr>
          <p:nvPr>
            <p:ph type="pic" sz="quarter" idx="15"/>
          </p:nvPr>
        </p:nvSpPr>
        <p:spPr>
          <a:xfrm>
            <a:off x="11804650" y="1516062"/>
            <a:ext cx="962025" cy="962025"/>
          </a:xfrm>
        </p:spPr>
        <p:txBody>
          <a:bodyPr/>
          <a:lstStyle/>
          <a:p>
            <a:r>
              <a:rPr lang="en-US"/>
              <a:t>Click icon to add picture</a:t>
            </a:r>
          </a:p>
        </p:txBody>
      </p:sp>
    </p:spTree>
    <p:extLst>
      <p:ext uri="{BB962C8B-B14F-4D97-AF65-F5344CB8AC3E}">
        <p14:creationId xmlns:p14="http://schemas.microsoft.com/office/powerpoint/2010/main" val="2441731092"/>
      </p:ext>
    </p:extLst>
  </p:cSld>
  <p:clrMapOvr>
    <a:masterClrMapping/>
  </p:clrMapOvr>
  <mc:AlternateContent xmlns:mc="http://schemas.openxmlformats.org/markup-compatibility/2006" xmlns:p14="http://schemas.microsoft.com/office/powerpoint/2010/main">
    <mc:Choice Requires="p14">
      <p:transition p14:dur="0" advClick="0" advTm="100">
        <p:wipe/>
      </p:transition>
    </mc:Choice>
    <mc:Fallback xmlns="">
      <p:transition advClick="0" advTm="100">
        <p:wipe/>
      </p:transition>
    </mc:Fallback>
  </mc:AlternateContent>
  <p:extLst>
    <p:ext uri="{DCECCB84-F9BA-43D5-87BE-67443E8EF086}">
      <p15:sldGuideLst xmlns:p15="http://schemas.microsoft.com/office/powerpoint/2012/main">
        <p15:guide id="1" orient="horz" pos="538">
          <p15:clr>
            <a:srgbClr val="FBAE40"/>
          </p15:clr>
        </p15:guide>
        <p15:guide id="4" orient="horz" pos="6106">
          <p15:clr>
            <a:srgbClr val="FBAE40"/>
          </p15:clr>
        </p15:guide>
        <p15:guide id="12" orient="horz" pos="2938">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1 AES Section">
    <p:bg>
      <p:bgPr>
        <a:solidFill>
          <a:srgbClr val="F5F5F5"/>
        </a:solidFill>
        <a:effectLst/>
      </p:bgPr>
    </p:bg>
    <p:spTree>
      <p:nvGrpSpPr>
        <p:cNvPr id="1" name=""/>
        <p:cNvGrpSpPr/>
        <p:nvPr/>
      </p:nvGrpSpPr>
      <p:grpSpPr>
        <a:xfrm>
          <a:off x="0" y="0"/>
          <a:ext cx="0" cy="0"/>
          <a:chOff x="0" y="0"/>
          <a:chExt cx="0" cy="0"/>
        </a:xfrm>
      </p:grpSpPr>
      <p:pic>
        <p:nvPicPr>
          <p:cNvPr id="13" name="Picture 12" descr="A picture containing wheel&#10;&#10;Description automatically generated">
            <a:extLst>
              <a:ext uri="{FF2B5EF4-FFF2-40B4-BE49-F238E27FC236}">
                <a16:creationId xmlns:a16="http://schemas.microsoft.com/office/drawing/2014/main" id="{6D06CDE7-47E0-244C-8AA6-E3B37A29AB6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653760" y="10360152"/>
            <a:ext cx="841248" cy="328121"/>
          </a:xfrm>
          <a:prstGeom prst="rect">
            <a:avLst/>
          </a:prstGeom>
        </p:spPr>
      </p:pic>
      <p:sp>
        <p:nvSpPr>
          <p:cNvPr id="8" name="Text Placeholder 7"/>
          <p:cNvSpPr>
            <a:spLocks noGrp="1"/>
          </p:cNvSpPr>
          <p:nvPr>
            <p:ph type="body" sz="quarter" idx="10" hasCustomPrompt="1"/>
          </p:nvPr>
        </p:nvSpPr>
        <p:spPr>
          <a:xfrm>
            <a:off x="612648" y="3401568"/>
            <a:ext cx="18882360" cy="6801862"/>
          </a:xfrm>
        </p:spPr>
        <p:txBody>
          <a:bodyPr tIns="0"/>
          <a:lstStyle>
            <a:lvl1pPr marL="0" marR="5080">
              <a:lnSpc>
                <a:spcPts val="8620"/>
              </a:lnSpc>
              <a:spcBef>
                <a:spcPts val="0"/>
              </a:spcBef>
              <a:defRPr sz="7800" kern="1200" spc="-10" baseline="0">
                <a:solidFill>
                  <a:schemeClr val="tx1"/>
                </a:solidFill>
                <a:latin typeface="Arial" charset="0"/>
                <a:ea typeface="Arial" charset="0"/>
                <a:cs typeface="Arial" charset="0"/>
              </a:defRPr>
            </a:lvl1pPr>
          </a:lstStyle>
          <a:p>
            <a:pPr marL="12700" marR="5080">
              <a:lnSpc>
                <a:spcPts val="8620"/>
              </a:lnSpc>
              <a:spcBef>
                <a:spcPts val="1035"/>
              </a:spcBef>
            </a:pPr>
            <a:r>
              <a:rPr lang="en-US" sz="7800">
                <a:latin typeface="Arial"/>
                <a:cs typeface="Arial"/>
              </a:rPr>
              <a:t>Overview statement</a:t>
            </a:r>
          </a:p>
        </p:txBody>
      </p:sp>
      <p:sp>
        <p:nvSpPr>
          <p:cNvPr id="2" name="Holder 2"/>
          <p:cNvSpPr>
            <a:spLocks noGrp="1"/>
          </p:cNvSpPr>
          <p:nvPr>
            <p:ph type="ctrTitle" hasCustomPrompt="1"/>
          </p:nvPr>
        </p:nvSpPr>
        <p:spPr>
          <a:xfrm>
            <a:off x="612648" y="694944"/>
            <a:ext cx="17288002" cy="2500685"/>
          </a:xfrm>
          <a:prstGeom prst="rect">
            <a:avLst/>
          </a:prstGeom>
        </p:spPr>
        <p:txBody>
          <a:bodyPr wrap="square" lIns="0" tIns="0" rIns="0" bIns="0" anchor="t">
            <a:spAutoFit/>
          </a:bodyPr>
          <a:lstStyle>
            <a:lvl1pPr marL="0" marR="5080">
              <a:lnSpc>
                <a:spcPct val="100000"/>
              </a:lnSpc>
              <a:spcBef>
                <a:spcPts val="0"/>
              </a:spcBef>
              <a:defRPr sz="15650" b="0" i="0" kern="1200" spc="-10" baseline="0">
                <a:solidFill>
                  <a:srgbClr val="010202"/>
                </a:solidFill>
                <a:latin typeface="Arial"/>
                <a:cs typeface="Arial"/>
              </a:defRPr>
            </a:lvl1pPr>
          </a:lstStyle>
          <a:p>
            <a:pPr marL="12700">
              <a:spcBef>
                <a:spcPts val="114"/>
              </a:spcBef>
            </a:pPr>
            <a:r>
              <a:rPr lang="en-US" kern="0"/>
              <a:t>Section Title</a:t>
            </a:r>
          </a:p>
        </p:txBody>
      </p:sp>
      <p:sp>
        <p:nvSpPr>
          <p:cNvPr id="23" name="object 7"/>
          <p:cNvSpPr/>
          <p:nvPr/>
        </p:nvSpPr>
        <p:spPr>
          <a:xfrm>
            <a:off x="18895801" y="10538517"/>
            <a:ext cx="59690" cy="0"/>
          </a:xfrm>
          <a:custGeom>
            <a:avLst/>
            <a:gdLst/>
            <a:ahLst/>
            <a:cxnLst/>
            <a:rect l="l" t="t" r="r" b="b"/>
            <a:pathLst>
              <a:path w="59690">
                <a:moveTo>
                  <a:pt x="59537" y="0"/>
                </a:moveTo>
                <a:lnTo>
                  <a:pt x="0" y="0"/>
                </a:lnTo>
                <a:lnTo>
                  <a:pt x="59537" y="0"/>
                </a:lnTo>
                <a:close/>
              </a:path>
            </a:pathLst>
          </a:custGeom>
          <a:solidFill>
            <a:srgbClr val="8471B3"/>
          </a:solidFill>
        </p:spPr>
        <p:txBody>
          <a:bodyPr wrap="square" lIns="0" tIns="0" rIns="0" bIns="0" rtlCol="0"/>
          <a:lstStyle/>
          <a:p>
            <a:endParaRPr/>
          </a:p>
        </p:txBody>
      </p:sp>
      <p:sp>
        <p:nvSpPr>
          <p:cNvPr id="24" name="object 8"/>
          <p:cNvSpPr/>
          <p:nvPr/>
        </p:nvSpPr>
        <p:spPr>
          <a:xfrm>
            <a:off x="18895801" y="10538517"/>
            <a:ext cx="59690" cy="0"/>
          </a:xfrm>
          <a:custGeom>
            <a:avLst/>
            <a:gdLst/>
            <a:ahLst/>
            <a:cxnLst/>
            <a:rect l="l" t="t" r="r" b="b"/>
            <a:pathLst>
              <a:path w="59690">
                <a:moveTo>
                  <a:pt x="59537" y="0"/>
                </a:moveTo>
                <a:lnTo>
                  <a:pt x="0" y="0"/>
                </a:lnTo>
                <a:lnTo>
                  <a:pt x="59537" y="0"/>
                </a:lnTo>
                <a:close/>
              </a:path>
            </a:pathLst>
          </a:custGeom>
          <a:solidFill>
            <a:srgbClr val="8471B3"/>
          </a:solidFill>
        </p:spPr>
        <p:txBody>
          <a:bodyPr wrap="square" lIns="0" tIns="0" rIns="0" bIns="0" rtlCol="0"/>
          <a:lstStyle/>
          <a:p>
            <a:endParaRPr/>
          </a:p>
        </p:txBody>
      </p:sp>
      <p:sp>
        <p:nvSpPr>
          <p:cNvPr id="4" name="Text Placeholder 3">
            <a:extLst>
              <a:ext uri="{FF2B5EF4-FFF2-40B4-BE49-F238E27FC236}">
                <a16:creationId xmlns:a16="http://schemas.microsoft.com/office/drawing/2014/main" id="{D82758F6-7CDC-ED49-B135-67289B7D2418}"/>
              </a:ext>
            </a:extLst>
          </p:cNvPr>
          <p:cNvSpPr>
            <a:spLocks noGrp="1"/>
          </p:cNvSpPr>
          <p:nvPr>
            <p:ph type="body" sz="quarter" idx="11" hasCustomPrompt="1"/>
          </p:nvPr>
        </p:nvSpPr>
        <p:spPr>
          <a:xfrm>
            <a:off x="2216150" y="10340975"/>
            <a:ext cx="4495800"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
        <p:nvSpPr>
          <p:cNvPr id="12" name="Holder 6">
            <a:extLst>
              <a:ext uri="{FF2B5EF4-FFF2-40B4-BE49-F238E27FC236}">
                <a16:creationId xmlns:a16="http://schemas.microsoft.com/office/drawing/2014/main" id="{BA296ADF-0C87-FC4F-855E-11AE685E82F7}"/>
              </a:ext>
            </a:extLst>
          </p:cNvPr>
          <p:cNvSpPr>
            <a:spLocks noGrp="1"/>
          </p:cNvSpPr>
          <p:nvPr>
            <p:ph type="sldNum" sz="quarter" idx="7"/>
          </p:nvPr>
        </p:nvSpPr>
        <p:spPr>
          <a:xfrm>
            <a:off x="603250" y="10432286"/>
            <a:ext cx="1295400" cy="215444"/>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19571020"/>
      </p:ext>
    </p:extLst>
  </p:cSld>
  <p:clrMapOvr>
    <a:masterClrMapping/>
  </p:clrMapOvr>
  <mc:AlternateContent xmlns:mc="http://schemas.openxmlformats.org/markup-compatibility/2006" xmlns:p14="http://schemas.microsoft.com/office/powerpoint/2010/main">
    <mc:Choice Requires="p14">
      <p:transition p14:dur="0" advClick="0" advTm="100">
        <p:wipe/>
      </p:transition>
    </mc:Choice>
    <mc:Fallback xmlns="">
      <p:transition advClick="0" advTm="100">
        <p:wipe/>
      </p:transition>
    </mc:Fallback>
  </mc:AlternateContent>
  <p:extLst>
    <p:ext uri="{DCECCB84-F9BA-43D5-87BE-67443E8EF086}">
      <p15:sldGuideLst xmlns:p15="http://schemas.microsoft.com/office/powerpoint/2012/main">
        <p15:guide id="1" orient="horz" pos="538">
          <p15:clr>
            <a:srgbClr val="FBAE40"/>
          </p15:clr>
        </p15:guide>
        <p15:guide id="4" orient="horz" pos="6514">
          <p15:clr>
            <a:srgbClr val="FBAE40"/>
          </p15:clr>
        </p15:guide>
        <p15:guide id="12" orient="horz" pos="2125">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2 AES Section">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612648" y="950976"/>
            <a:ext cx="17288002" cy="1200329"/>
          </a:xfrm>
          <a:prstGeom prst="rect">
            <a:avLst/>
          </a:prstGeom>
        </p:spPr>
        <p:txBody>
          <a:bodyPr wrap="square" lIns="0" tIns="0" rIns="0" bIns="0" anchor="t">
            <a:spAutoFit/>
          </a:bodyPr>
          <a:lstStyle>
            <a:lvl1pPr marL="0" marR="5080">
              <a:lnSpc>
                <a:spcPct val="100000"/>
              </a:lnSpc>
              <a:spcBef>
                <a:spcPts val="0"/>
              </a:spcBef>
              <a:defRPr sz="7800" b="0" i="0" kern="1200" spc="-10" baseline="0">
                <a:solidFill>
                  <a:srgbClr val="010202"/>
                </a:solidFill>
                <a:latin typeface="Arial"/>
                <a:cs typeface="Arial"/>
              </a:defRPr>
            </a:lvl1pPr>
          </a:lstStyle>
          <a:p>
            <a:pPr marL="12700">
              <a:spcBef>
                <a:spcPts val="114"/>
              </a:spcBef>
            </a:pPr>
            <a:r>
              <a:rPr lang="en-US" kern="0" spc="-5"/>
              <a:t>Section</a:t>
            </a:r>
            <a:r>
              <a:rPr lang="en-US" kern="0" spc="-55"/>
              <a:t> </a:t>
            </a:r>
            <a:r>
              <a:rPr lang="en-US" kern="0"/>
              <a:t>title</a:t>
            </a:r>
          </a:p>
        </p:txBody>
      </p:sp>
      <p:sp>
        <p:nvSpPr>
          <p:cNvPr id="4" name="Text Placeholder 3"/>
          <p:cNvSpPr>
            <a:spLocks noGrp="1"/>
          </p:cNvSpPr>
          <p:nvPr>
            <p:ph type="body" sz="quarter" idx="10" hasCustomPrompt="1"/>
          </p:nvPr>
        </p:nvSpPr>
        <p:spPr>
          <a:xfrm>
            <a:off x="612648" y="2767907"/>
            <a:ext cx="18888202" cy="6409447"/>
          </a:xfrm>
        </p:spPr>
        <p:txBody>
          <a:bodyPr tIns="365760"/>
          <a:lstStyle>
            <a:lvl1pPr marL="9144" marR="0" indent="0" defTabSz="914400" eaLnBrk="1" fontAlgn="auto" latinLnBrk="0" hangingPunct="1">
              <a:lnSpc>
                <a:spcPts val="15669"/>
              </a:lnSpc>
              <a:spcBef>
                <a:spcPts val="0"/>
              </a:spcBef>
              <a:spcAft>
                <a:spcPts val="0"/>
              </a:spcAft>
              <a:buClrTx/>
              <a:buSzTx/>
              <a:buFontTx/>
              <a:buNone/>
              <a:tabLst/>
              <a:defRPr sz="15650" kern="1200" spc="-10" baseline="0">
                <a:latin typeface="Arial" charset="0"/>
                <a:ea typeface="Arial" charset="0"/>
                <a:cs typeface="Arial" charset="0"/>
              </a:defRPr>
            </a:lvl1pPr>
            <a:lvl2pPr>
              <a:defRPr sz="15650">
                <a:latin typeface="Arial" charset="0"/>
                <a:ea typeface="Arial" charset="0"/>
                <a:cs typeface="Arial" charset="0"/>
              </a:defRPr>
            </a:lvl2pPr>
            <a:lvl3pPr>
              <a:defRPr sz="15650">
                <a:latin typeface="Arial" charset="0"/>
                <a:ea typeface="Arial" charset="0"/>
                <a:cs typeface="Arial" charset="0"/>
              </a:defRPr>
            </a:lvl3pPr>
            <a:lvl4pPr>
              <a:defRPr sz="15650">
                <a:latin typeface="Arial" charset="0"/>
                <a:ea typeface="Arial" charset="0"/>
                <a:cs typeface="Arial" charset="0"/>
              </a:defRPr>
            </a:lvl4pPr>
            <a:lvl5pPr>
              <a:defRPr sz="15650">
                <a:latin typeface="Arial" charset="0"/>
                <a:ea typeface="Arial" charset="0"/>
                <a:cs typeface="Arial" charset="0"/>
              </a:defRPr>
            </a:lvl5pPr>
          </a:lstStyle>
          <a:p>
            <a:pPr marL="0" marR="0" lvl="0" indent="0" defTabSz="914400" eaLnBrk="1" fontAlgn="auto" latinLnBrk="0" hangingPunct="1">
              <a:lnSpc>
                <a:spcPts val="15669"/>
              </a:lnSpc>
              <a:spcBef>
                <a:spcPts val="3229"/>
              </a:spcBef>
              <a:spcAft>
                <a:spcPts val="0"/>
              </a:spcAft>
              <a:buClrTx/>
              <a:buSzTx/>
              <a:buFontTx/>
              <a:buNone/>
              <a:tabLst/>
              <a:defRPr/>
            </a:pPr>
            <a:r>
              <a:rPr lang="en-US" sz="15650" spc="-40">
                <a:solidFill>
                  <a:srgbClr val="010202"/>
                </a:solidFill>
                <a:latin typeface="Arial"/>
                <a:cs typeface="Arial"/>
              </a:rPr>
              <a:t>Overview statement</a:t>
            </a:r>
            <a:endParaRPr lang="en-US" sz="15650">
              <a:latin typeface="Arial"/>
              <a:cs typeface="Arial"/>
            </a:endParaRPr>
          </a:p>
        </p:txBody>
      </p:sp>
      <p:pic>
        <p:nvPicPr>
          <p:cNvPr id="15" name="Picture 14" descr="A picture containing wheel&#10;&#10;Description automatically generated">
            <a:extLst>
              <a:ext uri="{FF2B5EF4-FFF2-40B4-BE49-F238E27FC236}">
                <a16:creationId xmlns:a16="http://schemas.microsoft.com/office/drawing/2014/main" id="{0FDCDEAA-5702-DA4A-B940-CFB90503E4F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653760" y="10360152"/>
            <a:ext cx="841248" cy="328121"/>
          </a:xfrm>
          <a:prstGeom prst="rect">
            <a:avLst/>
          </a:prstGeom>
        </p:spPr>
      </p:pic>
      <p:pic>
        <p:nvPicPr>
          <p:cNvPr id="11" name="Picture 10">
            <a:extLst>
              <a:ext uri="{FF2B5EF4-FFF2-40B4-BE49-F238E27FC236}">
                <a16:creationId xmlns:a16="http://schemas.microsoft.com/office/drawing/2014/main" id="{9B97702A-63B0-BD47-8A38-B17413BB265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2648" y="2478024"/>
            <a:ext cx="18845784" cy="198707"/>
          </a:xfrm>
          <a:prstGeom prst="rect">
            <a:avLst/>
          </a:prstGeom>
        </p:spPr>
      </p:pic>
      <p:sp>
        <p:nvSpPr>
          <p:cNvPr id="9" name="Holder 6">
            <a:extLst>
              <a:ext uri="{FF2B5EF4-FFF2-40B4-BE49-F238E27FC236}">
                <a16:creationId xmlns:a16="http://schemas.microsoft.com/office/drawing/2014/main" id="{CD501E8A-F006-3A41-9AEF-F30A4223718A}"/>
              </a:ext>
            </a:extLst>
          </p:cNvPr>
          <p:cNvSpPr>
            <a:spLocks noGrp="1"/>
          </p:cNvSpPr>
          <p:nvPr>
            <p:ph type="sldNum" sz="quarter" idx="7"/>
          </p:nvPr>
        </p:nvSpPr>
        <p:spPr>
          <a:xfrm>
            <a:off x="603250" y="10432286"/>
            <a:ext cx="1295400" cy="215444"/>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10" name="Text Placeholder 3">
            <a:extLst>
              <a:ext uri="{FF2B5EF4-FFF2-40B4-BE49-F238E27FC236}">
                <a16:creationId xmlns:a16="http://schemas.microsoft.com/office/drawing/2014/main" id="{49E90806-CF1D-1C44-A4E2-C638EF8186A8}"/>
              </a:ext>
            </a:extLst>
          </p:cNvPr>
          <p:cNvSpPr>
            <a:spLocks noGrp="1"/>
          </p:cNvSpPr>
          <p:nvPr>
            <p:ph type="body" sz="quarter" idx="11" hasCustomPrompt="1"/>
          </p:nvPr>
        </p:nvSpPr>
        <p:spPr>
          <a:xfrm>
            <a:off x="2216150" y="10340975"/>
            <a:ext cx="4495800"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3782765263"/>
      </p:ext>
    </p:extLst>
  </p:cSld>
  <p:clrMapOvr>
    <a:masterClrMapping/>
  </p:clrMapOvr>
  <mc:AlternateContent xmlns:mc="http://schemas.openxmlformats.org/markup-compatibility/2006" xmlns:p14="http://schemas.microsoft.com/office/powerpoint/2010/main">
    <mc:Choice Requires="p14">
      <p:transition p14:dur="0" advClick="0" advTm="100">
        <p:wipe/>
      </p:transition>
    </mc:Choice>
    <mc:Fallback xmlns="">
      <p:transition advClick="0" advTm="100">
        <p:wipe/>
      </p:transition>
    </mc:Fallback>
  </mc:AlternateContent>
  <p:extLst>
    <p:ext uri="{DCECCB84-F9BA-43D5-87BE-67443E8EF086}">
      <p15:sldGuideLst xmlns:p15="http://schemas.microsoft.com/office/powerpoint/2012/main">
        <p15:guide id="1" orient="horz" pos="538">
          <p15:clr>
            <a:srgbClr val="FBAE40"/>
          </p15:clr>
        </p15:guide>
        <p15:guide id="4" orient="horz" pos="6514">
          <p15:clr>
            <a:srgbClr val="FBAE40"/>
          </p15:clr>
        </p15:guide>
        <p15:guide id="12" orient="horz" pos="1738">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1 AES Tex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2648" y="701676"/>
            <a:ext cx="17288002" cy="9639300"/>
          </a:xfrm>
        </p:spPr>
        <p:txBody>
          <a:bodyPr tIns="411480">
            <a:normAutofit/>
          </a:bodyPr>
          <a:lstStyle>
            <a:lvl1pPr marL="12700" marR="5080" indent="1835785" defTabSz="914400" eaLnBrk="1" fontAlgn="auto" latinLnBrk="0" hangingPunct="1">
              <a:lnSpc>
                <a:spcPts val="15669"/>
              </a:lnSpc>
              <a:spcBef>
                <a:spcPts val="3229"/>
              </a:spcBef>
              <a:spcAft>
                <a:spcPts val="0"/>
              </a:spcAft>
              <a:buClrTx/>
              <a:buSzTx/>
              <a:buFontTx/>
              <a:buNone/>
              <a:tabLst/>
              <a:defRPr sz="15600" kern="1200" spc="-10" baseline="0">
                <a:latin typeface="Arial" charset="0"/>
                <a:ea typeface="Arial" charset="0"/>
                <a:cs typeface="Arial" charset="0"/>
              </a:defRPr>
            </a:lvl1pPr>
            <a:lvl2pPr>
              <a:defRPr sz="15650">
                <a:latin typeface="Arial" charset="0"/>
                <a:ea typeface="Arial" charset="0"/>
                <a:cs typeface="Arial" charset="0"/>
              </a:defRPr>
            </a:lvl2pPr>
            <a:lvl3pPr>
              <a:defRPr sz="15650">
                <a:latin typeface="Arial" charset="0"/>
                <a:ea typeface="Arial" charset="0"/>
                <a:cs typeface="Arial" charset="0"/>
              </a:defRPr>
            </a:lvl3pPr>
            <a:lvl4pPr>
              <a:defRPr sz="15650">
                <a:latin typeface="Arial" charset="0"/>
                <a:ea typeface="Arial" charset="0"/>
                <a:cs typeface="Arial" charset="0"/>
              </a:defRPr>
            </a:lvl4pPr>
            <a:lvl5pPr>
              <a:defRPr sz="15650">
                <a:latin typeface="Arial" charset="0"/>
                <a:ea typeface="Arial" charset="0"/>
                <a:cs typeface="Arial" charset="0"/>
              </a:defRPr>
            </a:lvl5pPr>
          </a:lstStyle>
          <a:p>
            <a:pPr marL="12700" marR="5080" indent="1835785">
              <a:lnSpc>
                <a:spcPts val="15669"/>
              </a:lnSpc>
              <a:spcBef>
                <a:spcPts val="3229"/>
              </a:spcBef>
            </a:pPr>
            <a:r>
              <a:rPr lang="en-US" sz="15650">
                <a:solidFill>
                  <a:srgbClr val="010202"/>
                </a:solidFill>
                <a:latin typeface="Arial"/>
                <a:cs typeface="Arial"/>
              </a:rPr>
              <a:t>Statement</a:t>
            </a:r>
            <a:endParaRPr lang="en-US" sz="15650">
              <a:latin typeface="Arial"/>
              <a:cs typeface="Arial"/>
            </a:endParaRPr>
          </a:p>
        </p:txBody>
      </p:sp>
      <p:sp>
        <p:nvSpPr>
          <p:cNvPr id="17" name="object 4"/>
          <p:cNvSpPr/>
          <p:nvPr/>
        </p:nvSpPr>
        <p:spPr>
          <a:xfrm>
            <a:off x="15515234" y="7614116"/>
            <a:ext cx="2107768" cy="1059179"/>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14" name="Picture 13" descr="A picture containing wheel&#10;&#10;Description automatically generated">
            <a:extLst>
              <a:ext uri="{FF2B5EF4-FFF2-40B4-BE49-F238E27FC236}">
                <a16:creationId xmlns:a16="http://schemas.microsoft.com/office/drawing/2014/main" id="{4F60CC4A-3204-0A4F-88C9-7347EA77FE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653760" y="10360152"/>
            <a:ext cx="841248" cy="328121"/>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E9DD4A45-1A06-F546-993C-EF0BD6378E4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3250" y="1262002"/>
            <a:ext cx="1218553" cy="1444752"/>
          </a:xfrm>
          <a:prstGeom prst="rect">
            <a:avLst/>
          </a:prstGeom>
        </p:spPr>
      </p:pic>
      <p:sp>
        <p:nvSpPr>
          <p:cNvPr id="9" name="Holder 6">
            <a:extLst>
              <a:ext uri="{FF2B5EF4-FFF2-40B4-BE49-F238E27FC236}">
                <a16:creationId xmlns:a16="http://schemas.microsoft.com/office/drawing/2014/main" id="{34FE868D-0380-B540-BB8F-223B6C8B6CA7}"/>
              </a:ext>
            </a:extLst>
          </p:cNvPr>
          <p:cNvSpPr>
            <a:spLocks noGrp="1"/>
          </p:cNvSpPr>
          <p:nvPr>
            <p:ph type="sldNum" sz="quarter" idx="7"/>
          </p:nvPr>
        </p:nvSpPr>
        <p:spPr>
          <a:xfrm>
            <a:off x="603250" y="10432286"/>
            <a:ext cx="1295400" cy="215444"/>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10" name="Text Placeholder 3">
            <a:extLst>
              <a:ext uri="{FF2B5EF4-FFF2-40B4-BE49-F238E27FC236}">
                <a16:creationId xmlns:a16="http://schemas.microsoft.com/office/drawing/2014/main" id="{21001D29-735C-FF4A-963A-07A38CAB1F53}"/>
              </a:ext>
            </a:extLst>
          </p:cNvPr>
          <p:cNvSpPr>
            <a:spLocks noGrp="1"/>
          </p:cNvSpPr>
          <p:nvPr>
            <p:ph type="body" sz="quarter" idx="11" hasCustomPrompt="1"/>
          </p:nvPr>
        </p:nvSpPr>
        <p:spPr>
          <a:xfrm>
            <a:off x="2216150" y="10340975"/>
            <a:ext cx="4495800"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1718424677"/>
      </p:ext>
    </p:extLst>
  </p:cSld>
  <p:clrMapOvr>
    <a:masterClrMapping/>
  </p:clrMapOvr>
  <mc:AlternateContent xmlns:mc="http://schemas.openxmlformats.org/markup-compatibility/2006" xmlns:p14="http://schemas.microsoft.com/office/powerpoint/2010/main">
    <mc:Choice Requires="p14">
      <p:transition p14:dur="0" advClick="0" advTm="100">
        <p:wipe/>
      </p:transition>
    </mc:Choice>
    <mc:Fallback xmlns="">
      <p:transition advClick="0" advTm="100">
        <p:wipe/>
      </p:transition>
    </mc:Fallback>
  </mc:AlternateContent>
  <p:extLst>
    <p:ext uri="{DCECCB84-F9BA-43D5-87BE-67443E8EF086}">
      <p15:sldGuideLst xmlns:p15="http://schemas.microsoft.com/office/powerpoint/2012/main">
        <p15:guide id="1" orient="horz" pos="538">
          <p15:clr>
            <a:srgbClr val="FBAE40"/>
          </p15:clr>
        </p15:guide>
        <p15:guide id="4" orient="horz" pos="651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ES Thank You">
    <p:spTree>
      <p:nvGrpSpPr>
        <p:cNvPr id="1" name=""/>
        <p:cNvGrpSpPr/>
        <p:nvPr/>
      </p:nvGrpSpPr>
      <p:grpSpPr>
        <a:xfrm>
          <a:off x="0" y="0"/>
          <a:ext cx="0" cy="0"/>
          <a:chOff x="0" y="0"/>
          <a:chExt cx="0" cy="0"/>
        </a:xfrm>
      </p:grpSpPr>
      <p:pic>
        <p:nvPicPr>
          <p:cNvPr id="4" name="Picture 3" descr="A picture containing wheel&#10;&#10;Description automatically generated">
            <a:extLst>
              <a:ext uri="{FF2B5EF4-FFF2-40B4-BE49-F238E27FC236}">
                <a16:creationId xmlns:a16="http://schemas.microsoft.com/office/drawing/2014/main" id="{A1EC0A22-9EC3-F743-8F85-98FCBFE6FB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6" y="10360027"/>
            <a:ext cx="841374"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older 2"/>
          <p:cNvSpPr>
            <a:spLocks noGrp="1"/>
          </p:cNvSpPr>
          <p:nvPr>
            <p:ph type="ctrTitle"/>
          </p:nvPr>
        </p:nvSpPr>
        <p:spPr>
          <a:xfrm>
            <a:off x="612647" y="704088"/>
            <a:ext cx="18881853" cy="4450449"/>
          </a:xfrm>
          <a:prstGeom prst="rect">
            <a:avLst/>
          </a:prstGeom>
        </p:spPr>
        <p:txBody>
          <a:bodyPr wrap="square" tIns="18288" anchor="t">
            <a:spAutoFit/>
          </a:bodyPr>
          <a:lstStyle>
            <a:lvl1pPr marL="0" marR="5081" algn="l">
              <a:lnSpc>
                <a:spcPct val="100000"/>
              </a:lnSpc>
              <a:spcBef>
                <a:spcPts val="0"/>
              </a:spcBef>
              <a:defRPr sz="14399" b="0" i="0" kern="1200" spc="40" baseline="0">
                <a:solidFill>
                  <a:srgbClr val="010202"/>
                </a:solidFill>
                <a:latin typeface="Arial"/>
                <a:cs typeface="Arial"/>
              </a:defRPr>
            </a:lvl1pPr>
          </a:lstStyle>
          <a:p>
            <a:r>
              <a:rPr lang="en-US"/>
              <a:t>Click to edit Master title style</a:t>
            </a:r>
          </a:p>
        </p:txBody>
      </p:sp>
      <p:sp>
        <p:nvSpPr>
          <p:cNvPr id="5" name="Holder 6">
            <a:extLst>
              <a:ext uri="{FF2B5EF4-FFF2-40B4-BE49-F238E27FC236}">
                <a16:creationId xmlns:a16="http://schemas.microsoft.com/office/drawing/2014/main" id="{C6466333-1474-B440-B422-6BB6BA1731C1}"/>
              </a:ext>
            </a:extLst>
          </p:cNvPr>
          <p:cNvSpPr>
            <a:spLocks noGrp="1"/>
          </p:cNvSpPr>
          <p:nvPr>
            <p:ph type="sldNum" sz="quarter" idx="12"/>
          </p:nvPr>
        </p:nvSpPr>
        <p:spPr>
          <a:xfrm>
            <a:off x="603251" y="10433050"/>
            <a:ext cx="1295400" cy="214314"/>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779ACDDE-B716-5540-99F6-16937E07ACAE}" type="slidenum">
              <a:rPr lang="en-US" altLang="en-US"/>
              <a:pPr/>
              <a:t>‹#›</a:t>
            </a:fld>
            <a:endParaRPr lang="en-US" altLang="en-US"/>
          </a:p>
        </p:txBody>
      </p:sp>
      <p:sp>
        <p:nvSpPr>
          <p:cNvPr id="6" name="Text Placeholder 3">
            <a:extLst>
              <a:ext uri="{FF2B5EF4-FFF2-40B4-BE49-F238E27FC236}">
                <a16:creationId xmlns:a16="http://schemas.microsoft.com/office/drawing/2014/main" id="{FDFADC37-4782-8F48-A6AA-A89827A26649}"/>
              </a:ext>
            </a:extLst>
          </p:cNvPr>
          <p:cNvSpPr>
            <a:spLocks noGrp="1"/>
          </p:cNvSpPr>
          <p:nvPr>
            <p:ph type="body" sz="quarter" idx="11" hasCustomPrompt="1"/>
          </p:nvPr>
        </p:nvSpPr>
        <p:spPr>
          <a:xfrm>
            <a:off x="2216151" y="10150475"/>
            <a:ext cx="15989299" cy="534988"/>
          </a:xfrm>
        </p:spPr>
        <p:txBody>
          <a:bodyPr anchor="b">
            <a:normAutofit/>
          </a:bodyPr>
          <a:lstStyle>
            <a:lvl1pPr>
              <a:defRPr sz="2399"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408474681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2 AES Tex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2648" y="701675"/>
            <a:ext cx="17288002" cy="8468985"/>
          </a:xfrm>
        </p:spPr>
        <p:txBody>
          <a:bodyPr tIns="411480">
            <a:normAutofit/>
          </a:bodyPr>
          <a:lstStyle>
            <a:lvl1pPr marL="12700" marR="5080" indent="0" defTabSz="914400" eaLnBrk="1" fontAlgn="auto" latinLnBrk="0" hangingPunct="1">
              <a:lnSpc>
                <a:spcPts val="15669"/>
              </a:lnSpc>
              <a:spcBef>
                <a:spcPts val="3229"/>
              </a:spcBef>
              <a:spcAft>
                <a:spcPts val="0"/>
              </a:spcAft>
              <a:buClrTx/>
              <a:buSzTx/>
              <a:buFontTx/>
              <a:buNone/>
              <a:tabLst/>
              <a:defRPr sz="15600" kern="1200" spc="-10" baseline="0">
                <a:solidFill>
                  <a:schemeClr val="tx1"/>
                </a:solidFill>
                <a:latin typeface="Arial" charset="0"/>
                <a:ea typeface="Arial" charset="0"/>
                <a:cs typeface="Arial" charset="0"/>
              </a:defRPr>
            </a:lvl1pPr>
            <a:lvl2pPr>
              <a:defRPr sz="15650">
                <a:latin typeface="Arial" charset="0"/>
                <a:ea typeface="Arial" charset="0"/>
                <a:cs typeface="Arial" charset="0"/>
              </a:defRPr>
            </a:lvl2pPr>
            <a:lvl3pPr>
              <a:defRPr sz="15650">
                <a:latin typeface="Arial" charset="0"/>
                <a:ea typeface="Arial" charset="0"/>
                <a:cs typeface="Arial" charset="0"/>
              </a:defRPr>
            </a:lvl3pPr>
            <a:lvl4pPr>
              <a:defRPr sz="15650">
                <a:latin typeface="Arial" charset="0"/>
                <a:ea typeface="Arial" charset="0"/>
                <a:cs typeface="Arial" charset="0"/>
              </a:defRPr>
            </a:lvl4pPr>
            <a:lvl5pPr>
              <a:defRPr sz="15650">
                <a:latin typeface="Arial" charset="0"/>
                <a:ea typeface="Arial" charset="0"/>
                <a:cs typeface="Arial" charset="0"/>
              </a:defRPr>
            </a:lvl5pPr>
          </a:lstStyle>
          <a:p>
            <a:pPr marL="12700" marR="5080">
              <a:lnSpc>
                <a:spcPts val="15669"/>
              </a:lnSpc>
              <a:spcBef>
                <a:spcPts val="3229"/>
              </a:spcBef>
            </a:pPr>
            <a:r>
              <a:rPr lang="en-US" sz="15650">
                <a:latin typeface="Arial"/>
                <a:cs typeface="Arial"/>
              </a:rPr>
              <a:t>Statement</a:t>
            </a:r>
          </a:p>
          <a:p>
            <a:pPr marL="12700" marR="5080">
              <a:lnSpc>
                <a:spcPts val="15669"/>
              </a:lnSpc>
              <a:spcBef>
                <a:spcPts val="3229"/>
              </a:spcBef>
            </a:pPr>
            <a:endParaRPr lang="en-US" sz="15650">
              <a:latin typeface="Arial"/>
              <a:cs typeface="Arial"/>
            </a:endParaRPr>
          </a:p>
          <a:p>
            <a:pPr marL="12700" marR="5080">
              <a:lnSpc>
                <a:spcPts val="15669"/>
              </a:lnSpc>
              <a:spcBef>
                <a:spcPts val="3229"/>
              </a:spcBef>
            </a:pPr>
            <a:endParaRPr lang="en-US" sz="15650">
              <a:latin typeface="Arial"/>
              <a:cs typeface="Arial"/>
            </a:endParaRPr>
          </a:p>
        </p:txBody>
      </p:sp>
      <p:pic>
        <p:nvPicPr>
          <p:cNvPr id="12" name="Picture 11" descr="A picture containing wheel&#10;&#10;Description automatically generated">
            <a:extLst>
              <a:ext uri="{FF2B5EF4-FFF2-40B4-BE49-F238E27FC236}">
                <a16:creationId xmlns:a16="http://schemas.microsoft.com/office/drawing/2014/main" id="{64E6C3E9-4207-9249-B0F7-90978B29CE2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653760" y="10360152"/>
            <a:ext cx="841248" cy="328121"/>
          </a:xfrm>
          <a:prstGeom prst="rect">
            <a:avLst/>
          </a:prstGeom>
        </p:spPr>
      </p:pic>
      <p:sp>
        <p:nvSpPr>
          <p:cNvPr id="8" name="Holder 6">
            <a:extLst>
              <a:ext uri="{FF2B5EF4-FFF2-40B4-BE49-F238E27FC236}">
                <a16:creationId xmlns:a16="http://schemas.microsoft.com/office/drawing/2014/main" id="{C758FB5D-0EF0-7A41-882B-E8017C9071C3}"/>
              </a:ext>
            </a:extLst>
          </p:cNvPr>
          <p:cNvSpPr>
            <a:spLocks noGrp="1"/>
          </p:cNvSpPr>
          <p:nvPr>
            <p:ph type="sldNum" sz="quarter" idx="7"/>
          </p:nvPr>
        </p:nvSpPr>
        <p:spPr>
          <a:xfrm>
            <a:off x="603250" y="10432286"/>
            <a:ext cx="1295400" cy="215444"/>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9" name="Text Placeholder 3">
            <a:extLst>
              <a:ext uri="{FF2B5EF4-FFF2-40B4-BE49-F238E27FC236}">
                <a16:creationId xmlns:a16="http://schemas.microsoft.com/office/drawing/2014/main" id="{F0BB4385-9AF5-6142-985D-5B8685801A86}"/>
              </a:ext>
            </a:extLst>
          </p:cNvPr>
          <p:cNvSpPr>
            <a:spLocks noGrp="1"/>
          </p:cNvSpPr>
          <p:nvPr>
            <p:ph type="body" sz="quarter" idx="11" hasCustomPrompt="1"/>
          </p:nvPr>
        </p:nvSpPr>
        <p:spPr>
          <a:xfrm>
            <a:off x="2216150" y="10340975"/>
            <a:ext cx="4495800"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1766432175"/>
      </p:ext>
    </p:extLst>
  </p:cSld>
  <p:clrMapOvr>
    <a:masterClrMapping/>
  </p:clrMapOvr>
  <mc:AlternateContent xmlns:mc="http://schemas.openxmlformats.org/markup-compatibility/2006" xmlns:p14="http://schemas.microsoft.com/office/powerpoint/2010/main">
    <mc:Choice Requires="p14">
      <p:transition p14:dur="0" advClick="0" advTm="100">
        <p:wipe/>
      </p:transition>
    </mc:Choice>
    <mc:Fallback xmlns="">
      <p:transition advClick="0" advTm="100">
        <p:wipe/>
      </p:transition>
    </mc:Fallback>
  </mc:AlternateContent>
  <p:extLst>
    <p:ext uri="{DCECCB84-F9BA-43D5-87BE-67443E8EF086}">
      <p15:sldGuideLst xmlns:p15="http://schemas.microsoft.com/office/powerpoint/2012/main">
        <p15:guide id="1" orient="horz" pos="538">
          <p15:clr>
            <a:srgbClr val="FBAE40"/>
          </p15:clr>
        </p15:guide>
        <p15:guide id="4" orient="horz" pos="6514">
          <p15:clr>
            <a:srgbClr val="FBAE40"/>
          </p15:clr>
        </p15:guide>
        <p15:guide id="11" pos="11276">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AES Thank You">
    <p:bg>
      <p:bgPr>
        <a:solidFill>
          <a:srgbClr val="F5F5F5"/>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612648" y="704088"/>
            <a:ext cx="17288002" cy="2403735"/>
          </a:xfrm>
          <a:prstGeom prst="rect">
            <a:avLst/>
          </a:prstGeom>
        </p:spPr>
        <p:txBody>
          <a:bodyPr wrap="square" lIns="0" tIns="18288" rIns="0" bIns="0" anchor="t">
            <a:spAutoFit/>
          </a:bodyPr>
          <a:lstStyle>
            <a:lvl1pPr marL="0" marR="5080">
              <a:lnSpc>
                <a:spcPct val="100000"/>
              </a:lnSpc>
              <a:spcBef>
                <a:spcPts val="0"/>
              </a:spcBef>
              <a:defRPr sz="15600" b="0" i="0" kern="1200" spc="40" baseline="0">
                <a:solidFill>
                  <a:srgbClr val="010202"/>
                </a:solidFill>
                <a:latin typeface="Arial"/>
                <a:cs typeface="Arial"/>
              </a:defRPr>
            </a:lvl1pPr>
          </a:lstStyle>
          <a:p>
            <a:pPr marL="12700">
              <a:spcBef>
                <a:spcPts val="114"/>
              </a:spcBef>
            </a:pPr>
            <a:r>
              <a:rPr lang="en-US" kern="0" spc="-5"/>
              <a:t>Thank you.</a:t>
            </a:r>
            <a:endParaRPr lang="en-US" kern="0"/>
          </a:p>
        </p:txBody>
      </p:sp>
      <p:pic>
        <p:nvPicPr>
          <p:cNvPr id="12" name="Picture 11" descr="A picture containing wheel&#10;&#10;Description automatically generated">
            <a:extLst>
              <a:ext uri="{FF2B5EF4-FFF2-40B4-BE49-F238E27FC236}">
                <a16:creationId xmlns:a16="http://schemas.microsoft.com/office/drawing/2014/main" id="{C8D6DC13-9230-FA47-A8EE-8E45528B933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653760" y="10360152"/>
            <a:ext cx="841248" cy="328121"/>
          </a:xfrm>
          <a:prstGeom prst="rect">
            <a:avLst/>
          </a:prstGeom>
        </p:spPr>
      </p:pic>
      <p:sp>
        <p:nvSpPr>
          <p:cNvPr id="8" name="Holder 6">
            <a:extLst>
              <a:ext uri="{FF2B5EF4-FFF2-40B4-BE49-F238E27FC236}">
                <a16:creationId xmlns:a16="http://schemas.microsoft.com/office/drawing/2014/main" id="{A34F3BBE-0388-8142-88D9-F9D87E2EDD02}"/>
              </a:ext>
            </a:extLst>
          </p:cNvPr>
          <p:cNvSpPr>
            <a:spLocks noGrp="1"/>
          </p:cNvSpPr>
          <p:nvPr>
            <p:ph type="sldNum" sz="quarter" idx="7"/>
          </p:nvPr>
        </p:nvSpPr>
        <p:spPr>
          <a:xfrm>
            <a:off x="603250" y="10432286"/>
            <a:ext cx="1295400" cy="215444"/>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9" name="Text Placeholder 3">
            <a:extLst>
              <a:ext uri="{FF2B5EF4-FFF2-40B4-BE49-F238E27FC236}">
                <a16:creationId xmlns:a16="http://schemas.microsoft.com/office/drawing/2014/main" id="{7CD9889C-15D4-5E44-AAB7-FBA8FA19168D}"/>
              </a:ext>
            </a:extLst>
          </p:cNvPr>
          <p:cNvSpPr>
            <a:spLocks noGrp="1"/>
          </p:cNvSpPr>
          <p:nvPr>
            <p:ph type="body" sz="quarter" idx="11" hasCustomPrompt="1"/>
          </p:nvPr>
        </p:nvSpPr>
        <p:spPr>
          <a:xfrm>
            <a:off x="2216150" y="10340975"/>
            <a:ext cx="4495800"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2518814542"/>
      </p:ext>
    </p:extLst>
  </p:cSld>
  <p:clrMapOvr>
    <a:masterClrMapping/>
  </p:clrMapOvr>
  <mc:AlternateContent xmlns:mc="http://schemas.openxmlformats.org/markup-compatibility/2006" xmlns:p14="http://schemas.microsoft.com/office/powerpoint/2010/main">
    <mc:Choice Requires="p14">
      <p:transition p14:dur="0" advClick="0" advTm="100">
        <p:wipe/>
      </p:transition>
    </mc:Choice>
    <mc:Fallback xmlns="">
      <p:transition advClick="0" advTm="100">
        <p:wipe/>
      </p:transition>
    </mc:Fallback>
  </mc:AlternateContent>
  <p:extLst>
    <p:ext uri="{DCECCB84-F9BA-43D5-87BE-67443E8EF086}">
      <p15:sldGuideLst xmlns:p15="http://schemas.microsoft.com/office/powerpoint/2012/main">
        <p15:guide id="1" orient="horz" pos="538">
          <p15:clr>
            <a:srgbClr val="FBAE40"/>
          </p15:clr>
        </p15:guide>
        <p15:guide id="4" orient="horz" pos="6514">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1 AES Internal [Agenda]">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12775" y="502920"/>
            <a:ext cx="6086475" cy="507831"/>
          </a:xfrm>
        </p:spPr>
        <p:txBody>
          <a:bodyPr>
            <a:noAutofit/>
          </a:bodyPr>
          <a:lstStyle>
            <a:lvl1pPr marL="0">
              <a:spcBef>
                <a:spcPts val="0"/>
              </a:spcBef>
              <a:defRPr sz="3500" kern="1200" spc="-10" baseline="0">
                <a:latin typeface="Arial" charset="0"/>
                <a:ea typeface="Arial" charset="0"/>
                <a:cs typeface="Arial" charset="0"/>
              </a:defRPr>
            </a:lvl1pPr>
          </a:lstStyle>
          <a:p>
            <a:pPr lvl="0"/>
            <a:r>
              <a:rPr lang="en-US"/>
              <a:t>Title</a:t>
            </a:r>
          </a:p>
        </p:txBody>
      </p:sp>
      <p:sp>
        <p:nvSpPr>
          <p:cNvPr id="3" name="Text Placeholder 2"/>
          <p:cNvSpPr>
            <a:spLocks noGrp="1"/>
          </p:cNvSpPr>
          <p:nvPr>
            <p:ph type="body" sz="quarter" idx="12" hasCustomPrompt="1"/>
          </p:nvPr>
        </p:nvSpPr>
        <p:spPr>
          <a:xfrm>
            <a:off x="612648" y="3216275"/>
            <a:ext cx="6086602" cy="796296"/>
          </a:xfrm>
        </p:spPr>
        <p:txBody>
          <a:bodyPr tIns="9144">
            <a:noAutofit/>
          </a:bodyPr>
          <a:lstStyle>
            <a:lvl1pPr marL="0">
              <a:lnSpc>
                <a:spcPts val="6600"/>
              </a:lnSpc>
              <a:spcBef>
                <a:spcPts val="95"/>
              </a:spcBef>
              <a:defRPr sz="7000" kern="1200" spc="-10" baseline="0">
                <a:latin typeface="Arial" charset="0"/>
                <a:ea typeface="Arial" charset="0"/>
                <a:cs typeface="Arial" charset="0"/>
              </a:defRPr>
            </a:lvl1pPr>
          </a:lstStyle>
          <a:p>
            <a:pPr lvl="0"/>
            <a:r>
              <a:rPr lang="en-US"/>
              <a:t>Agenda</a:t>
            </a:r>
          </a:p>
        </p:txBody>
      </p:sp>
      <p:pic>
        <p:nvPicPr>
          <p:cNvPr id="31" name="Picture 30" descr="A picture containing wheel&#10;&#10;Description automatically generated">
            <a:extLst>
              <a:ext uri="{FF2B5EF4-FFF2-40B4-BE49-F238E27FC236}">
                <a16:creationId xmlns:a16="http://schemas.microsoft.com/office/drawing/2014/main" id="{C1BE46A8-5E78-D540-B7A4-A3ABB3FA147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653760" y="10360152"/>
            <a:ext cx="841248" cy="328121"/>
          </a:xfrm>
          <a:prstGeom prst="rect">
            <a:avLst/>
          </a:prstGeom>
        </p:spPr>
      </p:pic>
      <p:sp>
        <p:nvSpPr>
          <p:cNvPr id="15" name="Text Placeholder 3">
            <a:extLst>
              <a:ext uri="{FF2B5EF4-FFF2-40B4-BE49-F238E27FC236}">
                <a16:creationId xmlns:a16="http://schemas.microsoft.com/office/drawing/2014/main" id="{E1385658-B7C9-D440-949B-D94D13F17529}"/>
              </a:ext>
            </a:extLst>
          </p:cNvPr>
          <p:cNvSpPr>
            <a:spLocks noGrp="1"/>
          </p:cNvSpPr>
          <p:nvPr>
            <p:ph type="body" sz="quarter" idx="14"/>
          </p:nvPr>
        </p:nvSpPr>
        <p:spPr>
          <a:xfrm>
            <a:off x="612647" y="4517136"/>
            <a:ext cx="6086603" cy="5837239"/>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0">
              <a:spcAft>
                <a:spcPts val="800"/>
              </a:spcAft>
              <a:defRPr sz="2400">
                <a:solidFill>
                  <a:schemeClr val="accent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3" name="Holder 6">
            <a:extLst>
              <a:ext uri="{FF2B5EF4-FFF2-40B4-BE49-F238E27FC236}">
                <a16:creationId xmlns:a16="http://schemas.microsoft.com/office/drawing/2014/main" id="{097D15B3-42A8-6D4C-ABF7-5CA7BA9BCAE0}"/>
              </a:ext>
            </a:extLst>
          </p:cNvPr>
          <p:cNvSpPr>
            <a:spLocks noGrp="1"/>
          </p:cNvSpPr>
          <p:nvPr>
            <p:ph type="sldNum" sz="quarter" idx="7"/>
          </p:nvPr>
        </p:nvSpPr>
        <p:spPr>
          <a:xfrm>
            <a:off x="603250" y="10432286"/>
            <a:ext cx="1295400" cy="215444"/>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14" name="Text Placeholder 3">
            <a:extLst>
              <a:ext uri="{FF2B5EF4-FFF2-40B4-BE49-F238E27FC236}">
                <a16:creationId xmlns:a16="http://schemas.microsoft.com/office/drawing/2014/main" id="{E59DAEC1-F79B-5447-9B9D-9E08CD7E641A}"/>
              </a:ext>
            </a:extLst>
          </p:cNvPr>
          <p:cNvSpPr>
            <a:spLocks noGrp="1"/>
          </p:cNvSpPr>
          <p:nvPr>
            <p:ph type="body" sz="quarter" idx="20" hasCustomPrompt="1"/>
          </p:nvPr>
        </p:nvSpPr>
        <p:spPr>
          <a:xfrm>
            <a:off x="2216150" y="10340975"/>
            <a:ext cx="4495800"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
        <p:nvSpPr>
          <p:cNvPr id="12" name="Text Placeholder 5">
            <a:extLst>
              <a:ext uri="{FF2B5EF4-FFF2-40B4-BE49-F238E27FC236}">
                <a16:creationId xmlns:a16="http://schemas.microsoft.com/office/drawing/2014/main" id="{C23C8094-582E-9C46-97B7-FD2260AABBB4}"/>
              </a:ext>
            </a:extLst>
          </p:cNvPr>
          <p:cNvSpPr>
            <a:spLocks noGrp="1"/>
          </p:cNvSpPr>
          <p:nvPr>
            <p:ph type="body" sz="quarter" idx="17"/>
          </p:nvPr>
        </p:nvSpPr>
        <p:spPr>
          <a:xfrm>
            <a:off x="8604250" y="4511674"/>
            <a:ext cx="6086603" cy="5837239"/>
          </a:xfrm>
        </p:spPr>
        <p:txBody>
          <a:bodyPr/>
          <a:lstStyle>
            <a:lvl1pPr>
              <a:lnSpc>
                <a:spcPts val="3900"/>
              </a:lnSpc>
              <a:spcBef>
                <a:spcPts val="800"/>
              </a:spcBef>
              <a:spcAft>
                <a:spcPts val="800"/>
              </a:spcAft>
              <a:defRPr sz="3500">
                <a:latin typeface="Arial" panose="020B0604020202020204" pitchFamily="34" charset="0"/>
                <a:cs typeface="Arial" panose="020B0604020202020204" pitchFamily="34" charset="0"/>
              </a:defRPr>
            </a:lvl1pPr>
            <a:lvl2pPr marL="365760" indent="-548640">
              <a:lnSpc>
                <a:spcPts val="3900"/>
              </a:lnSpc>
              <a:spcBef>
                <a:spcPts val="800"/>
              </a:spcBef>
              <a:spcAft>
                <a:spcPts val="800"/>
              </a:spcAft>
              <a:buFont typeface="+mj-lt"/>
              <a:buAutoNum type="arabicPeriod"/>
              <a:defRPr sz="3500">
                <a:latin typeface="Arial" panose="020B0604020202020204" pitchFamily="34" charset="0"/>
                <a:cs typeface="Arial" panose="020B0604020202020204" pitchFamily="34" charset="0"/>
              </a:defRPr>
            </a:lvl2pPr>
            <a:lvl3pPr marL="0">
              <a:spcAft>
                <a:spcPts val="800"/>
              </a:spcAft>
              <a:defRPr sz="2400">
                <a:latin typeface="Arial" panose="020B0604020202020204" pitchFamily="34" charset="0"/>
                <a:cs typeface="Arial" panose="020B0604020202020204" pitchFamily="34" charset="0"/>
              </a:defRPr>
            </a:lvl3pPr>
            <a:lvl4pPr marL="457200" indent="-457200">
              <a:spcAft>
                <a:spcPts val="800"/>
              </a:spcAft>
              <a:buFont typeface="System Font Regular"/>
              <a:buChar char="→"/>
              <a:defRPr sz="2400"/>
            </a:lvl4pPr>
            <a:lvl5pPr marL="0">
              <a:spcAft>
                <a:spcPts val="800"/>
              </a:spcAft>
              <a:defRPr sz="24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1308288"/>
      </p:ext>
    </p:extLst>
  </p:cSld>
  <p:clrMapOvr>
    <a:masterClrMapping/>
  </p:clrMapOvr>
  <mc:AlternateContent xmlns:mc="http://schemas.openxmlformats.org/markup-compatibility/2006" xmlns:p14="http://schemas.microsoft.com/office/powerpoint/2010/main">
    <mc:Choice Requires="p14">
      <p:transition p14:dur="0" advClick="0" advTm="100">
        <p:wipe/>
      </p:transition>
    </mc:Choice>
    <mc:Fallback xmlns="">
      <p:transition advClick="0" advTm="100">
        <p:wipe/>
      </p:transition>
    </mc:Fallback>
  </mc:AlternateContent>
  <p:extLst>
    <p:ext uri="{DCECCB84-F9BA-43D5-87BE-67443E8EF086}">
      <p15:sldGuideLst xmlns:p15="http://schemas.microsoft.com/office/powerpoint/2012/main">
        <p15:guide id="4" orient="horz" pos="6519">
          <p15:clr>
            <a:srgbClr val="FBAE40"/>
          </p15:clr>
        </p15:guide>
        <p15:guide id="12" orient="horz" pos="2026">
          <p15:clr>
            <a:srgbClr val="FBAE40"/>
          </p15:clr>
        </p15:guide>
        <p15:guide id="13" orient="horz" pos="2842">
          <p15:clr>
            <a:srgbClr val="FBAE40"/>
          </p15:clr>
        </p15:guide>
        <p15:guide id="14" orient="horz" pos="1018">
          <p15:clr>
            <a:srgbClr val="FBAE40"/>
          </p15:clr>
        </p15:guide>
        <p15:guide id="17" orient="horz" pos="643">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2 AES Internal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FFB57AF-F198-8649-8163-E57B45CDF9CF}"/>
              </a:ext>
            </a:extLst>
          </p:cNvPr>
          <p:cNvSpPr>
            <a:spLocks noGrp="1"/>
          </p:cNvSpPr>
          <p:nvPr>
            <p:ph type="pic" sz="quarter" idx="12"/>
          </p:nvPr>
        </p:nvSpPr>
        <p:spPr>
          <a:xfrm>
            <a:off x="8604250" y="628649"/>
            <a:ext cx="11499850" cy="9140825"/>
          </a:xfrm>
        </p:spPr>
        <p:txBody>
          <a:bodyPr/>
          <a:lstStyle/>
          <a:p>
            <a:r>
              <a:rPr lang="en-US"/>
              <a:t>Click icon to add picture</a:t>
            </a:r>
          </a:p>
        </p:txBody>
      </p:sp>
      <p:sp>
        <p:nvSpPr>
          <p:cNvPr id="7" name="Text Placeholder 6"/>
          <p:cNvSpPr>
            <a:spLocks noGrp="1"/>
          </p:cNvSpPr>
          <p:nvPr>
            <p:ph type="body" sz="quarter" idx="11" hasCustomPrompt="1"/>
          </p:nvPr>
        </p:nvSpPr>
        <p:spPr>
          <a:xfrm>
            <a:off x="612775" y="502920"/>
            <a:ext cx="6086475" cy="507831"/>
          </a:xfrm>
        </p:spPr>
        <p:txBody>
          <a:bodyPr>
            <a:noAutofit/>
          </a:bodyPr>
          <a:lstStyle>
            <a:lvl1pPr marL="0">
              <a:spcBef>
                <a:spcPts val="0"/>
              </a:spcBef>
              <a:defRPr sz="3500" kern="1200" spc="-10" baseline="0">
                <a:latin typeface="Arial" charset="0"/>
                <a:ea typeface="Arial" charset="0"/>
                <a:cs typeface="Arial" charset="0"/>
              </a:defRPr>
            </a:lvl1pPr>
          </a:lstStyle>
          <a:p>
            <a:pPr lvl="0"/>
            <a:r>
              <a:rPr lang="en-US"/>
              <a:t>Section title</a:t>
            </a:r>
          </a:p>
        </p:txBody>
      </p:sp>
      <p:pic>
        <p:nvPicPr>
          <p:cNvPr id="15" name="Picture 14" descr="A picture containing wheel&#10;&#10;Description automatically generated">
            <a:extLst>
              <a:ext uri="{FF2B5EF4-FFF2-40B4-BE49-F238E27FC236}">
                <a16:creationId xmlns:a16="http://schemas.microsoft.com/office/drawing/2014/main" id="{893DFAB9-DC3C-F749-AB19-2C8D1522CC0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653760" y="10360152"/>
            <a:ext cx="841248" cy="328121"/>
          </a:xfrm>
          <a:prstGeom prst="rect">
            <a:avLst/>
          </a:prstGeom>
        </p:spPr>
      </p:pic>
      <p:sp>
        <p:nvSpPr>
          <p:cNvPr id="9" name="Title 4">
            <a:extLst>
              <a:ext uri="{FF2B5EF4-FFF2-40B4-BE49-F238E27FC236}">
                <a16:creationId xmlns:a16="http://schemas.microsoft.com/office/drawing/2014/main" id="{F57EE5C5-7F1A-BA4B-A336-879F28A70486}"/>
              </a:ext>
            </a:extLst>
          </p:cNvPr>
          <p:cNvSpPr>
            <a:spLocks noGrp="1"/>
          </p:cNvSpPr>
          <p:nvPr>
            <p:ph type="title" hasCustomPrompt="1"/>
          </p:nvPr>
        </p:nvSpPr>
        <p:spPr>
          <a:xfrm>
            <a:off x="612648" y="1609344"/>
            <a:ext cx="6086602" cy="1692771"/>
          </a:xfrm>
        </p:spPr>
        <p:txBody>
          <a:bodyPr>
            <a:noAutofit/>
          </a:bodyPr>
          <a:lstStyle>
            <a:lvl1pPr>
              <a:lnSpc>
                <a:spcPts val="6600"/>
              </a:lnSpc>
              <a:spcBef>
                <a:spcPts val="1415"/>
              </a:spcBef>
              <a:defRPr sz="7000" kern="1200" spc="-10" baseline="0"/>
            </a:lvl1pPr>
          </a:lstStyle>
          <a:p>
            <a:r>
              <a:rPr lang="en-US"/>
              <a:t>Page </a:t>
            </a:r>
            <a:br>
              <a:rPr lang="en-US"/>
            </a:br>
            <a:r>
              <a:rPr lang="en-US"/>
              <a:t>title</a:t>
            </a:r>
          </a:p>
        </p:txBody>
      </p:sp>
      <p:sp>
        <p:nvSpPr>
          <p:cNvPr id="10" name="Text Placeholder 3">
            <a:extLst>
              <a:ext uri="{FF2B5EF4-FFF2-40B4-BE49-F238E27FC236}">
                <a16:creationId xmlns:a16="http://schemas.microsoft.com/office/drawing/2014/main" id="{CEDCA175-78DC-024C-B777-F738F319FFEA}"/>
              </a:ext>
            </a:extLst>
          </p:cNvPr>
          <p:cNvSpPr>
            <a:spLocks noGrp="1"/>
          </p:cNvSpPr>
          <p:nvPr>
            <p:ph type="body" sz="quarter" idx="14"/>
          </p:nvPr>
        </p:nvSpPr>
        <p:spPr>
          <a:xfrm>
            <a:off x="612647" y="3689349"/>
            <a:ext cx="6070814" cy="6032501"/>
          </a:xfrm>
        </p:spPr>
        <p:txBody>
          <a:bodyPr>
            <a:no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0">
              <a:spcAft>
                <a:spcPts val="800"/>
              </a:spcAft>
              <a:defRPr sz="2400">
                <a:solidFill>
                  <a:schemeClr val="accent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2" name="Holder 6">
            <a:extLst>
              <a:ext uri="{FF2B5EF4-FFF2-40B4-BE49-F238E27FC236}">
                <a16:creationId xmlns:a16="http://schemas.microsoft.com/office/drawing/2014/main" id="{68105A6C-8942-264B-A101-3CC7EE365C45}"/>
              </a:ext>
            </a:extLst>
          </p:cNvPr>
          <p:cNvSpPr>
            <a:spLocks noGrp="1"/>
          </p:cNvSpPr>
          <p:nvPr>
            <p:ph type="sldNum" sz="quarter" idx="7"/>
          </p:nvPr>
        </p:nvSpPr>
        <p:spPr>
          <a:xfrm>
            <a:off x="603250" y="10432286"/>
            <a:ext cx="1295400" cy="215444"/>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13" name="Text Placeholder 3">
            <a:extLst>
              <a:ext uri="{FF2B5EF4-FFF2-40B4-BE49-F238E27FC236}">
                <a16:creationId xmlns:a16="http://schemas.microsoft.com/office/drawing/2014/main" id="{A1F28457-D9B6-0447-87CB-810932507F0E}"/>
              </a:ext>
            </a:extLst>
          </p:cNvPr>
          <p:cNvSpPr>
            <a:spLocks noGrp="1"/>
          </p:cNvSpPr>
          <p:nvPr>
            <p:ph type="body" sz="quarter" idx="15" hasCustomPrompt="1"/>
          </p:nvPr>
        </p:nvSpPr>
        <p:spPr>
          <a:xfrm>
            <a:off x="2216150" y="10340975"/>
            <a:ext cx="4495800"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3915013209"/>
      </p:ext>
    </p:extLst>
  </p:cSld>
  <p:clrMapOvr>
    <a:masterClrMapping/>
  </p:clrMapOvr>
  <mc:AlternateContent xmlns:mc="http://schemas.openxmlformats.org/markup-compatibility/2006" xmlns:p14="http://schemas.microsoft.com/office/powerpoint/2010/main">
    <mc:Choice Requires="p14">
      <p:transition p14:dur="0" advClick="0" advTm="100">
        <p:wipe/>
      </p:transition>
    </mc:Choice>
    <mc:Fallback xmlns="">
      <p:transition advClick="0" advTm="100">
        <p:wipe/>
      </p:transition>
    </mc:Fallback>
  </mc:AlternateContent>
  <p:extLst>
    <p:ext uri="{DCECCB84-F9BA-43D5-87BE-67443E8EF086}">
      <p15:sldGuideLst xmlns:p15="http://schemas.microsoft.com/office/powerpoint/2012/main">
        <p15:guide id="1" orient="horz" pos="643">
          <p15:clr>
            <a:srgbClr val="FBAE40"/>
          </p15:clr>
        </p15:guide>
        <p15:guide id="4" orient="horz" pos="6514">
          <p15:clr>
            <a:srgbClr val="FBAE40"/>
          </p15:clr>
        </p15:guide>
        <p15:guide id="12" orient="horz" pos="6154">
          <p15:clr>
            <a:srgbClr val="FBAE40"/>
          </p15:clr>
        </p15:guide>
        <p15:guide id="13" orient="horz" pos="2314">
          <p15:clr>
            <a:srgbClr val="FBAE40"/>
          </p15:clr>
        </p15:guide>
        <p15:guide id="14" orient="horz" pos="1018">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3 AES Interna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95D7368-0A17-1B47-8586-4BA40EA7B475}"/>
              </a:ext>
            </a:extLst>
          </p:cNvPr>
          <p:cNvSpPr>
            <a:spLocks noGrp="1"/>
          </p:cNvSpPr>
          <p:nvPr>
            <p:ph type="pic" sz="quarter" idx="18"/>
          </p:nvPr>
        </p:nvSpPr>
        <p:spPr>
          <a:xfrm>
            <a:off x="11823192" y="628650"/>
            <a:ext cx="8298178" cy="9093200"/>
          </a:xfrm>
        </p:spPr>
        <p:txBody>
          <a:bodyPr/>
          <a:lstStyle/>
          <a:p>
            <a:r>
              <a:rPr lang="en-US"/>
              <a:t>Click icon to add picture</a:t>
            </a:r>
          </a:p>
        </p:txBody>
      </p:sp>
      <p:sp>
        <p:nvSpPr>
          <p:cNvPr id="38" name="object 2"/>
          <p:cNvSpPr/>
          <p:nvPr/>
        </p:nvSpPr>
        <p:spPr>
          <a:xfrm>
            <a:off x="0" y="6911975"/>
            <a:ext cx="20104100" cy="4398010"/>
          </a:xfrm>
          <a:custGeom>
            <a:avLst/>
            <a:gdLst/>
            <a:ahLst/>
            <a:cxnLst/>
            <a:rect l="l" t="t" r="r" b="b"/>
            <a:pathLst>
              <a:path w="20104100" h="4398009">
                <a:moveTo>
                  <a:pt x="0" y="4397771"/>
                </a:moveTo>
                <a:lnTo>
                  <a:pt x="20104099" y="4397771"/>
                </a:lnTo>
                <a:lnTo>
                  <a:pt x="20104099" y="0"/>
                </a:lnTo>
                <a:lnTo>
                  <a:pt x="0" y="0"/>
                </a:lnTo>
                <a:lnTo>
                  <a:pt x="0" y="4397771"/>
                </a:lnTo>
                <a:close/>
              </a:path>
            </a:pathLst>
          </a:custGeom>
          <a:solidFill>
            <a:srgbClr val="F5F5F5"/>
          </a:solidFill>
        </p:spPr>
        <p:txBody>
          <a:bodyPr wrap="square" lIns="0" tIns="0" rIns="0" bIns="0" rtlCol="0"/>
          <a:lstStyle/>
          <a:p>
            <a:endParaRPr/>
          </a:p>
        </p:txBody>
      </p:sp>
      <p:sp>
        <p:nvSpPr>
          <p:cNvPr id="36" name="Text Placeholder 9"/>
          <p:cNvSpPr>
            <a:spLocks noGrp="1"/>
          </p:cNvSpPr>
          <p:nvPr>
            <p:ph type="body" sz="quarter" idx="17" hasCustomPrompt="1"/>
          </p:nvPr>
        </p:nvSpPr>
        <p:spPr>
          <a:xfrm>
            <a:off x="7012752" y="9079992"/>
            <a:ext cx="2886897" cy="1015663"/>
          </a:xfrm>
        </p:spPr>
        <p:txBody>
          <a:bodyPr>
            <a:noAutofit/>
          </a:bodyPr>
          <a:lstStyle>
            <a:lvl1pPr>
              <a:defRPr sz="2400" kern="1200" spc="-10" baseline="0">
                <a:latin typeface="Arial" charset="0"/>
                <a:ea typeface="Arial" charset="0"/>
                <a:cs typeface="Arial" charset="0"/>
              </a:defRPr>
            </a:lvl1pPr>
          </a:lstStyle>
          <a:p>
            <a:pPr lvl="0"/>
            <a:r>
              <a:rPr lang="en-US"/>
              <a:t>Column three</a:t>
            </a:r>
          </a:p>
        </p:txBody>
      </p:sp>
      <p:sp>
        <p:nvSpPr>
          <p:cNvPr id="35" name="Text Placeholder 9"/>
          <p:cNvSpPr>
            <a:spLocks noGrp="1"/>
          </p:cNvSpPr>
          <p:nvPr>
            <p:ph type="body" sz="quarter" idx="16" hasCustomPrompt="1"/>
          </p:nvPr>
        </p:nvSpPr>
        <p:spPr>
          <a:xfrm>
            <a:off x="3822192" y="9083675"/>
            <a:ext cx="2886896" cy="1015663"/>
          </a:xfrm>
        </p:spPr>
        <p:txBody>
          <a:bodyPr>
            <a:noAutofit/>
          </a:bodyPr>
          <a:lstStyle>
            <a:lvl1pPr>
              <a:defRPr sz="2400" kern="1200" spc="-10" baseline="0">
                <a:latin typeface="Arial" charset="0"/>
                <a:ea typeface="Arial" charset="0"/>
                <a:cs typeface="Arial" charset="0"/>
              </a:defRPr>
            </a:lvl1pPr>
          </a:lstStyle>
          <a:p>
            <a:pPr lvl="0"/>
            <a:r>
              <a:rPr lang="en-US"/>
              <a:t>Column two</a:t>
            </a:r>
          </a:p>
        </p:txBody>
      </p:sp>
      <p:sp>
        <p:nvSpPr>
          <p:cNvPr id="8" name="Text Placeholder 7"/>
          <p:cNvSpPr>
            <a:spLocks noGrp="1"/>
          </p:cNvSpPr>
          <p:nvPr>
            <p:ph type="body" sz="quarter" idx="14" hasCustomPrompt="1"/>
          </p:nvPr>
        </p:nvSpPr>
        <p:spPr>
          <a:xfrm>
            <a:off x="612648" y="7662672"/>
            <a:ext cx="4493714" cy="1015663"/>
          </a:xfrm>
        </p:spPr>
        <p:txBody>
          <a:bodyPr>
            <a:noAutofit/>
          </a:bodyPr>
          <a:lstStyle>
            <a:lvl1pPr>
              <a:lnSpc>
                <a:spcPts val="6600"/>
              </a:lnSpc>
              <a:defRPr sz="7000" kern="1200" spc="-10" baseline="0">
                <a:latin typeface="Arial" charset="0"/>
                <a:ea typeface="Arial" charset="0"/>
                <a:cs typeface="Arial" charset="0"/>
              </a:defRPr>
            </a:lvl1pPr>
          </a:lstStyle>
          <a:p>
            <a:pPr lvl="0"/>
            <a:r>
              <a:rPr lang="en-US"/>
              <a:t>Title</a:t>
            </a:r>
          </a:p>
        </p:txBody>
      </p:sp>
      <p:sp>
        <p:nvSpPr>
          <p:cNvPr id="5" name="Title 4"/>
          <p:cNvSpPr>
            <a:spLocks noGrp="1"/>
          </p:cNvSpPr>
          <p:nvPr>
            <p:ph type="title" hasCustomPrompt="1"/>
          </p:nvPr>
        </p:nvSpPr>
        <p:spPr>
          <a:xfrm>
            <a:off x="615553" y="1609344"/>
            <a:ext cx="9284095" cy="846386"/>
          </a:xfrm>
        </p:spPr>
        <p:txBody>
          <a:bodyPr>
            <a:noAutofit/>
          </a:bodyPr>
          <a:lstStyle>
            <a:lvl1pPr>
              <a:lnSpc>
                <a:spcPts val="6600"/>
              </a:lnSpc>
              <a:spcBef>
                <a:spcPts val="1415"/>
              </a:spcBef>
              <a:defRPr sz="7000" kern="1200" spc="-10" baseline="0"/>
            </a:lvl1pPr>
          </a:lstStyle>
          <a:p>
            <a:r>
              <a:rPr lang="en-US"/>
              <a:t>Title</a:t>
            </a:r>
          </a:p>
        </p:txBody>
      </p:sp>
      <p:sp>
        <p:nvSpPr>
          <p:cNvPr id="7" name="Text Placeholder 6"/>
          <p:cNvSpPr>
            <a:spLocks noGrp="1"/>
          </p:cNvSpPr>
          <p:nvPr>
            <p:ph type="body" sz="quarter" idx="11" hasCustomPrompt="1"/>
          </p:nvPr>
        </p:nvSpPr>
        <p:spPr>
          <a:xfrm>
            <a:off x="612775" y="502920"/>
            <a:ext cx="5248275" cy="507831"/>
          </a:xfrm>
        </p:spPr>
        <p:txBody>
          <a:bodyPr>
            <a:noAutofit/>
          </a:bodyPr>
          <a:lstStyle>
            <a:lvl1pPr marL="0">
              <a:spcBef>
                <a:spcPts val="0"/>
              </a:spcBef>
              <a:defRPr sz="3500" kern="1200" spc="-10" baseline="0">
                <a:latin typeface="Arial" charset="0"/>
                <a:ea typeface="Arial" charset="0"/>
                <a:cs typeface="Arial" charset="0"/>
              </a:defRPr>
            </a:lvl1pPr>
          </a:lstStyle>
          <a:p>
            <a:pPr lvl="0"/>
            <a:r>
              <a:rPr lang="en-US"/>
              <a:t>Section title</a:t>
            </a:r>
          </a:p>
        </p:txBody>
      </p:sp>
      <p:sp>
        <p:nvSpPr>
          <p:cNvPr id="3" name="Text Placeholder 2"/>
          <p:cNvSpPr>
            <a:spLocks noGrp="1"/>
          </p:cNvSpPr>
          <p:nvPr>
            <p:ph type="body" sz="quarter" idx="12" hasCustomPrompt="1"/>
          </p:nvPr>
        </p:nvSpPr>
        <p:spPr>
          <a:xfrm>
            <a:off x="612648" y="2634412"/>
            <a:ext cx="4493714" cy="3872223"/>
          </a:xfrm>
        </p:spPr>
        <p:txBody>
          <a:bodyPr tIns="182880">
            <a:noAutofit/>
          </a:bodyPr>
          <a:lstStyle>
            <a:lvl1pPr>
              <a:lnSpc>
                <a:spcPts val="3900"/>
              </a:lnSpc>
              <a:spcBef>
                <a:spcPts val="0"/>
              </a:spcBef>
              <a:spcAft>
                <a:spcPts val="1800"/>
              </a:spcAft>
              <a:defRPr sz="3500" kern="1200" spc="-10" baseline="0">
                <a:latin typeface="Arial" charset="0"/>
                <a:ea typeface="Arial" charset="0"/>
                <a:cs typeface="Arial" charset="0"/>
              </a:defRPr>
            </a:lvl1pPr>
          </a:lstStyle>
          <a:p>
            <a:pPr lvl="0"/>
            <a:r>
              <a:rPr lang="en-US"/>
              <a:t>Column one</a:t>
            </a:r>
          </a:p>
        </p:txBody>
      </p:sp>
      <p:sp>
        <p:nvSpPr>
          <p:cNvPr id="26" name="Text Placeholder 2"/>
          <p:cNvSpPr>
            <a:spLocks noGrp="1"/>
          </p:cNvSpPr>
          <p:nvPr>
            <p:ph type="body" sz="quarter" idx="13" hasCustomPrompt="1"/>
          </p:nvPr>
        </p:nvSpPr>
        <p:spPr>
          <a:xfrm>
            <a:off x="5405936" y="2634412"/>
            <a:ext cx="4493714" cy="3872223"/>
          </a:xfrm>
        </p:spPr>
        <p:txBody>
          <a:bodyPr tIns="182880">
            <a:noAutofit/>
          </a:bodyPr>
          <a:lstStyle>
            <a:lvl1pPr>
              <a:lnSpc>
                <a:spcPts val="3900"/>
              </a:lnSpc>
              <a:spcBef>
                <a:spcPts val="0"/>
              </a:spcBef>
              <a:spcAft>
                <a:spcPts val="1800"/>
              </a:spcAft>
              <a:defRPr sz="3500" kern="1200" spc="-10" baseline="0">
                <a:latin typeface="Arial" charset="0"/>
                <a:ea typeface="Arial" charset="0"/>
                <a:cs typeface="Arial" charset="0"/>
              </a:defRPr>
            </a:lvl1pPr>
          </a:lstStyle>
          <a:p>
            <a:pPr lvl="0"/>
            <a:r>
              <a:rPr lang="en-US"/>
              <a:t>Column two</a:t>
            </a:r>
          </a:p>
        </p:txBody>
      </p:sp>
      <p:sp>
        <p:nvSpPr>
          <p:cNvPr id="10" name="Text Placeholder 9"/>
          <p:cNvSpPr>
            <a:spLocks noGrp="1"/>
          </p:cNvSpPr>
          <p:nvPr>
            <p:ph type="body" sz="quarter" idx="15" hasCustomPrompt="1"/>
          </p:nvPr>
        </p:nvSpPr>
        <p:spPr>
          <a:xfrm>
            <a:off x="612648" y="9074362"/>
            <a:ext cx="2886202" cy="1015663"/>
          </a:xfrm>
        </p:spPr>
        <p:txBody>
          <a:bodyPr>
            <a:noAutofit/>
          </a:bodyPr>
          <a:lstStyle>
            <a:lvl1pPr>
              <a:defRPr sz="2400" kern="1200" spc="-10" baseline="0">
                <a:latin typeface="Arial" charset="0"/>
                <a:ea typeface="Arial" charset="0"/>
                <a:cs typeface="Arial" charset="0"/>
              </a:defRPr>
            </a:lvl1pPr>
          </a:lstStyle>
          <a:p>
            <a:pPr lvl="0"/>
            <a:r>
              <a:rPr lang="en-US"/>
              <a:t>Column one</a:t>
            </a:r>
          </a:p>
        </p:txBody>
      </p:sp>
      <p:pic>
        <p:nvPicPr>
          <p:cNvPr id="31" name="Picture 30" descr="A picture containing wheel&#10;&#10;Description automatically generated">
            <a:extLst>
              <a:ext uri="{FF2B5EF4-FFF2-40B4-BE49-F238E27FC236}">
                <a16:creationId xmlns:a16="http://schemas.microsoft.com/office/drawing/2014/main" id="{75C7DE60-CC46-8D47-A06A-2B17A0419C0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653760" y="10360152"/>
            <a:ext cx="841248" cy="328121"/>
          </a:xfrm>
          <a:prstGeom prst="rect">
            <a:avLst/>
          </a:prstGeom>
        </p:spPr>
      </p:pic>
      <p:sp>
        <p:nvSpPr>
          <p:cNvPr id="16" name="Holder 6">
            <a:extLst>
              <a:ext uri="{FF2B5EF4-FFF2-40B4-BE49-F238E27FC236}">
                <a16:creationId xmlns:a16="http://schemas.microsoft.com/office/drawing/2014/main" id="{9EA350B0-E587-5F4D-8F8F-31EF6CA405CB}"/>
              </a:ext>
            </a:extLst>
          </p:cNvPr>
          <p:cNvSpPr>
            <a:spLocks noGrp="1"/>
          </p:cNvSpPr>
          <p:nvPr>
            <p:ph type="sldNum" sz="quarter" idx="7"/>
          </p:nvPr>
        </p:nvSpPr>
        <p:spPr>
          <a:xfrm>
            <a:off x="603250" y="10432286"/>
            <a:ext cx="1295400" cy="215444"/>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17" name="Text Placeholder 3">
            <a:extLst>
              <a:ext uri="{FF2B5EF4-FFF2-40B4-BE49-F238E27FC236}">
                <a16:creationId xmlns:a16="http://schemas.microsoft.com/office/drawing/2014/main" id="{89D22C19-5712-F940-AFBD-5A6CCAB10E56}"/>
              </a:ext>
            </a:extLst>
          </p:cNvPr>
          <p:cNvSpPr>
            <a:spLocks noGrp="1"/>
          </p:cNvSpPr>
          <p:nvPr>
            <p:ph type="body" sz="quarter" idx="19" hasCustomPrompt="1"/>
          </p:nvPr>
        </p:nvSpPr>
        <p:spPr>
          <a:xfrm>
            <a:off x="2216150" y="10340975"/>
            <a:ext cx="4495800"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2191276846"/>
      </p:ext>
    </p:extLst>
  </p:cSld>
  <p:clrMapOvr>
    <a:masterClrMapping/>
  </p:clrMapOvr>
  <mc:AlternateContent xmlns:mc="http://schemas.openxmlformats.org/markup-compatibility/2006" xmlns:p14="http://schemas.microsoft.com/office/powerpoint/2010/main">
    <mc:Choice Requires="p14">
      <p:transition p14:dur="0" advClick="0" advTm="100">
        <p:wipe/>
      </p:transition>
    </mc:Choice>
    <mc:Fallback xmlns="">
      <p:transition advClick="0" advTm="100">
        <p:wipe/>
      </p:transition>
    </mc:Fallback>
  </mc:AlternateContent>
  <p:extLst>
    <p:ext uri="{DCECCB84-F9BA-43D5-87BE-67443E8EF086}">
      <p15:sldGuideLst xmlns:p15="http://schemas.microsoft.com/office/powerpoint/2012/main">
        <p15:guide id="1" orient="horz" pos="643">
          <p15:clr>
            <a:srgbClr val="FBAE40"/>
          </p15:clr>
        </p15:guide>
        <p15:guide id="4" orient="horz" pos="6514">
          <p15:clr>
            <a:srgbClr val="FBAE40"/>
          </p15:clr>
        </p15:guide>
        <p15:guide id="10" pos="7436">
          <p15:clr>
            <a:srgbClr val="FBAE40"/>
          </p15:clr>
        </p15:guide>
        <p15:guide id="11" pos="11276">
          <p15:clr>
            <a:srgbClr val="FBAE40"/>
          </p15:clr>
        </p15:guide>
        <p15:guide id="12" orient="horz" pos="1642">
          <p15:clr>
            <a:srgbClr val="FBAE40"/>
          </p15:clr>
        </p15:guide>
        <p15:guide id="13" orient="horz" pos="6124">
          <p15:clr>
            <a:srgbClr val="FBAE40"/>
          </p15:clr>
        </p15:guide>
        <p15:guide id="14" orient="horz" pos="1018">
          <p15:clr>
            <a:srgbClr val="FBAE40"/>
          </p15:clr>
        </p15:guide>
        <p15:guide id="16" orient="horz" pos="298">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4 AES Internal [Image]">
    <p:spTree>
      <p:nvGrpSpPr>
        <p:cNvPr id="1" name=""/>
        <p:cNvGrpSpPr/>
        <p:nvPr/>
      </p:nvGrpSpPr>
      <p:grpSpPr>
        <a:xfrm>
          <a:off x="0" y="0"/>
          <a:ext cx="0" cy="0"/>
          <a:chOff x="0" y="0"/>
          <a:chExt cx="0" cy="0"/>
        </a:xfrm>
      </p:grpSpPr>
      <p:sp>
        <p:nvSpPr>
          <p:cNvPr id="20" name="Picture Placeholder 3">
            <a:extLst>
              <a:ext uri="{FF2B5EF4-FFF2-40B4-BE49-F238E27FC236}">
                <a16:creationId xmlns:a16="http://schemas.microsoft.com/office/drawing/2014/main" id="{DC0AB3C0-200B-4B4B-B0F1-ABA44ADFE0AA}"/>
              </a:ext>
            </a:extLst>
          </p:cNvPr>
          <p:cNvSpPr>
            <a:spLocks noGrp="1"/>
          </p:cNvSpPr>
          <p:nvPr>
            <p:ph type="pic" sz="quarter" idx="19"/>
          </p:nvPr>
        </p:nvSpPr>
        <p:spPr>
          <a:xfrm>
            <a:off x="10204704" y="6135624"/>
            <a:ext cx="7671816" cy="3941064"/>
          </a:xfrm>
        </p:spPr>
        <p:txBody>
          <a:bodyPr/>
          <a:lstStyle/>
          <a:p>
            <a:r>
              <a:rPr lang="en-US"/>
              <a:t>Click icon to add picture</a:t>
            </a:r>
          </a:p>
        </p:txBody>
      </p:sp>
      <p:sp>
        <p:nvSpPr>
          <p:cNvPr id="19" name="Picture Placeholder 3">
            <a:extLst>
              <a:ext uri="{FF2B5EF4-FFF2-40B4-BE49-F238E27FC236}">
                <a16:creationId xmlns:a16="http://schemas.microsoft.com/office/drawing/2014/main" id="{ABE7DE52-1254-6249-ABAD-E525EA4DFF99}"/>
              </a:ext>
            </a:extLst>
          </p:cNvPr>
          <p:cNvSpPr>
            <a:spLocks noGrp="1"/>
          </p:cNvSpPr>
          <p:nvPr>
            <p:ph type="pic" sz="quarter" idx="18"/>
          </p:nvPr>
        </p:nvSpPr>
        <p:spPr>
          <a:xfrm>
            <a:off x="5102352" y="6144768"/>
            <a:ext cx="3193620" cy="3008376"/>
          </a:xfrm>
        </p:spPr>
        <p:txBody>
          <a:bodyPr/>
          <a:lstStyle/>
          <a:p>
            <a:r>
              <a:rPr lang="en-US"/>
              <a:t>Click icon to add picture</a:t>
            </a:r>
          </a:p>
        </p:txBody>
      </p:sp>
      <p:sp>
        <p:nvSpPr>
          <p:cNvPr id="18" name="Picture Placeholder 3">
            <a:extLst>
              <a:ext uri="{FF2B5EF4-FFF2-40B4-BE49-F238E27FC236}">
                <a16:creationId xmlns:a16="http://schemas.microsoft.com/office/drawing/2014/main" id="{7EBCB3D6-4D60-F14F-A0AF-3114855D2438}"/>
              </a:ext>
            </a:extLst>
          </p:cNvPr>
          <p:cNvSpPr>
            <a:spLocks noGrp="1"/>
          </p:cNvSpPr>
          <p:nvPr>
            <p:ph type="pic" sz="quarter" idx="17"/>
          </p:nvPr>
        </p:nvSpPr>
        <p:spPr>
          <a:xfrm>
            <a:off x="7013448" y="3246120"/>
            <a:ext cx="3191256" cy="2715768"/>
          </a:xfrm>
        </p:spPr>
        <p:txBody>
          <a:bodyPr/>
          <a:lstStyle/>
          <a:p>
            <a:r>
              <a:rPr lang="en-US"/>
              <a:t>Click icon to add picture</a:t>
            </a:r>
          </a:p>
        </p:txBody>
      </p:sp>
      <p:sp>
        <p:nvSpPr>
          <p:cNvPr id="4" name="Picture Placeholder 3">
            <a:extLst>
              <a:ext uri="{FF2B5EF4-FFF2-40B4-BE49-F238E27FC236}">
                <a16:creationId xmlns:a16="http://schemas.microsoft.com/office/drawing/2014/main" id="{50E2EB56-7CED-7348-A58E-88E7CF5EF7B6}"/>
              </a:ext>
            </a:extLst>
          </p:cNvPr>
          <p:cNvSpPr>
            <a:spLocks noGrp="1"/>
          </p:cNvSpPr>
          <p:nvPr>
            <p:ph type="pic" sz="quarter" idx="16"/>
          </p:nvPr>
        </p:nvSpPr>
        <p:spPr>
          <a:xfrm>
            <a:off x="0" y="1545335"/>
            <a:ext cx="5103813" cy="4416553"/>
          </a:xfrm>
        </p:spPr>
        <p:txBody>
          <a:bodyPr/>
          <a:lstStyle/>
          <a:p>
            <a:r>
              <a:rPr lang="en-US"/>
              <a:t>Click icon to add picture</a:t>
            </a:r>
          </a:p>
        </p:txBody>
      </p:sp>
      <p:sp>
        <p:nvSpPr>
          <p:cNvPr id="5" name="Title 4"/>
          <p:cNvSpPr>
            <a:spLocks noGrp="1"/>
          </p:cNvSpPr>
          <p:nvPr>
            <p:ph type="title" hasCustomPrompt="1"/>
          </p:nvPr>
        </p:nvSpPr>
        <p:spPr>
          <a:xfrm>
            <a:off x="11814048" y="1545335"/>
            <a:ext cx="6089904" cy="1477328"/>
          </a:xfrm>
        </p:spPr>
        <p:txBody>
          <a:bodyPr tIns="64008">
            <a:noAutofit/>
          </a:bodyPr>
          <a:lstStyle>
            <a:lvl1pPr>
              <a:lnSpc>
                <a:spcPct val="100000"/>
              </a:lnSpc>
              <a:spcBef>
                <a:spcPts val="492"/>
              </a:spcBef>
              <a:defRPr sz="3500" kern="1200" spc="-10" baseline="0"/>
            </a:lvl1pPr>
          </a:lstStyle>
          <a:p>
            <a:r>
              <a:rPr lang="en-US"/>
              <a:t>Two line </a:t>
            </a:r>
            <a:br>
              <a:rPr lang="en-US"/>
            </a:br>
            <a:r>
              <a:rPr lang="en-US"/>
              <a:t>page title</a:t>
            </a:r>
          </a:p>
        </p:txBody>
      </p:sp>
      <p:sp>
        <p:nvSpPr>
          <p:cNvPr id="7" name="Text Placeholder 6"/>
          <p:cNvSpPr>
            <a:spLocks noGrp="1"/>
          </p:cNvSpPr>
          <p:nvPr>
            <p:ph type="body" sz="quarter" idx="11" hasCustomPrompt="1"/>
          </p:nvPr>
        </p:nvSpPr>
        <p:spPr>
          <a:xfrm>
            <a:off x="612775" y="502920"/>
            <a:ext cx="5248275" cy="507831"/>
          </a:xfrm>
        </p:spPr>
        <p:txBody>
          <a:bodyPr>
            <a:noAutofit/>
          </a:bodyPr>
          <a:lstStyle>
            <a:lvl1pPr marL="0">
              <a:spcBef>
                <a:spcPts val="0"/>
              </a:spcBef>
              <a:defRPr sz="3500" kern="1200" spc="-10" baseline="0">
                <a:latin typeface="Arial" charset="0"/>
                <a:ea typeface="Arial" charset="0"/>
                <a:cs typeface="Arial" charset="0"/>
              </a:defRPr>
            </a:lvl1pPr>
          </a:lstStyle>
          <a:p>
            <a:pPr lvl="0"/>
            <a:r>
              <a:rPr lang="en-US"/>
              <a:t>Section title</a:t>
            </a:r>
          </a:p>
        </p:txBody>
      </p:sp>
      <p:sp>
        <p:nvSpPr>
          <p:cNvPr id="10" name="Text Placeholder 9"/>
          <p:cNvSpPr>
            <a:spLocks noGrp="1"/>
          </p:cNvSpPr>
          <p:nvPr>
            <p:ph type="body" sz="quarter" idx="15" hasCustomPrompt="1"/>
          </p:nvPr>
        </p:nvSpPr>
        <p:spPr>
          <a:xfrm>
            <a:off x="612648" y="7562087"/>
            <a:ext cx="2880360" cy="1536192"/>
          </a:xfrm>
        </p:spPr>
        <p:txBody>
          <a:bodyPr>
            <a:noAutofit/>
          </a:bodyPr>
          <a:lstStyle>
            <a:lvl1pPr marL="0">
              <a:spcBef>
                <a:spcPts val="0"/>
              </a:spcBef>
              <a:defRPr sz="2400" kern="1200" spc="-10" baseline="0">
                <a:latin typeface="Arial" charset="0"/>
                <a:ea typeface="Arial" charset="0"/>
                <a:cs typeface="Arial" charset="0"/>
              </a:defRPr>
            </a:lvl1pPr>
          </a:lstStyle>
          <a:p>
            <a:pPr lvl="0"/>
            <a:r>
              <a:rPr lang="en-US"/>
              <a:t>Image caption and/or tertiary information</a:t>
            </a:r>
          </a:p>
        </p:txBody>
      </p:sp>
      <p:pic>
        <p:nvPicPr>
          <p:cNvPr id="35" name="Picture 34" descr="A picture containing wheel&#10;&#10;Description automatically generated">
            <a:extLst>
              <a:ext uri="{FF2B5EF4-FFF2-40B4-BE49-F238E27FC236}">
                <a16:creationId xmlns:a16="http://schemas.microsoft.com/office/drawing/2014/main" id="{1139A26F-B067-D84F-A4E0-49B6F789055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653760" y="10360152"/>
            <a:ext cx="841248" cy="328121"/>
          </a:xfrm>
          <a:prstGeom prst="rect">
            <a:avLst/>
          </a:prstGeom>
        </p:spPr>
      </p:pic>
      <p:pic>
        <p:nvPicPr>
          <p:cNvPr id="16" name="Picture 15">
            <a:extLst>
              <a:ext uri="{FF2B5EF4-FFF2-40B4-BE49-F238E27FC236}">
                <a16:creationId xmlns:a16="http://schemas.microsoft.com/office/drawing/2014/main" id="{4197B536-B691-7446-9D91-744D726F3E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2648" y="5952744"/>
            <a:ext cx="18845784" cy="198707"/>
          </a:xfrm>
          <a:prstGeom prst="rect">
            <a:avLst/>
          </a:prstGeom>
        </p:spPr>
      </p:pic>
      <p:sp>
        <p:nvSpPr>
          <p:cNvPr id="15" name="Text Placeholder 3">
            <a:extLst>
              <a:ext uri="{FF2B5EF4-FFF2-40B4-BE49-F238E27FC236}">
                <a16:creationId xmlns:a16="http://schemas.microsoft.com/office/drawing/2014/main" id="{AE93359D-A64B-0D4B-B53C-424638ED95CD}"/>
              </a:ext>
            </a:extLst>
          </p:cNvPr>
          <p:cNvSpPr>
            <a:spLocks noGrp="1"/>
          </p:cNvSpPr>
          <p:nvPr>
            <p:ph type="body" sz="quarter" idx="14"/>
          </p:nvPr>
        </p:nvSpPr>
        <p:spPr>
          <a:xfrm>
            <a:off x="11814048" y="3455989"/>
            <a:ext cx="6089904" cy="1477328"/>
          </a:xfrm>
        </p:spPr>
        <p:txBody>
          <a:bodyPr>
            <a:no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0">
              <a:spcAft>
                <a:spcPts val="800"/>
              </a:spcAft>
              <a:defRPr sz="2400">
                <a:solidFill>
                  <a:schemeClr val="accent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1" name="Holder 6">
            <a:extLst>
              <a:ext uri="{FF2B5EF4-FFF2-40B4-BE49-F238E27FC236}">
                <a16:creationId xmlns:a16="http://schemas.microsoft.com/office/drawing/2014/main" id="{3B0BEF5E-2804-4342-9630-9585A1E7994F}"/>
              </a:ext>
            </a:extLst>
          </p:cNvPr>
          <p:cNvSpPr>
            <a:spLocks noGrp="1"/>
          </p:cNvSpPr>
          <p:nvPr>
            <p:ph type="sldNum" sz="quarter" idx="7"/>
          </p:nvPr>
        </p:nvSpPr>
        <p:spPr>
          <a:xfrm>
            <a:off x="603250" y="10432286"/>
            <a:ext cx="1295400" cy="215444"/>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22" name="Text Placeholder 3">
            <a:extLst>
              <a:ext uri="{FF2B5EF4-FFF2-40B4-BE49-F238E27FC236}">
                <a16:creationId xmlns:a16="http://schemas.microsoft.com/office/drawing/2014/main" id="{C8DAE40B-6A7E-4042-9CBF-AA75ECF55886}"/>
              </a:ext>
            </a:extLst>
          </p:cNvPr>
          <p:cNvSpPr>
            <a:spLocks noGrp="1"/>
          </p:cNvSpPr>
          <p:nvPr>
            <p:ph type="body" sz="quarter" idx="20" hasCustomPrompt="1"/>
          </p:nvPr>
        </p:nvSpPr>
        <p:spPr>
          <a:xfrm>
            <a:off x="2216150" y="10340975"/>
            <a:ext cx="4495800"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119284737"/>
      </p:ext>
    </p:extLst>
  </p:cSld>
  <p:clrMapOvr>
    <a:masterClrMapping/>
  </p:clrMapOvr>
  <mc:AlternateContent xmlns:mc="http://schemas.openxmlformats.org/markup-compatibility/2006" xmlns:p14="http://schemas.microsoft.com/office/powerpoint/2010/main">
    <mc:Choice Requires="p14">
      <p:transition p14:dur="0" advClick="0" advTm="100">
        <p:wipe/>
      </p:transition>
    </mc:Choice>
    <mc:Fallback xmlns="">
      <p:transition advClick="0" advTm="100">
        <p:wipe/>
      </p:transition>
    </mc:Fallback>
  </mc:AlternateContent>
  <p:extLst>
    <p:ext uri="{DCECCB84-F9BA-43D5-87BE-67443E8EF086}">
      <p15:sldGuideLst xmlns:p15="http://schemas.microsoft.com/office/powerpoint/2012/main">
        <p15:guide id="1" orient="horz" pos="643">
          <p15:clr>
            <a:srgbClr val="FBAE40"/>
          </p15:clr>
        </p15:guide>
        <p15:guide id="4" orient="horz" pos="6514">
          <p15:clr>
            <a:srgbClr val="FBAE40"/>
          </p15:clr>
        </p15:guide>
        <p15:guide id="13" orient="horz" pos="2177">
          <p15:clr>
            <a:srgbClr val="FBAE40"/>
          </p15:clr>
        </p15:guide>
        <p15:guide id="14" orient="horz" pos="97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5 AES Internal [Image]">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C1FF589E-7E61-B747-A809-3BF6FE1AD92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2648" y="1536192"/>
            <a:ext cx="18888202" cy="199154"/>
          </a:xfrm>
          <a:prstGeom prst="rect">
            <a:avLst/>
          </a:prstGeom>
        </p:spPr>
      </p:pic>
      <p:sp>
        <p:nvSpPr>
          <p:cNvPr id="5" name="Picture Placeholder 4">
            <a:extLst>
              <a:ext uri="{FF2B5EF4-FFF2-40B4-BE49-F238E27FC236}">
                <a16:creationId xmlns:a16="http://schemas.microsoft.com/office/drawing/2014/main" id="{41FC26BD-B34C-064A-95F7-17557B653C10}"/>
              </a:ext>
            </a:extLst>
          </p:cNvPr>
          <p:cNvSpPr>
            <a:spLocks noGrp="1"/>
          </p:cNvSpPr>
          <p:nvPr>
            <p:ph type="pic" sz="quarter" idx="12"/>
          </p:nvPr>
        </p:nvSpPr>
        <p:spPr>
          <a:xfrm>
            <a:off x="612648" y="2029968"/>
            <a:ext cx="6073775" cy="3685032"/>
          </a:xfrm>
        </p:spPr>
        <p:txBody>
          <a:bodyPr/>
          <a:lstStyle/>
          <a:p>
            <a:r>
              <a:rPr lang="en-US"/>
              <a:t>Click icon to add picture</a:t>
            </a:r>
          </a:p>
        </p:txBody>
      </p:sp>
      <p:sp>
        <p:nvSpPr>
          <p:cNvPr id="7" name="Text Placeholder 6"/>
          <p:cNvSpPr>
            <a:spLocks noGrp="1"/>
          </p:cNvSpPr>
          <p:nvPr>
            <p:ph type="body" sz="quarter" idx="11" hasCustomPrompt="1"/>
          </p:nvPr>
        </p:nvSpPr>
        <p:spPr>
          <a:xfrm>
            <a:off x="612775" y="502920"/>
            <a:ext cx="5248275" cy="507831"/>
          </a:xfrm>
        </p:spPr>
        <p:txBody>
          <a:bodyPr>
            <a:noAutofit/>
          </a:bodyPr>
          <a:lstStyle>
            <a:lvl1pPr marL="0">
              <a:spcBef>
                <a:spcPts val="0"/>
              </a:spcBef>
              <a:defRPr sz="3500" kern="1200" spc="-10" baseline="0">
                <a:latin typeface="Arial" charset="0"/>
                <a:ea typeface="Arial" charset="0"/>
                <a:cs typeface="Arial" charset="0"/>
              </a:defRPr>
            </a:lvl1pPr>
          </a:lstStyle>
          <a:p>
            <a:pPr lvl="0"/>
            <a:r>
              <a:rPr lang="en-US"/>
              <a:t>Section title</a:t>
            </a:r>
          </a:p>
        </p:txBody>
      </p:sp>
      <p:pic>
        <p:nvPicPr>
          <p:cNvPr id="26" name="Picture 25" descr="A picture containing wheel&#10;&#10;Description automatically generated">
            <a:extLst>
              <a:ext uri="{FF2B5EF4-FFF2-40B4-BE49-F238E27FC236}">
                <a16:creationId xmlns:a16="http://schemas.microsoft.com/office/drawing/2014/main" id="{33A47EFD-824B-AA4A-9E96-1787953BB3F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653760" y="10360152"/>
            <a:ext cx="841248" cy="328121"/>
          </a:xfrm>
          <a:prstGeom prst="rect">
            <a:avLst/>
          </a:prstGeom>
        </p:spPr>
      </p:pic>
      <p:sp>
        <p:nvSpPr>
          <p:cNvPr id="21" name="Picture Placeholder 4">
            <a:extLst>
              <a:ext uri="{FF2B5EF4-FFF2-40B4-BE49-F238E27FC236}">
                <a16:creationId xmlns:a16="http://schemas.microsoft.com/office/drawing/2014/main" id="{46C1DB38-126E-C546-A53C-0B564AED3AC4}"/>
              </a:ext>
            </a:extLst>
          </p:cNvPr>
          <p:cNvSpPr>
            <a:spLocks noGrp="1"/>
          </p:cNvSpPr>
          <p:nvPr>
            <p:ph type="pic" sz="quarter" idx="13"/>
          </p:nvPr>
        </p:nvSpPr>
        <p:spPr>
          <a:xfrm>
            <a:off x="7018020" y="2029968"/>
            <a:ext cx="6073775" cy="3685032"/>
          </a:xfrm>
        </p:spPr>
        <p:txBody>
          <a:bodyPr/>
          <a:lstStyle/>
          <a:p>
            <a:r>
              <a:rPr lang="en-US"/>
              <a:t>Click icon to add picture</a:t>
            </a:r>
          </a:p>
        </p:txBody>
      </p:sp>
      <p:sp>
        <p:nvSpPr>
          <p:cNvPr id="22" name="Picture Placeholder 4">
            <a:extLst>
              <a:ext uri="{FF2B5EF4-FFF2-40B4-BE49-F238E27FC236}">
                <a16:creationId xmlns:a16="http://schemas.microsoft.com/office/drawing/2014/main" id="{6E03029A-3CB6-BD47-89E5-172273E6D194}"/>
              </a:ext>
            </a:extLst>
          </p:cNvPr>
          <p:cNvSpPr>
            <a:spLocks noGrp="1"/>
          </p:cNvSpPr>
          <p:nvPr>
            <p:ph type="pic" sz="quarter" idx="14"/>
          </p:nvPr>
        </p:nvSpPr>
        <p:spPr>
          <a:xfrm>
            <a:off x="13423392" y="2029968"/>
            <a:ext cx="6073775" cy="3685032"/>
          </a:xfrm>
        </p:spPr>
        <p:txBody>
          <a:bodyPr/>
          <a:lstStyle/>
          <a:p>
            <a:r>
              <a:rPr lang="en-US"/>
              <a:t>Click icon to add picture</a:t>
            </a:r>
          </a:p>
        </p:txBody>
      </p:sp>
      <p:sp>
        <p:nvSpPr>
          <p:cNvPr id="23" name="Picture Placeholder 4">
            <a:extLst>
              <a:ext uri="{FF2B5EF4-FFF2-40B4-BE49-F238E27FC236}">
                <a16:creationId xmlns:a16="http://schemas.microsoft.com/office/drawing/2014/main" id="{8425C69D-1918-D549-9100-570B7AB92AE4}"/>
              </a:ext>
            </a:extLst>
          </p:cNvPr>
          <p:cNvSpPr>
            <a:spLocks noGrp="1"/>
          </p:cNvSpPr>
          <p:nvPr>
            <p:ph type="pic" sz="quarter" idx="15"/>
          </p:nvPr>
        </p:nvSpPr>
        <p:spPr>
          <a:xfrm>
            <a:off x="612648" y="6053328"/>
            <a:ext cx="6073775" cy="3685032"/>
          </a:xfrm>
        </p:spPr>
        <p:txBody>
          <a:bodyPr/>
          <a:lstStyle/>
          <a:p>
            <a:r>
              <a:rPr lang="en-US"/>
              <a:t>Click icon to add picture</a:t>
            </a:r>
          </a:p>
        </p:txBody>
      </p:sp>
      <p:sp>
        <p:nvSpPr>
          <p:cNvPr id="24" name="Picture Placeholder 4">
            <a:extLst>
              <a:ext uri="{FF2B5EF4-FFF2-40B4-BE49-F238E27FC236}">
                <a16:creationId xmlns:a16="http://schemas.microsoft.com/office/drawing/2014/main" id="{9497CC5A-7566-1C48-B5D5-683A9DEF7B4C}"/>
              </a:ext>
            </a:extLst>
          </p:cNvPr>
          <p:cNvSpPr>
            <a:spLocks noGrp="1"/>
          </p:cNvSpPr>
          <p:nvPr>
            <p:ph type="pic" sz="quarter" idx="16"/>
          </p:nvPr>
        </p:nvSpPr>
        <p:spPr>
          <a:xfrm>
            <a:off x="7018020" y="6053328"/>
            <a:ext cx="6073775" cy="3685032"/>
          </a:xfrm>
        </p:spPr>
        <p:txBody>
          <a:bodyPr/>
          <a:lstStyle/>
          <a:p>
            <a:r>
              <a:rPr lang="en-US"/>
              <a:t>Click icon to add picture</a:t>
            </a:r>
          </a:p>
        </p:txBody>
      </p:sp>
      <p:sp>
        <p:nvSpPr>
          <p:cNvPr id="25" name="Picture Placeholder 4">
            <a:extLst>
              <a:ext uri="{FF2B5EF4-FFF2-40B4-BE49-F238E27FC236}">
                <a16:creationId xmlns:a16="http://schemas.microsoft.com/office/drawing/2014/main" id="{68E12BCF-FF9A-7546-953A-CDD97377D8B3}"/>
              </a:ext>
            </a:extLst>
          </p:cNvPr>
          <p:cNvSpPr>
            <a:spLocks noGrp="1"/>
          </p:cNvSpPr>
          <p:nvPr>
            <p:ph type="pic" sz="quarter" idx="17"/>
          </p:nvPr>
        </p:nvSpPr>
        <p:spPr>
          <a:xfrm>
            <a:off x="13423392" y="6053328"/>
            <a:ext cx="6073775" cy="3685032"/>
          </a:xfrm>
        </p:spPr>
        <p:txBody>
          <a:bodyPr/>
          <a:lstStyle/>
          <a:p>
            <a:r>
              <a:rPr lang="en-US"/>
              <a:t>Click icon to add picture</a:t>
            </a:r>
          </a:p>
        </p:txBody>
      </p:sp>
      <p:grpSp>
        <p:nvGrpSpPr>
          <p:cNvPr id="6" name="Group 5">
            <a:extLst>
              <a:ext uri="{FF2B5EF4-FFF2-40B4-BE49-F238E27FC236}">
                <a16:creationId xmlns:a16="http://schemas.microsoft.com/office/drawing/2014/main" id="{23EB5216-7CF5-AC4C-A29A-EEB163E428FB}"/>
              </a:ext>
            </a:extLst>
          </p:cNvPr>
          <p:cNvGrpSpPr/>
          <p:nvPr/>
        </p:nvGrpSpPr>
        <p:grpSpPr>
          <a:xfrm>
            <a:off x="6686423" y="1463675"/>
            <a:ext cx="6724777" cy="329233"/>
            <a:chOff x="6686423" y="1463675"/>
            <a:chExt cx="6724777" cy="329233"/>
          </a:xfrm>
        </p:grpSpPr>
        <p:sp>
          <p:nvSpPr>
            <p:cNvPr id="4" name="Rectangle 3">
              <a:extLst>
                <a:ext uri="{FF2B5EF4-FFF2-40B4-BE49-F238E27FC236}">
                  <a16:creationId xmlns:a16="http://schemas.microsoft.com/office/drawing/2014/main" id="{0F0919B2-E0D4-C244-A945-9728349D1673}"/>
                </a:ext>
              </a:extLst>
            </p:cNvPr>
            <p:cNvSpPr/>
            <p:nvPr/>
          </p:nvSpPr>
          <p:spPr>
            <a:xfrm>
              <a:off x="13085763" y="1463675"/>
              <a:ext cx="325437" cy="304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BD08769-5B71-F64F-BC54-9D2BF8212A8C}"/>
                </a:ext>
              </a:extLst>
            </p:cNvPr>
            <p:cNvSpPr/>
            <p:nvPr/>
          </p:nvSpPr>
          <p:spPr>
            <a:xfrm>
              <a:off x="6686423" y="1488109"/>
              <a:ext cx="325437" cy="304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Holder 6">
            <a:extLst>
              <a:ext uri="{FF2B5EF4-FFF2-40B4-BE49-F238E27FC236}">
                <a16:creationId xmlns:a16="http://schemas.microsoft.com/office/drawing/2014/main" id="{273E81E8-10A1-4E4E-AA42-786546C9CB96}"/>
              </a:ext>
            </a:extLst>
          </p:cNvPr>
          <p:cNvSpPr>
            <a:spLocks noGrp="1"/>
          </p:cNvSpPr>
          <p:nvPr>
            <p:ph type="sldNum" sz="quarter" idx="7"/>
          </p:nvPr>
        </p:nvSpPr>
        <p:spPr>
          <a:xfrm>
            <a:off x="603250" y="10432286"/>
            <a:ext cx="1295400" cy="215444"/>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18" name="Text Placeholder 3">
            <a:extLst>
              <a:ext uri="{FF2B5EF4-FFF2-40B4-BE49-F238E27FC236}">
                <a16:creationId xmlns:a16="http://schemas.microsoft.com/office/drawing/2014/main" id="{247CA37A-0B71-1946-9121-C831D8C98147}"/>
              </a:ext>
            </a:extLst>
          </p:cNvPr>
          <p:cNvSpPr>
            <a:spLocks noGrp="1"/>
          </p:cNvSpPr>
          <p:nvPr>
            <p:ph type="body" sz="quarter" idx="18" hasCustomPrompt="1"/>
          </p:nvPr>
        </p:nvSpPr>
        <p:spPr>
          <a:xfrm>
            <a:off x="2216150" y="10340975"/>
            <a:ext cx="4495800"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1286566224"/>
      </p:ext>
    </p:extLst>
  </p:cSld>
  <p:clrMapOvr>
    <a:masterClrMapping/>
  </p:clrMapOvr>
  <mc:AlternateContent xmlns:mc="http://schemas.openxmlformats.org/markup-compatibility/2006" xmlns:p14="http://schemas.microsoft.com/office/powerpoint/2010/main">
    <mc:Choice Requires="p14">
      <p:transition p14:dur="0" advClick="0" advTm="100">
        <p:wipe/>
      </p:transition>
    </mc:Choice>
    <mc:Fallback xmlns="">
      <p:transition advClick="0" advTm="100">
        <p:wipe/>
      </p:transition>
    </mc:Fallback>
  </mc:AlternateContent>
  <p:extLst>
    <p:ext uri="{DCECCB84-F9BA-43D5-87BE-67443E8EF086}">
      <p15:sldGuideLst xmlns:p15="http://schemas.microsoft.com/office/powerpoint/2012/main">
        <p15:guide id="4" orient="horz" pos="6139">
          <p15:clr>
            <a:srgbClr val="FBAE40"/>
          </p15:clr>
        </p15:guide>
        <p15:guide id="12" orient="horz" pos="1271">
          <p15:clr>
            <a:srgbClr val="FBAE40"/>
          </p15:clr>
        </p15:guide>
        <p15:guide id="13" orient="horz" pos="3802">
          <p15:clr>
            <a:srgbClr val="FBAE40"/>
          </p15:clr>
        </p15:guide>
        <p15:guide id="14" orient="horz" pos="1085">
          <p15:clr>
            <a:srgbClr val="FBAE40"/>
          </p15:clr>
        </p15:guide>
        <p15:guide id="15" orient="horz" pos="6514">
          <p15:clr>
            <a:srgbClr val="FBAE40"/>
          </p15:clr>
        </p15:guide>
        <p15:guide id="16" orient="horz" pos="3600">
          <p15:clr>
            <a:srgbClr val="FBAE40"/>
          </p15:clr>
        </p15:guide>
        <p15:guide id="17" orient="horz" pos="643">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6 AES Internal [Image]">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12775" y="502920"/>
            <a:ext cx="5248275" cy="507831"/>
          </a:xfrm>
        </p:spPr>
        <p:txBody>
          <a:bodyPr>
            <a:noAutofit/>
          </a:bodyPr>
          <a:lstStyle>
            <a:lvl1pPr marL="0">
              <a:spcBef>
                <a:spcPts val="0"/>
              </a:spcBef>
              <a:defRPr sz="3500" spc="-10" baseline="0">
                <a:latin typeface="Arial" charset="0"/>
                <a:ea typeface="Arial" charset="0"/>
                <a:cs typeface="Arial" charset="0"/>
              </a:defRPr>
            </a:lvl1pPr>
          </a:lstStyle>
          <a:p>
            <a:pPr lvl="0"/>
            <a:r>
              <a:rPr lang="en-US"/>
              <a:t>Section title</a:t>
            </a:r>
          </a:p>
        </p:txBody>
      </p:sp>
      <p:pic>
        <p:nvPicPr>
          <p:cNvPr id="14" name="Picture 13" descr="A picture containing wheel&#10;&#10;Description automatically generated">
            <a:extLst>
              <a:ext uri="{FF2B5EF4-FFF2-40B4-BE49-F238E27FC236}">
                <a16:creationId xmlns:a16="http://schemas.microsoft.com/office/drawing/2014/main" id="{2AC7F684-2439-AD47-A936-BAEC54FFB61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653760" y="10360152"/>
            <a:ext cx="841248" cy="328121"/>
          </a:xfrm>
          <a:prstGeom prst="rect">
            <a:avLst/>
          </a:prstGeom>
        </p:spPr>
      </p:pic>
      <p:sp>
        <p:nvSpPr>
          <p:cNvPr id="3" name="Picture Placeholder 2">
            <a:extLst>
              <a:ext uri="{FF2B5EF4-FFF2-40B4-BE49-F238E27FC236}">
                <a16:creationId xmlns:a16="http://schemas.microsoft.com/office/drawing/2014/main" id="{11DF996A-4428-A844-ADA2-56775069BEDA}"/>
              </a:ext>
            </a:extLst>
          </p:cNvPr>
          <p:cNvSpPr>
            <a:spLocks noGrp="1"/>
          </p:cNvSpPr>
          <p:nvPr>
            <p:ph type="pic" sz="quarter" idx="12"/>
          </p:nvPr>
        </p:nvSpPr>
        <p:spPr>
          <a:xfrm>
            <a:off x="5861050" y="1020763"/>
            <a:ext cx="9870035" cy="9870035"/>
          </a:xfrm>
        </p:spPr>
        <p:txBody>
          <a:bodyPr/>
          <a:lstStyle/>
          <a:p>
            <a:r>
              <a:rPr lang="en-US"/>
              <a:t>Click icon to add picture</a:t>
            </a:r>
          </a:p>
        </p:txBody>
      </p:sp>
      <p:sp>
        <p:nvSpPr>
          <p:cNvPr id="9" name="Holder 6">
            <a:extLst>
              <a:ext uri="{FF2B5EF4-FFF2-40B4-BE49-F238E27FC236}">
                <a16:creationId xmlns:a16="http://schemas.microsoft.com/office/drawing/2014/main" id="{6AB7BBD9-9766-3146-8122-C9C6E3F7A5B1}"/>
              </a:ext>
            </a:extLst>
          </p:cNvPr>
          <p:cNvSpPr>
            <a:spLocks noGrp="1"/>
          </p:cNvSpPr>
          <p:nvPr>
            <p:ph type="sldNum" sz="quarter" idx="7"/>
          </p:nvPr>
        </p:nvSpPr>
        <p:spPr>
          <a:xfrm>
            <a:off x="603250" y="10432286"/>
            <a:ext cx="1295400" cy="215444"/>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10" name="Text Placeholder 3">
            <a:extLst>
              <a:ext uri="{FF2B5EF4-FFF2-40B4-BE49-F238E27FC236}">
                <a16:creationId xmlns:a16="http://schemas.microsoft.com/office/drawing/2014/main" id="{A5FF3E4F-7019-B342-BF26-AF5C2C11FDA8}"/>
              </a:ext>
            </a:extLst>
          </p:cNvPr>
          <p:cNvSpPr>
            <a:spLocks noGrp="1"/>
          </p:cNvSpPr>
          <p:nvPr>
            <p:ph type="body" sz="quarter" idx="13" hasCustomPrompt="1"/>
          </p:nvPr>
        </p:nvSpPr>
        <p:spPr>
          <a:xfrm>
            <a:off x="2216150" y="10340975"/>
            <a:ext cx="4495800"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
        <p:nvSpPr>
          <p:cNvPr id="11" name="Title 4">
            <a:extLst>
              <a:ext uri="{FF2B5EF4-FFF2-40B4-BE49-F238E27FC236}">
                <a16:creationId xmlns:a16="http://schemas.microsoft.com/office/drawing/2014/main" id="{16A64FD4-81E8-DA47-A7DC-84CECB126601}"/>
              </a:ext>
            </a:extLst>
          </p:cNvPr>
          <p:cNvSpPr>
            <a:spLocks noGrp="1"/>
          </p:cNvSpPr>
          <p:nvPr>
            <p:ph type="title" hasCustomPrompt="1"/>
          </p:nvPr>
        </p:nvSpPr>
        <p:spPr>
          <a:xfrm>
            <a:off x="615553" y="1609344"/>
            <a:ext cx="9284095" cy="846386"/>
          </a:xfrm>
        </p:spPr>
        <p:txBody>
          <a:bodyPr>
            <a:noAutofit/>
          </a:bodyPr>
          <a:lstStyle>
            <a:lvl1pPr>
              <a:lnSpc>
                <a:spcPts val="6600"/>
              </a:lnSpc>
              <a:spcBef>
                <a:spcPts val="1415"/>
              </a:spcBef>
              <a:defRPr sz="7000" kern="1200" spc="-10" baseline="0"/>
            </a:lvl1pPr>
          </a:lstStyle>
          <a:p>
            <a:r>
              <a:rPr lang="en-US"/>
              <a:t>Title</a:t>
            </a:r>
          </a:p>
        </p:txBody>
      </p:sp>
    </p:spTree>
    <p:extLst>
      <p:ext uri="{BB962C8B-B14F-4D97-AF65-F5344CB8AC3E}">
        <p14:creationId xmlns:p14="http://schemas.microsoft.com/office/powerpoint/2010/main" val="2015691124"/>
      </p:ext>
    </p:extLst>
  </p:cSld>
  <p:clrMapOvr>
    <a:masterClrMapping/>
  </p:clrMapOvr>
  <mc:AlternateContent xmlns:mc="http://schemas.openxmlformats.org/markup-compatibility/2006" xmlns:p14="http://schemas.microsoft.com/office/powerpoint/2010/main">
    <mc:Choice Requires="p14">
      <p:transition p14:dur="0" advClick="0" advTm="100">
        <p:wipe/>
      </p:transition>
    </mc:Choice>
    <mc:Fallback xmlns="">
      <p:transition advClick="0" advTm="100">
        <p:wipe/>
      </p:transition>
    </mc:Fallback>
  </mc:AlternateContent>
  <p:extLst>
    <p:ext uri="{DCECCB84-F9BA-43D5-87BE-67443E8EF086}">
      <p15:sldGuideLst xmlns:p15="http://schemas.microsoft.com/office/powerpoint/2012/main">
        <p15:guide id="1" orient="horz" pos="643">
          <p15:clr>
            <a:srgbClr val="FBAE40"/>
          </p15:clr>
        </p15:guide>
        <p15:guide id="4" orient="horz" pos="6519">
          <p15:clr>
            <a:srgbClr val="FBAE40"/>
          </p15:clr>
        </p15:guide>
        <p15:guide id="14" orient="horz" pos="1018">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7 AES Internal [Image]">
    <p:spTree>
      <p:nvGrpSpPr>
        <p:cNvPr id="1" name=""/>
        <p:cNvGrpSpPr/>
        <p:nvPr/>
      </p:nvGrpSpPr>
      <p:grpSpPr>
        <a:xfrm>
          <a:off x="0" y="0"/>
          <a:ext cx="0" cy="0"/>
          <a:chOff x="0" y="0"/>
          <a:chExt cx="0" cy="0"/>
        </a:xfrm>
      </p:grpSpPr>
      <p:sp>
        <p:nvSpPr>
          <p:cNvPr id="38" name="object 2">
            <a:extLst>
              <a:ext uri="{FF2B5EF4-FFF2-40B4-BE49-F238E27FC236}">
                <a16:creationId xmlns:a16="http://schemas.microsoft.com/office/drawing/2014/main" id="{791688A6-CF45-7449-9CB2-A24896AFBAC5}"/>
              </a:ext>
            </a:extLst>
          </p:cNvPr>
          <p:cNvSpPr/>
          <p:nvPr/>
        </p:nvSpPr>
        <p:spPr>
          <a:xfrm>
            <a:off x="8614987" y="635"/>
            <a:ext cx="11489690" cy="11308715"/>
          </a:xfrm>
          <a:custGeom>
            <a:avLst/>
            <a:gdLst/>
            <a:ahLst/>
            <a:cxnLst/>
            <a:rect l="l" t="t" r="r" b="b"/>
            <a:pathLst>
              <a:path w="11489690" h="11308715">
                <a:moveTo>
                  <a:pt x="0" y="11308556"/>
                </a:moveTo>
                <a:lnTo>
                  <a:pt x="11489178" y="11308556"/>
                </a:lnTo>
                <a:lnTo>
                  <a:pt x="11489178" y="0"/>
                </a:lnTo>
                <a:lnTo>
                  <a:pt x="0" y="0"/>
                </a:lnTo>
                <a:lnTo>
                  <a:pt x="0" y="11308556"/>
                </a:lnTo>
                <a:close/>
              </a:path>
            </a:pathLst>
          </a:custGeom>
          <a:solidFill>
            <a:srgbClr val="F5F5F5"/>
          </a:solidFill>
        </p:spPr>
        <p:txBody>
          <a:bodyPr wrap="square" lIns="0" tIns="0" rIns="0" bIns="0" rtlCol="0"/>
          <a:lstStyle/>
          <a:p>
            <a:endParaRPr/>
          </a:p>
        </p:txBody>
      </p:sp>
      <p:sp>
        <p:nvSpPr>
          <p:cNvPr id="5" name="Title 4"/>
          <p:cNvSpPr>
            <a:spLocks noGrp="1"/>
          </p:cNvSpPr>
          <p:nvPr>
            <p:ph type="title" hasCustomPrompt="1"/>
          </p:nvPr>
        </p:nvSpPr>
        <p:spPr>
          <a:xfrm>
            <a:off x="615554" y="1609344"/>
            <a:ext cx="6083696" cy="1692771"/>
          </a:xfrm>
        </p:spPr>
        <p:txBody>
          <a:bodyPr>
            <a:noAutofit/>
          </a:bodyPr>
          <a:lstStyle>
            <a:lvl1pPr>
              <a:lnSpc>
                <a:spcPts val="6600"/>
              </a:lnSpc>
              <a:spcBef>
                <a:spcPts val="0"/>
              </a:spcBef>
              <a:defRPr sz="7000" kern="1200" spc="-10" baseline="0"/>
            </a:lvl1pPr>
          </a:lstStyle>
          <a:p>
            <a:r>
              <a:rPr lang="en-US"/>
              <a:t>Page</a:t>
            </a:r>
            <a:br>
              <a:rPr lang="en-US"/>
            </a:br>
            <a:r>
              <a:rPr lang="en-US"/>
              <a:t>Title</a:t>
            </a:r>
          </a:p>
        </p:txBody>
      </p:sp>
      <p:sp>
        <p:nvSpPr>
          <p:cNvPr id="7" name="Text Placeholder 6"/>
          <p:cNvSpPr>
            <a:spLocks noGrp="1"/>
          </p:cNvSpPr>
          <p:nvPr>
            <p:ph type="body" sz="quarter" idx="11" hasCustomPrompt="1"/>
          </p:nvPr>
        </p:nvSpPr>
        <p:spPr>
          <a:xfrm>
            <a:off x="612775" y="502920"/>
            <a:ext cx="6083567" cy="507831"/>
          </a:xfrm>
        </p:spPr>
        <p:txBody>
          <a:bodyPr>
            <a:noAutofit/>
          </a:bodyPr>
          <a:lstStyle>
            <a:lvl1pPr marL="0">
              <a:spcBef>
                <a:spcPts val="0"/>
              </a:spcBef>
              <a:defRPr sz="3500" kern="1200" spc="-10" baseline="0">
                <a:latin typeface="Arial" charset="0"/>
                <a:ea typeface="Arial" charset="0"/>
                <a:cs typeface="Arial" charset="0"/>
              </a:defRPr>
            </a:lvl1pPr>
          </a:lstStyle>
          <a:p>
            <a:pPr lvl="0"/>
            <a:r>
              <a:rPr lang="en-US"/>
              <a:t>Section title</a:t>
            </a:r>
          </a:p>
        </p:txBody>
      </p:sp>
      <p:pic>
        <p:nvPicPr>
          <p:cNvPr id="31" name="Picture 30" descr="A picture containing wheel&#10;&#10;Description automatically generated">
            <a:extLst>
              <a:ext uri="{FF2B5EF4-FFF2-40B4-BE49-F238E27FC236}">
                <a16:creationId xmlns:a16="http://schemas.microsoft.com/office/drawing/2014/main" id="{3551FB62-DBA4-F947-B9F2-3141E9F1047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653760" y="10360152"/>
            <a:ext cx="841248" cy="328121"/>
          </a:xfrm>
          <a:prstGeom prst="rect">
            <a:avLst/>
          </a:prstGeom>
        </p:spPr>
      </p:pic>
      <p:sp>
        <p:nvSpPr>
          <p:cNvPr id="6" name="Text Placeholder 5">
            <a:extLst>
              <a:ext uri="{FF2B5EF4-FFF2-40B4-BE49-F238E27FC236}">
                <a16:creationId xmlns:a16="http://schemas.microsoft.com/office/drawing/2014/main" id="{0384CD10-14F1-4C4A-B3C8-DAA6EA25BA15}"/>
              </a:ext>
            </a:extLst>
          </p:cNvPr>
          <p:cNvSpPr>
            <a:spLocks noGrp="1"/>
          </p:cNvSpPr>
          <p:nvPr>
            <p:ph type="body" sz="quarter" idx="17" hasCustomPrompt="1"/>
          </p:nvPr>
        </p:nvSpPr>
        <p:spPr>
          <a:xfrm>
            <a:off x="612648" y="3670300"/>
            <a:ext cx="6096000" cy="6678613"/>
          </a:xfrm>
        </p:spPr>
        <p:txBody>
          <a:bodyPr/>
          <a:lstStyle>
            <a:lvl1pPr>
              <a:lnSpc>
                <a:spcPts val="3900"/>
              </a:lnSpc>
              <a:spcBef>
                <a:spcPts val="800"/>
              </a:spcBef>
              <a:spcAft>
                <a:spcPts val="800"/>
              </a:spcAft>
              <a:defRPr sz="3500">
                <a:latin typeface="Arial" panose="020B0604020202020204" pitchFamily="34" charset="0"/>
                <a:cs typeface="Arial" panose="020B0604020202020204" pitchFamily="34" charset="0"/>
              </a:defRPr>
            </a:lvl1pPr>
            <a:lvl2pPr marL="731520" indent="-731520">
              <a:lnSpc>
                <a:spcPts val="3900"/>
              </a:lnSpc>
              <a:spcBef>
                <a:spcPts val="800"/>
              </a:spcBef>
              <a:spcAft>
                <a:spcPts val="800"/>
              </a:spcAft>
              <a:buFont typeface="System Font Regular"/>
              <a:buChar char="→"/>
              <a:defRPr sz="3500">
                <a:latin typeface="Arial" panose="020B0604020202020204" pitchFamily="34" charset="0"/>
                <a:cs typeface="Arial" panose="020B0604020202020204" pitchFamily="34" charset="0"/>
              </a:defRPr>
            </a:lvl2pPr>
            <a:lvl3pPr marL="0">
              <a:spcAft>
                <a:spcPts val="800"/>
              </a:spcAft>
              <a:defRPr sz="2400">
                <a:latin typeface="Arial" panose="020B0604020202020204" pitchFamily="34" charset="0"/>
                <a:cs typeface="Arial" panose="020B0604020202020204" pitchFamily="34" charset="0"/>
              </a:defRPr>
            </a:lvl3pPr>
            <a:lvl4pPr marL="457200" indent="-457200">
              <a:spcAft>
                <a:spcPts val="800"/>
              </a:spcAft>
              <a:buFont typeface="System Font Regular"/>
              <a:buChar char="→"/>
              <a:defRPr sz="2400"/>
            </a:lvl4pPr>
            <a:lvl5pPr marL="0">
              <a:spcAft>
                <a:spcPts val="800"/>
              </a:spcAft>
              <a:defRPr sz="2400">
                <a:solidFill>
                  <a:schemeClr val="accent1"/>
                </a:solidFill>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3E2E6038-721A-CE45-850C-F99F94440DD7}"/>
              </a:ext>
            </a:extLst>
          </p:cNvPr>
          <p:cNvSpPr>
            <a:spLocks noGrp="1"/>
          </p:cNvSpPr>
          <p:nvPr>
            <p:ph type="pic" sz="quarter" idx="18"/>
          </p:nvPr>
        </p:nvSpPr>
        <p:spPr>
          <a:xfrm>
            <a:off x="10217150" y="1631949"/>
            <a:ext cx="7683500" cy="7223125"/>
          </a:xfrm>
        </p:spPr>
        <p:txBody>
          <a:bodyPr/>
          <a:lstStyle/>
          <a:p>
            <a:r>
              <a:rPr lang="en-US"/>
              <a:t>Click icon to add picture</a:t>
            </a:r>
          </a:p>
        </p:txBody>
      </p:sp>
      <p:sp>
        <p:nvSpPr>
          <p:cNvPr id="13" name="Holder 6">
            <a:extLst>
              <a:ext uri="{FF2B5EF4-FFF2-40B4-BE49-F238E27FC236}">
                <a16:creationId xmlns:a16="http://schemas.microsoft.com/office/drawing/2014/main" id="{CEE9BD36-3C6B-FA47-93F9-9F7D70B7DC15}"/>
              </a:ext>
            </a:extLst>
          </p:cNvPr>
          <p:cNvSpPr>
            <a:spLocks noGrp="1"/>
          </p:cNvSpPr>
          <p:nvPr>
            <p:ph type="sldNum" sz="quarter" idx="7"/>
          </p:nvPr>
        </p:nvSpPr>
        <p:spPr>
          <a:xfrm>
            <a:off x="603250" y="10432286"/>
            <a:ext cx="1295400" cy="215444"/>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14" name="Text Placeholder 3">
            <a:extLst>
              <a:ext uri="{FF2B5EF4-FFF2-40B4-BE49-F238E27FC236}">
                <a16:creationId xmlns:a16="http://schemas.microsoft.com/office/drawing/2014/main" id="{80821BEA-DDFB-B648-A500-7B808FD005D2}"/>
              </a:ext>
            </a:extLst>
          </p:cNvPr>
          <p:cNvSpPr>
            <a:spLocks noGrp="1"/>
          </p:cNvSpPr>
          <p:nvPr>
            <p:ph type="body" sz="quarter" idx="19" hasCustomPrompt="1"/>
          </p:nvPr>
        </p:nvSpPr>
        <p:spPr>
          <a:xfrm>
            <a:off x="2216150" y="10340975"/>
            <a:ext cx="4495800"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4122481982"/>
      </p:ext>
    </p:extLst>
  </p:cSld>
  <p:clrMapOvr>
    <a:masterClrMapping/>
  </p:clrMapOvr>
  <mc:AlternateContent xmlns:mc="http://schemas.openxmlformats.org/markup-compatibility/2006" xmlns:p14="http://schemas.microsoft.com/office/powerpoint/2010/main">
    <mc:Choice Requires="p14">
      <p:transition p14:dur="0" advClick="0" advTm="100">
        <p:wipe/>
      </p:transition>
    </mc:Choice>
    <mc:Fallback xmlns="">
      <p:transition advClick="0" advTm="100">
        <p:wipe/>
      </p:transition>
    </mc:Fallback>
  </mc:AlternateContent>
  <p:extLst>
    <p:ext uri="{DCECCB84-F9BA-43D5-87BE-67443E8EF086}">
      <p15:sldGuideLst xmlns:p15="http://schemas.microsoft.com/office/powerpoint/2012/main">
        <p15:guide id="1" orient="horz" pos="643">
          <p15:clr>
            <a:srgbClr val="FBAE40"/>
          </p15:clr>
        </p15:guide>
        <p15:guide id="12" orient="horz" pos="6519">
          <p15:clr>
            <a:srgbClr val="FBAE40"/>
          </p15:clr>
        </p15:guide>
        <p15:guide id="13" orient="horz" pos="2314">
          <p15:clr>
            <a:srgbClr val="FBAE40"/>
          </p15:clr>
        </p15:guide>
        <p15:guide id="14" orient="horz" pos="1018">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8 AES Internal [2 Column]">
    <p:spTree>
      <p:nvGrpSpPr>
        <p:cNvPr id="1" name=""/>
        <p:cNvGrpSpPr/>
        <p:nvPr/>
      </p:nvGrpSpPr>
      <p:grpSpPr>
        <a:xfrm>
          <a:off x="0" y="0"/>
          <a:ext cx="0" cy="0"/>
          <a:chOff x="0" y="0"/>
          <a:chExt cx="0" cy="0"/>
        </a:xfrm>
      </p:grpSpPr>
      <p:sp>
        <p:nvSpPr>
          <p:cNvPr id="38" name="object 2">
            <a:extLst>
              <a:ext uri="{FF2B5EF4-FFF2-40B4-BE49-F238E27FC236}">
                <a16:creationId xmlns:a16="http://schemas.microsoft.com/office/drawing/2014/main" id="{791688A6-CF45-7449-9CB2-A24896AFBAC5}"/>
              </a:ext>
            </a:extLst>
          </p:cNvPr>
          <p:cNvSpPr/>
          <p:nvPr/>
        </p:nvSpPr>
        <p:spPr>
          <a:xfrm>
            <a:off x="8756650" y="635"/>
            <a:ext cx="11489690" cy="11308715"/>
          </a:xfrm>
          <a:custGeom>
            <a:avLst/>
            <a:gdLst/>
            <a:ahLst/>
            <a:cxnLst/>
            <a:rect l="l" t="t" r="r" b="b"/>
            <a:pathLst>
              <a:path w="11489690" h="11308715">
                <a:moveTo>
                  <a:pt x="0" y="11308556"/>
                </a:moveTo>
                <a:lnTo>
                  <a:pt x="11489178" y="11308556"/>
                </a:lnTo>
                <a:lnTo>
                  <a:pt x="11489178" y="0"/>
                </a:lnTo>
                <a:lnTo>
                  <a:pt x="0" y="0"/>
                </a:lnTo>
                <a:lnTo>
                  <a:pt x="0" y="11308556"/>
                </a:lnTo>
                <a:close/>
              </a:path>
            </a:pathLst>
          </a:custGeom>
          <a:solidFill>
            <a:srgbClr val="F5F5F5"/>
          </a:solidFill>
        </p:spPr>
        <p:txBody>
          <a:bodyPr wrap="square" lIns="0" tIns="0" rIns="0" bIns="0" rtlCol="0"/>
          <a:lstStyle/>
          <a:p>
            <a:endParaRPr/>
          </a:p>
        </p:txBody>
      </p:sp>
      <p:sp>
        <p:nvSpPr>
          <p:cNvPr id="5" name="Title 4"/>
          <p:cNvSpPr>
            <a:spLocks noGrp="1"/>
          </p:cNvSpPr>
          <p:nvPr>
            <p:ph type="title" hasCustomPrompt="1"/>
          </p:nvPr>
        </p:nvSpPr>
        <p:spPr>
          <a:xfrm>
            <a:off x="615554" y="1609344"/>
            <a:ext cx="6083696" cy="1692771"/>
          </a:xfrm>
        </p:spPr>
        <p:txBody>
          <a:bodyPr>
            <a:noAutofit/>
          </a:bodyPr>
          <a:lstStyle>
            <a:lvl1pPr>
              <a:lnSpc>
                <a:spcPts val="6600"/>
              </a:lnSpc>
              <a:spcBef>
                <a:spcPts val="0"/>
              </a:spcBef>
              <a:defRPr sz="7000" kern="1200" spc="-10" baseline="0"/>
            </a:lvl1pPr>
          </a:lstStyle>
          <a:p>
            <a:r>
              <a:rPr lang="en-US"/>
              <a:t>Page</a:t>
            </a:r>
            <a:br>
              <a:rPr lang="en-US"/>
            </a:br>
            <a:r>
              <a:rPr lang="en-US"/>
              <a:t>Title</a:t>
            </a:r>
          </a:p>
        </p:txBody>
      </p:sp>
      <p:sp>
        <p:nvSpPr>
          <p:cNvPr id="7" name="Text Placeholder 6"/>
          <p:cNvSpPr>
            <a:spLocks noGrp="1"/>
          </p:cNvSpPr>
          <p:nvPr>
            <p:ph type="body" sz="quarter" idx="11" hasCustomPrompt="1"/>
          </p:nvPr>
        </p:nvSpPr>
        <p:spPr>
          <a:xfrm>
            <a:off x="612775" y="502920"/>
            <a:ext cx="6083567" cy="507831"/>
          </a:xfrm>
        </p:spPr>
        <p:txBody>
          <a:bodyPr>
            <a:noAutofit/>
          </a:bodyPr>
          <a:lstStyle>
            <a:lvl1pPr marL="0">
              <a:spcBef>
                <a:spcPts val="0"/>
              </a:spcBef>
              <a:defRPr sz="3500" kern="1200" spc="-10" baseline="0">
                <a:latin typeface="Arial" charset="0"/>
                <a:ea typeface="Arial" charset="0"/>
                <a:cs typeface="Arial" charset="0"/>
              </a:defRPr>
            </a:lvl1pPr>
          </a:lstStyle>
          <a:p>
            <a:pPr lvl="0"/>
            <a:r>
              <a:rPr lang="en-US"/>
              <a:t>Title</a:t>
            </a:r>
          </a:p>
        </p:txBody>
      </p:sp>
      <p:pic>
        <p:nvPicPr>
          <p:cNvPr id="31" name="Picture 30" descr="A picture containing wheel&#10;&#10;Description automatically generated">
            <a:extLst>
              <a:ext uri="{FF2B5EF4-FFF2-40B4-BE49-F238E27FC236}">
                <a16:creationId xmlns:a16="http://schemas.microsoft.com/office/drawing/2014/main" id="{3551FB62-DBA4-F947-B9F2-3141E9F1047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653760" y="10360152"/>
            <a:ext cx="841248" cy="328121"/>
          </a:xfrm>
          <a:prstGeom prst="rect">
            <a:avLst/>
          </a:prstGeom>
        </p:spPr>
      </p:pic>
      <p:sp>
        <p:nvSpPr>
          <p:cNvPr id="6" name="Text Placeholder 5">
            <a:extLst>
              <a:ext uri="{FF2B5EF4-FFF2-40B4-BE49-F238E27FC236}">
                <a16:creationId xmlns:a16="http://schemas.microsoft.com/office/drawing/2014/main" id="{0384CD10-14F1-4C4A-B3C8-DAA6EA25BA15}"/>
              </a:ext>
            </a:extLst>
          </p:cNvPr>
          <p:cNvSpPr>
            <a:spLocks noGrp="1"/>
          </p:cNvSpPr>
          <p:nvPr>
            <p:ph type="body" sz="quarter" idx="17"/>
          </p:nvPr>
        </p:nvSpPr>
        <p:spPr>
          <a:xfrm>
            <a:off x="612648" y="3670300"/>
            <a:ext cx="6096000" cy="6678613"/>
          </a:xfrm>
        </p:spPr>
        <p:txBody>
          <a:bodyPr/>
          <a:lstStyle>
            <a:lvl1pPr>
              <a:lnSpc>
                <a:spcPct val="100000"/>
              </a:lnSpc>
              <a:spcBef>
                <a:spcPts val="800"/>
              </a:spcBef>
              <a:spcAft>
                <a:spcPts val="800"/>
              </a:spcAft>
              <a:defRPr sz="35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500">
                <a:latin typeface="Arial" panose="020B0604020202020204" pitchFamily="34" charset="0"/>
                <a:cs typeface="Arial" panose="020B0604020202020204" pitchFamily="34" charset="0"/>
              </a:defRPr>
            </a:lvl2pPr>
            <a:lvl3pPr marL="0">
              <a:spcAft>
                <a:spcPts val="800"/>
              </a:spcAft>
              <a:defRPr sz="2400">
                <a:latin typeface="Arial" panose="020B0604020202020204" pitchFamily="34" charset="0"/>
                <a:cs typeface="Arial" panose="020B0604020202020204" pitchFamily="34" charset="0"/>
              </a:defRPr>
            </a:lvl3pPr>
            <a:lvl4pPr marL="457200" indent="-457200">
              <a:spcAft>
                <a:spcPts val="800"/>
              </a:spcAft>
              <a:buFont typeface="System Font Regular"/>
              <a:buChar char="→"/>
              <a:defRPr sz="2400">
                <a:latin typeface="Arial" panose="020B0604020202020204" pitchFamily="34" charset="0"/>
                <a:cs typeface="Arial" panose="020B0604020202020204" pitchFamily="34" charset="0"/>
              </a:defRPr>
            </a:lvl4pPr>
            <a:lvl5pPr marL="0">
              <a:spcAft>
                <a:spcPts val="800"/>
              </a:spcAft>
              <a:defRPr sz="2400">
                <a:solidFill>
                  <a:schemeClr val="accent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Holder 6">
            <a:extLst>
              <a:ext uri="{FF2B5EF4-FFF2-40B4-BE49-F238E27FC236}">
                <a16:creationId xmlns:a16="http://schemas.microsoft.com/office/drawing/2014/main" id="{C95EDC03-31B7-804E-AEDD-359A186FE217}"/>
              </a:ext>
            </a:extLst>
          </p:cNvPr>
          <p:cNvSpPr>
            <a:spLocks noGrp="1"/>
          </p:cNvSpPr>
          <p:nvPr>
            <p:ph type="sldNum" sz="quarter" idx="7"/>
          </p:nvPr>
        </p:nvSpPr>
        <p:spPr>
          <a:xfrm>
            <a:off x="603250" y="10432286"/>
            <a:ext cx="1295400" cy="215444"/>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12" name="Text Placeholder 3">
            <a:extLst>
              <a:ext uri="{FF2B5EF4-FFF2-40B4-BE49-F238E27FC236}">
                <a16:creationId xmlns:a16="http://schemas.microsoft.com/office/drawing/2014/main" id="{A28F73E6-AF80-9445-B5C5-CF00EC51B18A}"/>
              </a:ext>
            </a:extLst>
          </p:cNvPr>
          <p:cNvSpPr>
            <a:spLocks noGrp="1"/>
          </p:cNvSpPr>
          <p:nvPr>
            <p:ph type="body" sz="quarter" idx="18" hasCustomPrompt="1"/>
          </p:nvPr>
        </p:nvSpPr>
        <p:spPr>
          <a:xfrm>
            <a:off x="2216150" y="10340975"/>
            <a:ext cx="4495800"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
        <p:nvSpPr>
          <p:cNvPr id="13" name="Text Placeholder 5">
            <a:extLst>
              <a:ext uri="{FF2B5EF4-FFF2-40B4-BE49-F238E27FC236}">
                <a16:creationId xmlns:a16="http://schemas.microsoft.com/office/drawing/2014/main" id="{BC51953F-3B4D-6245-AF7D-7B91EFDE289A}"/>
              </a:ext>
            </a:extLst>
          </p:cNvPr>
          <p:cNvSpPr>
            <a:spLocks noGrp="1"/>
          </p:cNvSpPr>
          <p:nvPr>
            <p:ph type="body" sz="quarter" idx="19"/>
          </p:nvPr>
        </p:nvSpPr>
        <p:spPr>
          <a:xfrm>
            <a:off x="10213315" y="3662362"/>
            <a:ext cx="6096000" cy="6678613"/>
          </a:xfrm>
        </p:spPr>
        <p:txBody>
          <a:bodyPr/>
          <a:lstStyle>
            <a:lvl1pPr>
              <a:lnSpc>
                <a:spcPct val="100000"/>
              </a:lnSpc>
              <a:spcBef>
                <a:spcPts val="800"/>
              </a:spcBef>
              <a:spcAft>
                <a:spcPts val="800"/>
              </a:spcAft>
              <a:defRPr sz="35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500">
                <a:latin typeface="Arial" panose="020B0604020202020204" pitchFamily="34" charset="0"/>
                <a:cs typeface="Arial" panose="020B0604020202020204" pitchFamily="34" charset="0"/>
              </a:defRPr>
            </a:lvl2pPr>
            <a:lvl3pPr marL="0">
              <a:spcAft>
                <a:spcPts val="800"/>
              </a:spcAft>
              <a:defRPr sz="2400">
                <a:latin typeface="Arial" panose="020B0604020202020204" pitchFamily="34" charset="0"/>
                <a:cs typeface="Arial" panose="020B0604020202020204" pitchFamily="34" charset="0"/>
              </a:defRPr>
            </a:lvl3pPr>
            <a:lvl4pPr marL="457200" indent="-457200">
              <a:spcAft>
                <a:spcPts val="800"/>
              </a:spcAft>
              <a:buFont typeface="System Font Regular"/>
              <a:buChar char="→"/>
              <a:defRPr sz="2400">
                <a:latin typeface="Arial" panose="020B0604020202020204" pitchFamily="34" charset="0"/>
                <a:cs typeface="Arial" panose="020B0604020202020204" pitchFamily="34" charset="0"/>
              </a:defRPr>
            </a:lvl4pPr>
            <a:lvl5pPr marL="0">
              <a:spcAft>
                <a:spcPts val="800"/>
              </a:spcAft>
              <a:defRPr sz="2400">
                <a:solidFill>
                  <a:schemeClr val="accent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8297823"/>
      </p:ext>
    </p:extLst>
  </p:cSld>
  <p:clrMapOvr>
    <a:masterClrMapping/>
  </p:clrMapOvr>
  <mc:AlternateContent xmlns:mc="http://schemas.openxmlformats.org/markup-compatibility/2006" xmlns:p14="http://schemas.microsoft.com/office/powerpoint/2010/main">
    <mc:Choice Requires="p14">
      <p:transition p14:dur="0" advClick="0" advTm="100">
        <p:wipe/>
      </p:transition>
    </mc:Choice>
    <mc:Fallback xmlns="">
      <p:transition advClick="0" advTm="100">
        <p:wipe/>
      </p:transition>
    </mc:Fallback>
  </mc:AlternateContent>
  <p:extLst>
    <p:ext uri="{DCECCB84-F9BA-43D5-87BE-67443E8EF086}">
      <p15:sldGuideLst xmlns:p15="http://schemas.microsoft.com/office/powerpoint/2012/main">
        <p15:guide id="1" orient="horz" pos="643">
          <p15:clr>
            <a:srgbClr val="FBAE40"/>
          </p15:clr>
        </p15:guide>
        <p15:guide id="12" orient="horz" pos="6519">
          <p15:clr>
            <a:srgbClr val="FBAE40"/>
          </p15:clr>
        </p15:guide>
        <p15:guide id="13" orient="horz" pos="2314">
          <p15:clr>
            <a:srgbClr val="FBAE40"/>
          </p15:clr>
        </p15:guide>
        <p15:guide id="14" orient="horz" pos="101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AES Internal [Image]">
    <p:spTree>
      <p:nvGrpSpPr>
        <p:cNvPr id="1" name=""/>
        <p:cNvGrpSpPr/>
        <p:nvPr/>
      </p:nvGrpSpPr>
      <p:grpSpPr>
        <a:xfrm>
          <a:off x="0" y="0"/>
          <a:ext cx="0" cy="0"/>
          <a:chOff x="0" y="0"/>
          <a:chExt cx="0" cy="0"/>
        </a:xfrm>
      </p:grpSpPr>
      <p:pic>
        <p:nvPicPr>
          <p:cNvPr id="8" name="Picture 3" descr="A picture containing wheel&#10;&#10;Description automatically generated">
            <a:extLst>
              <a:ext uri="{FF2B5EF4-FFF2-40B4-BE49-F238E27FC236}">
                <a16:creationId xmlns:a16="http://schemas.microsoft.com/office/drawing/2014/main" id="{602C721A-E719-C743-8D97-20EAD54BD4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6" y="10360027"/>
            <a:ext cx="841374"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2"/>
          </p:nvPr>
        </p:nvSpPr>
        <p:spPr>
          <a:xfrm>
            <a:off x="8604251" y="628650"/>
            <a:ext cx="11499850" cy="9140824"/>
          </a:xfrm>
        </p:spPr>
        <p:txBody>
          <a:bodyPr>
            <a:normAutofit/>
          </a:bodyPr>
          <a:lstStyle/>
          <a:p>
            <a:pPr lvl="0"/>
            <a:r>
              <a:rPr lang="en-US" noProof="0"/>
              <a:t>Click icon to add picture</a:t>
            </a:r>
          </a:p>
        </p:txBody>
      </p:sp>
      <p:sp>
        <p:nvSpPr>
          <p:cNvPr id="7" name="Text Placeholder 6"/>
          <p:cNvSpPr>
            <a:spLocks noGrp="1"/>
          </p:cNvSpPr>
          <p:nvPr>
            <p:ph type="body" sz="quarter" idx="11"/>
          </p:nvPr>
        </p:nvSpPr>
        <p:spPr>
          <a:xfrm>
            <a:off x="612775" y="502922"/>
            <a:ext cx="6913982"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9" name="Title 4"/>
          <p:cNvSpPr>
            <a:spLocks noGrp="1"/>
          </p:cNvSpPr>
          <p:nvPr>
            <p:ph type="title"/>
          </p:nvPr>
        </p:nvSpPr>
        <p:spPr>
          <a:xfrm>
            <a:off x="612648" y="1609345"/>
            <a:ext cx="6914127" cy="1692771"/>
          </a:xfrm>
        </p:spPr>
        <p:txBody>
          <a:bodyPr>
            <a:noAutofit/>
          </a:bodyPr>
          <a:lstStyle>
            <a:lvl1pPr algn="l">
              <a:lnSpc>
                <a:spcPts val="6599"/>
              </a:lnSpc>
              <a:spcBef>
                <a:spcPts val="1415"/>
              </a:spcBef>
              <a:defRPr sz="7200" kern="1200" spc="-10" baseline="0"/>
            </a:lvl1pPr>
          </a:lstStyle>
          <a:p>
            <a:r>
              <a:rPr lang="en-US"/>
              <a:t>Click to edit Master title style</a:t>
            </a:r>
          </a:p>
        </p:txBody>
      </p:sp>
      <p:sp>
        <p:nvSpPr>
          <p:cNvPr id="11" name="Text Placeholder 5"/>
          <p:cNvSpPr>
            <a:spLocks noGrp="1"/>
          </p:cNvSpPr>
          <p:nvPr>
            <p:ph type="body" sz="quarter" idx="17"/>
          </p:nvPr>
        </p:nvSpPr>
        <p:spPr>
          <a:xfrm>
            <a:off x="612648" y="3670301"/>
            <a:ext cx="6924802" cy="6678613"/>
          </a:xfrm>
        </p:spPr>
        <p:txBody>
          <a:bodyPr/>
          <a:lstStyle>
            <a:lvl1pPr>
              <a:lnSpc>
                <a:spcPct val="100000"/>
              </a:lnSpc>
              <a:spcBef>
                <a:spcPts val="800"/>
              </a:spcBef>
              <a:spcAft>
                <a:spcPts val="800"/>
              </a:spcAft>
              <a:defRPr sz="3600">
                <a:latin typeface="Arial" panose="020B0604020202020204" pitchFamily="34" charset="0"/>
                <a:cs typeface="Arial" panose="020B0604020202020204" pitchFamily="34" charset="0"/>
              </a:defRPr>
            </a:lvl1pPr>
            <a:lvl2pPr marL="731487" indent="-731487">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2pPr>
            <a:lvl3pPr marL="342885" indent="-342885">
              <a:spcAft>
                <a:spcPts val="800"/>
              </a:spcAft>
              <a:buFont typeface="Arial" panose="020B0604020202020204" pitchFamily="34" charset="0"/>
              <a:buChar char="•"/>
              <a:defRPr sz="2399">
                <a:latin typeface="Arial" panose="020B0604020202020204" pitchFamily="34" charset="0"/>
                <a:cs typeface="Arial" panose="020B0604020202020204" pitchFamily="34" charset="0"/>
              </a:defRPr>
            </a:lvl3pPr>
            <a:lvl4pPr marL="1165807" indent="-342885">
              <a:spcAft>
                <a:spcPts val="800"/>
              </a:spcAft>
              <a:buFont typeface="Arial" panose="020B0604020202020204" pitchFamily="34" charset="0"/>
              <a:buChar char="•"/>
              <a:defRPr sz="2399">
                <a:latin typeface="Arial" panose="020B0604020202020204" pitchFamily="34" charset="0"/>
                <a:cs typeface="Arial" panose="020B0604020202020204" pitchFamily="34" charset="0"/>
              </a:defRPr>
            </a:lvl4pPr>
            <a:lvl5pPr marL="1536121" indent="-342885">
              <a:spcAft>
                <a:spcPts val="800"/>
              </a:spcAft>
              <a:buFont typeface="Arial"/>
              <a:buChar char="•"/>
              <a:defRPr sz="2399">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Holder 6">
            <a:extLst>
              <a:ext uri="{FF2B5EF4-FFF2-40B4-BE49-F238E27FC236}">
                <a16:creationId xmlns:a16="http://schemas.microsoft.com/office/drawing/2014/main" id="{19B23B14-491A-724C-8DEB-A588CDFE77F6}"/>
              </a:ext>
            </a:extLst>
          </p:cNvPr>
          <p:cNvSpPr>
            <a:spLocks noGrp="1"/>
          </p:cNvSpPr>
          <p:nvPr>
            <p:ph type="sldNum" sz="quarter" idx="18"/>
          </p:nvPr>
        </p:nvSpPr>
        <p:spPr>
          <a:xfrm>
            <a:off x="603251" y="10433050"/>
            <a:ext cx="1295400" cy="214314"/>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35FB5B99-7193-F245-AC66-0CF6D4D7AC8C}" type="slidenum">
              <a:rPr lang="en-US" altLang="en-US"/>
              <a:pPr/>
              <a:t>‹#›</a:t>
            </a:fld>
            <a:endParaRPr lang="en-US" altLang="en-US"/>
          </a:p>
        </p:txBody>
      </p:sp>
      <p:sp>
        <p:nvSpPr>
          <p:cNvPr id="12" name="Text Placeholder 3">
            <a:extLst>
              <a:ext uri="{FF2B5EF4-FFF2-40B4-BE49-F238E27FC236}">
                <a16:creationId xmlns:a16="http://schemas.microsoft.com/office/drawing/2014/main" id="{79A4029F-2737-2747-9AFE-C39EB2DF399B}"/>
              </a:ext>
            </a:extLst>
          </p:cNvPr>
          <p:cNvSpPr>
            <a:spLocks noGrp="1"/>
          </p:cNvSpPr>
          <p:nvPr>
            <p:ph type="body" sz="quarter" idx="19" hasCustomPrompt="1"/>
          </p:nvPr>
        </p:nvSpPr>
        <p:spPr>
          <a:xfrm>
            <a:off x="2216151" y="10150475"/>
            <a:ext cx="15989299" cy="534988"/>
          </a:xfrm>
        </p:spPr>
        <p:txBody>
          <a:bodyPr anchor="b">
            <a:normAutofit/>
          </a:bodyPr>
          <a:lstStyle>
            <a:lvl1pPr>
              <a:defRPr sz="2399"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416754049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9 AES Internal [2 Column]">
    <p:spTree>
      <p:nvGrpSpPr>
        <p:cNvPr id="1" name=""/>
        <p:cNvGrpSpPr/>
        <p:nvPr/>
      </p:nvGrpSpPr>
      <p:grpSpPr>
        <a:xfrm>
          <a:off x="0" y="0"/>
          <a:ext cx="0" cy="0"/>
          <a:chOff x="0" y="0"/>
          <a:chExt cx="0" cy="0"/>
        </a:xfrm>
      </p:grpSpPr>
      <p:sp>
        <p:nvSpPr>
          <p:cNvPr id="38" name="object 2">
            <a:extLst>
              <a:ext uri="{FF2B5EF4-FFF2-40B4-BE49-F238E27FC236}">
                <a16:creationId xmlns:a16="http://schemas.microsoft.com/office/drawing/2014/main" id="{791688A6-CF45-7449-9CB2-A24896AFBAC5}"/>
              </a:ext>
            </a:extLst>
          </p:cNvPr>
          <p:cNvSpPr/>
          <p:nvPr/>
        </p:nvSpPr>
        <p:spPr>
          <a:xfrm>
            <a:off x="8612302" y="0"/>
            <a:ext cx="11489690" cy="11308715"/>
          </a:xfrm>
          <a:custGeom>
            <a:avLst/>
            <a:gdLst/>
            <a:ahLst/>
            <a:cxnLst/>
            <a:rect l="l" t="t" r="r" b="b"/>
            <a:pathLst>
              <a:path w="11489690" h="11308715">
                <a:moveTo>
                  <a:pt x="0" y="11308556"/>
                </a:moveTo>
                <a:lnTo>
                  <a:pt x="11489178" y="11308556"/>
                </a:lnTo>
                <a:lnTo>
                  <a:pt x="11489178" y="0"/>
                </a:lnTo>
                <a:lnTo>
                  <a:pt x="0" y="0"/>
                </a:lnTo>
                <a:lnTo>
                  <a:pt x="0" y="11308556"/>
                </a:lnTo>
                <a:close/>
              </a:path>
            </a:pathLst>
          </a:custGeom>
          <a:solidFill>
            <a:srgbClr val="F5F5F5"/>
          </a:solidFill>
        </p:spPr>
        <p:txBody>
          <a:bodyPr wrap="square" lIns="0" tIns="0" rIns="0" bIns="0" rtlCol="0"/>
          <a:lstStyle/>
          <a:p>
            <a:endParaRPr/>
          </a:p>
        </p:txBody>
      </p:sp>
      <p:sp>
        <p:nvSpPr>
          <p:cNvPr id="7" name="Text Placeholder 6"/>
          <p:cNvSpPr>
            <a:spLocks noGrp="1"/>
          </p:cNvSpPr>
          <p:nvPr>
            <p:ph type="body" sz="quarter" idx="11" hasCustomPrompt="1"/>
          </p:nvPr>
        </p:nvSpPr>
        <p:spPr>
          <a:xfrm>
            <a:off x="612775" y="502920"/>
            <a:ext cx="6086475" cy="507831"/>
          </a:xfrm>
        </p:spPr>
        <p:txBody>
          <a:bodyPr>
            <a:noAutofit/>
          </a:bodyPr>
          <a:lstStyle>
            <a:lvl1pPr marL="0">
              <a:spcBef>
                <a:spcPts val="0"/>
              </a:spcBef>
              <a:defRPr sz="3500" kern="1200" spc="-10" baseline="0">
                <a:latin typeface="Arial" charset="0"/>
                <a:ea typeface="Arial" charset="0"/>
                <a:cs typeface="Arial" charset="0"/>
              </a:defRPr>
            </a:lvl1pPr>
          </a:lstStyle>
          <a:p>
            <a:pPr lvl="0"/>
            <a:r>
              <a:rPr lang="en-US"/>
              <a:t>Title</a:t>
            </a:r>
          </a:p>
        </p:txBody>
      </p:sp>
      <p:pic>
        <p:nvPicPr>
          <p:cNvPr id="15" name="Picture 14" descr="A picture containing wheel&#10;&#10;Description automatically generated">
            <a:extLst>
              <a:ext uri="{FF2B5EF4-FFF2-40B4-BE49-F238E27FC236}">
                <a16:creationId xmlns:a16="http://schemas.microsoft.com/office/drawing/2014/main" id="{7525D4D8-0C2C-4740-92DB-9F85C07F0DC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653760" y="10360152"/>
            <a:ext cx="841248" cy="328121"/>
          </a:xfrm>
          <a:prstGeom prst="rect">
            <a:avLst/>
          </a:prstGeom>
        </p:spPr>
      </p:pic>
      <p:sp>
        <p:nvSpPr>
          <p:cNvPr id="9" name="Text Placeholder 3">
            <a:extLst>
              <a:ext uri="{FF2B5EF4-FFF2-40B4-BE49-F238E27FC236}">
                <a16:creationId xmlns:a16="http://schemas.microsoft.com/office/drawing/2014/main" id="{EB4CF491-4EFB-084D-A61D-19BB5F745BCF}"/>
              </a:ext>
            </a:extLst>
          </p:cNvPr>
          <p:cNvSpPr>
            <a:spLocks noGrp="1"/>
          </p:cNvSpPr>
          <p:nvPr>
            <p:ph type="body" sz="quarter" idx="16" hasCustomPrompt="1"/>
          </p:nvPr>
        </p:nvSpPr>
        <p:spPr>
          <a:xfrm>
            <a:off x="609092" y="1609344"/>
            <a:ext cx="7690358" cy="8716836"/>
          </a:xfrm>
        </p:spPr>
        <p:txBody>
          <a:bodyPr>
            <a:normAutofit/>
          </a:bodyPr>
          <a:lstStyle>
            <a:lvl1pPr marL="0" indent="0">
              <a:lnSpc>
                <a:spcPts val="6600"/>
              </a:lnSpc>
              <a:spcBef>
                <a:spcPts val="0"/>
              </a:spcBef>
              <a:spcAft>
                <a:spcPts val="800"/>
              </a:spcAft>
              <a:buFont typeface="System Font Regular"/>
              <a:buNone/>
              <a:defRPr sz="7000" kern="1200" spc="-10" baseline="0">
                <a:latin typeface="Arial" panose="020B0604020202020204" pitchFamily="34" charset="0"/>
                <a:cs typeface="Arial" panose="020B0604020202020204" pitchFamily="34" charset="0"/>
              </a:defRPr>
            </a:lvl1pPr>
            <a:lvl2pPr marL="731520" indent="-731520">
              <a:lnSpc>
                <a:spcPct val="100000"/>
              </a:lnSpc>
              <a:spcBef>
                <a:spcPts val="0"/>
              </a:spcBef>
              <a:spcAft>
                <a:spcPts val="800"/>
              </a:spcAft>
              <a:buFont typeface="System Font Regular"/>
              <a:buChar char="→"/>
              <a:defRPr sz="3500" kern="1200" spc="-10" baseline="0">
                <a:latin typeface="Arial" panose="020B0604020202020204" pitchFamily="34" charset="0"/>
                <a:cs typeface="Arial" panose="020B0604020202020204" pitchFamily="34" charset="0"/>
              </a:defRPr>
            </a:lvl2pPr>
            <a:lvl3pPr marL="0" indent="0">
              <a:spcBef>
                <a:spcPts val="800"/>
              </a:spcBef>
              <a:spcAft>
                <a:spcPts val="800"/>
              </a:spcAft>
              <a:buFont typeface="System Font Regular"/>
              <a:buNone/>
              <a:defRPr lang="en-US" sz="2400" dirty="0" smtClean="0">
                <a:latin typeface="Arial" panose="020B0604020202020204" pitchFamily="34" charset="0"/>
                <a:ea typeface="+mn-ea"/>
                <a:cs typeface="Arial" panose="020B0604020202020204" pitchFamily="34" charset="0"/>
              </a:defRPr>
            </a:lvl3pPr>
            <a:lvl4pPr>
              <a:defRPr lang="en-US" sz="2400" dirty="0" smtClean="0">
                <a:latin typeface="Arial" panose="020B0604020202020204" pitchFamily="34" charset="0"/>
                <a:ea typeface="+mn-ea"/>
                <a:cs typeface="Arial" panose="020B0604020202020204" pitchFamily="34" charset="0"/>
              </a:defRPr>
            </a:lvl4pPr>
            <a:lvl5pPr>
              <a:defRPr lang="en-US" sz="2400" dirty="0">
                <a:solidFill>
                  <a:schemeClr val="accent1"/>
                </a:solidFill>
                <a:latin typeface="Arial" panose="020B0604020202020204" pitchFamily="34" charset="0"/>
                <a:ea typeface="+mn-ea"/>
                <a:cs typeface="Arial" panose="020B0604020202020204" pitchFamily="34" charset="0"/>
              </a:defRPr>
            </a:lvl5pPr>
          </a:lstStyle>
          <a:p>
            <a:pPr lvl="0"/>
            <a:r>
              <a:rPr lang="en-US"/>
              <a:t>Click to edit Master text styles</a:t>
            </a:r>
          </a:p>
          <a:p>
            <a:pPr lvl="1"/>
            <a:r>
              <a:rPr lang="en-US"/>
              <a:t>Second level</a:t>
            </a:r>
          </a:p>
          <a:p>
            <a:pPr marL="0" lvl="2">
              <a:spcAft>
                <a:spcPts val="800"/>
              </a:spcAft>
            </a:pPr>
            <a:r>
              <a:rPr lang="en-US"/>
              <a:t>Third level</a:t>
            </a:r>
          </a:p>
          <a:p>
            <a:pPr marL="457200" lvl="3" indent="-457200">
              <a:spcAft>
                <a:spcPts val="800"/>
              </a:spcAft>
              <a:buFont typeface="System Font Regular"/>
              <a:buChar char="→"/>
            </a:pPr>
            <a:r>
              <a:rPr lang="en-US"/>
              <a:t>Fourth level</a:t>
            </a:r>
          </a:p>
          <a:p>
            <a:pPr marL="0" lvl="4">
              <a:spcAft>
                <a:spcPts val="800"/>
              </a:spcAft>
            </a:pPr>
            <a:r>
              <a:rPr lang="en-US"/>
              <a:t>Fifth level</a:t>
            </a:r>
          </a:p>
        </p:txBody>
      </p:sp>
      <p:sp>
        <p:nvSpPr>
          <p:cNvPr id="10" name="Text Placeholder 3">
            <a:extLst>
              <a:ext uri="{FF2B5EF4-FFF2-40B4-BE49-F238E27FC236}">
                <a16:creationId xmlns:a16="http://schemas.microsoft.com/office/drawing/2014/main" id="{183CE846-9DEF-F54D-B67D-F1527206089C}"/>
              </a:ext>
            </a:extLst>
          </p:cNvPr>
          <p:cNvSpPr>
            <a:spLocks noGrp="1"/>
          </p:cNvSpPr>
          <p:nvPr>
            <p:ph type="body" sz="quarter" idx="17" hasCustomPrompt="1"/>
          </p:nvPr>
        </p:nvSpPr>
        <p:spPr>
          <a:xfrm>
            <a:off x="10212502" y="1609344"/>
            <a:ext cx="7688147" cy="8739314"/>
          </a:xfrm>
        </p:spPr>
        <p:txBody>
          <a:bodyPr>
            <a:normAutofit/>
          </a:bodyPr>
          <a:lstStyle>
            <a:lvl1pPr marL="0" indent="0">
              <a:lnSpc>
                <a:spcPct val="100000"/>
              </a:lnSpc>
              <a:spcBef>
                <a:spcPts val="0"/>
              </a:spcBef>
              <a:spcAft>
                <a:spcPts val="800"/>
              </a:spcAft>
              <a:buFont typeface="System Font Regular"/>
              <a:buNone/>
              <a:defRPr sz="3500" kern="1200" spc="-10" baseline="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500" kern="1200" spc="-10" baseline="0">
                <a:latin typeface="Arial" panose="020B0604020202020204" pitchFamily="34" charset="0"/>
                <a:cs typeface="Arial" panose="020B0604020202020204" pitchFamily="34" charset="0"/>
              </a:defRPr>
            </a:lvl2pPr>
            <a:lvl3pPr marL="0" indent="-731520">
              <a:spcBef>
                <a:spcPts val="800"/>
              </a:spcBef>
              <a:spcAft>
                <a:spcPts val="800"/>
              </a:spcAft>
              <a:buFont typeface="System Font Regular"/>
              <a:buChar char="→"/>
              <a:defRPr lang="en-US" sz="2400" dirty="0" smtClean="0">
                <a:latin typeface="Arial" panose="020B0604020202020204" pitchFamily="34" charset="0"/>
                <a:ea typeface="+mn-ea"/>
                <a:cs typeface="Arial" panose="020B0604020202020204" pitchFamily="34" charset="0"/>
              </a:defRPr>
            </a:lvl3pPr>
            <a:lvl4pPr>
              <a:spcAft>
                <a:spcPts val="800"/>
              </a:spcAft>
              <a:buFont typeface="System Font Regular"/>
              <a:defRPr lang="en-US" sz="2400" dirty="0" smtClean="0">
                <a:latin typeface="Arial" panose="020B0604020202020204" pitchFamily="34" charset="0"/>
                <a:ea typeface="+mn-ea"/>
                <a:cs typeface="Arial" panose="020B0604020202020204" pitchFamily="34" charset="0"/>
              </a:defRPr>
            </a:lvl4pPr>
            <a:lvl5pPr>
              <a:defRPr lang="en-US" sz="2400" dirty="0">
                <a:solidFill>
                  <a:schemeClr val="accent1"/>
                </a:solidFill>
                <a:latin typeface="Arial" panose="020B0604020202020204" pitchFamily="34" charset="0"/>
                <a:ea typeface="+mn-ea"/>
                <a:cs typeface="Arial" panose="020B0604020202020204" pitchFamily="34" charset="0"/>
              </a:defRPr>
            </a:lvl5pPr>
          </a:lstStyle>
          <a:p>
            <a:pPr lvl="0"/>
            <a:r>
              <a:rPr lang="en-US"/>
              <a:t>Click to edit Master text styles</a:t>
            </a:r>
          </a:p>
          <a:p>
            <a:pPr lvl="1"/>
            <a:r>
              <a:rPr lang="en-US"/>
              <a:t>Second level</a:t>
            </a:r>
          </a:p>
          <a:p>
            <a:pPr marL="0" lvl="2" indent="0">
              <a:spcBef>
                <a:spcPts val="800"/>
              </a:spcBef>
              <a:spcAft>
                <a:spcPts val="800"/>
              </a:spcAft>
              <a:buFont typeface="System Font Regular"/>
              <a:buNone/>
            </a:pPr>
            <a:r>
              <a:rPr lang="en-US"/>
              <a:t>Third level</a:t>
            </a:r>
          </a:p>
          <a:p>
            <a:pPr marL="457200" lvl="3" indent="-457200">
              <a:spcAft>
                <a:spcPts val="800"/>
              </a:spcAft>
              <a:buFont typeface="System Font Regular"/>
              <a:buChar char="→"/>
            </a:pPr>
            <a:r>
              <a:rPr lang="en-US"/>
              <a:t>Fourth level</a:t>
            </a:r>
          </a:p>
          <a:p>
            <a:pPr marL="0" lvl="4">
              <a:spcAft>
                <a:spcPts val="800"/>
              </a:spcAft>
            </a:pPr>
            <a:r>
              <a:rPr lang="en-US"/>
              <a:t>Fifth level</a:t>
            </a:r>
          </a:p>
        </p:txBody>
      </p:sp>
      <p:sp>
        <p:nvSpPr>
          <p:cNvPr id="12" name="Holder 6">
            <a:extLst>
              <a:ext uri="{FF2B5EF4-FFF2-40B4-BE49-F238E27FC236}">
                <a16:creationId xmlns:a16="http://schemas.microsoft.com/office/drawing/2014/main" id="{5568332A-3C71-D54E-B118-FE100A550DC1}"/>
              </a:ext>
            </a:extLst>
          </p:cNvPr>
          <p:cNvSpPr>
            <a:spLocks noGrp="1"/>
          </p:cNvSpPr>
          <p:nvPr>
            <p:ph type="sldNum" sz="quarter" idx="7"/>
          </p:nvPr>
        </p:nvSpPr>
        <p:spPr>
          <a:xfrm>
            <a:off x="603250" y="10432286"/>
            <a:ext cx="1295400" cy="215444"/>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13" name="Text Placeholder 3">
            <a:extLst>
              <a:ext uri="{FF2B5EF4-FFF2-40B4-BE49-F238E27FC236}">
                <a16:creationId xmlns:a16="http://schemas.microsoft.com/office/drawing/2014/main" id="{26FB4913-1BE1-2E46-929D-DB8BDFE78D3A}"/>
              </a:ext>
            </a:extLst>
          </p:cNvPr>
          <p:cNvSpPr>
            <a:spLocks noGrp="1"/>
          </p:cNvSpPr>
          <p:nvPr>
            <p:ph type="body" sz="quarter" idx="18" hasCustomPrompt="1"/>
          </p:nvPr>
        </p:nvSpPr>
        <p:spPr>
          <a:xfrm>
            <a:off x="2216150" y="10340975"/>
            <a:ext cx="4495800"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2992404389"/>
      </p:ext>
    </p:extLst>
  </p:cSld>
  <p:clrMapOvr>
    <a:masterClrMapping/>
  </p:clrMapOvr>
  <mc:AlternateContent xmlns:mc="http://schemas.openxmlformats.org/markup-compatibility/2006" xmlns:p14="http://schemas.microsoft.com/office/powerpoint/2010/main">
    <mc:Choice Requires="p14">
      <p:transition p14:dur="0" advClick="0" advTm="100">
        <p:wipe/>
      </p:transition>
    </mc:Choice>
    <mc:Fallback xmlns="">
      <p:transition advClick="0" advTm="100">
        <p:wipe/>
      </p:transition>
    </mc:Fallback>
  </mc:AlternateContent>
  <p:extLst>
    <p:ext uri="{DCECCB84-F9BA-43D5-87BE-67443E8EF086}">
      <p15:sldGuideLst xmlns:p15="http://schemas.microsoft.com/office/powerpoint/2012/main">
        <p15:guide id="1" orient="horz" pos="643">
          <p15:clr>
            <a:srgbClr val="FBAE40"/>
          </p15:clr>
        </p15:guide>
        <p15:guide id="4" orient="horz" pos="6519">
          <p15:clr>
            <a:srgbClr val="FBAE40"/>
          </p15:clr>
        </p15:guide>
        <p15:guide id="14" orient="horz" pos="1021">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10 AES Internal [3 Column]">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12775" y="502920"/>
            <a:ext cx="6086475" cy="507831"/>
          </a:xfrm>
        </p:spPr>
        <p:txBody>
          <a:bodyPr>
            <a:noAutofit/>
          </a:bodyPr>
          <a:lstStyle>
            <a:lvl1pPr marL="0">
              <a:spcBef>
                <a:spcPts val="0"/>
              </a:spcBef>
              <a:defRPr sz="3500" kern="1200" spc="-10" baseline="0">
                <a:latin typeface="Arial" charset="0"/>
                <a:ea typeface="Arial" charset="0"/>
                <a:cs typeface="Arial" charset="0"/>
              </a:defRPr>
            </a:lvl1pPr>
          </a:lstStyle>
          <a:p>
            <a:pPr lvl="0"/>
            <a:r>
              <a:rPr lang="en-US"/>
              <a:t>Title</a:t>
            </a:r>
          </a:p>
        </p:txBody>
      </p:sp>
      <p:sp>
        <p:nvSpPr>
          <p:cNvPr id="3" name="Text Placeholder 2"/>
          <p:cNvSpPr>
            <a:spLocks noGrp="1"/>
          </p:cNvSpPr>
          <p:nvPr>
            <p:ph type="body" sz="quarter" idx="12" hasCustomPrompt="1"/>
          </p:nvPr>
        </p:nvSpPr>
        <p:spPr>
          <a:xfrm>
            <a:off x="612648" y="3216275"/>
            <a:ext cx="6086602" cy="796296"/>
          </a:xfrm>
        </p:spPr>
        <p:txBody>
          <a:bodyPr tIns="9144">
            <a:noAutofit/>
          </a:bodyPr>
          <a:lstStyle>
            <a:lvl1pPr marL="0">
              <a:lnSpc>
                <a:spcPts val="6600"/>
              </a:lnSpc>
              <a:spcBef>
                <a:spcPts val="95"/>
              </a:spcBef>
              <a:defRPr sz="7000" kern="1200" spc="-10" baseline="0">
                <a:latin typeface="Arial" charset="0"/>
                <a:ea typeface="Arial" charset="0"/>
                <a:cs typeface="Arial" charset="0"/>
              </a:defRPr>
            </a:lvl1pPr>
          </a:lstStyle>
          <a:p>
            <a:pPr lvl="0"/>
            <a:r>
              <a:rPr lang="en-US"/>
              <a:t>One line title</a:t>
            </a:r>
          </a:p>
        </p:txBody>
      </p:sp>
      <p:sp>
        <p:nvSpPr>
          <p:cNvPr id="35" name="Text Placeholder 2">
            <a:extLst>
              <a:ext uri="{FF2B5EF4-FFF2-40B4-BE49-F238E27FC236}">
                <a16:creationId xmlns:a16="http://schemas.microsoft.com/office/drawing/2014/main" id="{78502A1C-BCEF-384C-9745-9D5B0FD62839}"/>
              </a:ext>
            </a:extLst>
          </p:cNvPr>
          <p:cNvSpPr>
            <a:spLocks noGrp="1"/>
          </p:cNvSpPr>
          <p:nvPr>
            <p:ph type="body" sz="quarter" idx="16" hasCustomPrompt="1"/>
          </p:nvPr>
        </p:nvSpPr>
        <p:spPr>
          <a:xfrm>
            <a:off x="7004050" y="3216275"/>
            <a:ext cx="6096000" cy="796296"/>
          </a:xfrm>
        </p:spPr>
        <p:txBody>
          <a:bodyPr tIns="9144">
            <a:noAutofit/>
          </a:bodyPr>
          <a:lstStyle>
            <a:lvl1pPr marL="0">
              <a:lnSpc>
                <a:spcPts val="6600"/>
              </a:lnSpc>
              <a:spcBef>
                <a:spcPts val="95"/>
              </a:spcBef>
              <a:defRPr sz="7000" kern="1200" spc="-10" baseline="0">
                <a:latin typeface="Arial" charset="0"/>
                <a:ea typeface="Arial" charset="0"/>
                <a:cs typeface="Arial" charset="0"/>
              </a:defRPr>
            </a:lvl1pPr>
          </a:lstStyle>
          <a:p>
            <a:pPr lvl="0"/>
            <a:r>
              <a:rPr lang="en-US"/>
              <a:t>One line title</a:t>
            </a:r>
          </a:p>
        </p:txBody>
      </p:sp>
      <p:sp>
        <p:nvSpPr>
          <p:cNvPr id="36" name="Text Placeholder 2">
            <a:extLst>
              <a:ext uri="{FF2B5EF4-FFF2-40B4-BE49-F238E27FC236}">
                <a16:creationId xmlns:a16="http://schemas.microsoft.com/office/drawing/2014/main" id="{3CF9CAE1-5FB6-6B47-8749-2507ADCE005D}"/>
              </a:ext>
            </a:extLst>
          </p:cNvPr>
          <p:cNvSpPr>
            <a:spLocks noGrp="1"/>
          </p:cNvSpPr>
          <p:nvPr>
            <p:ph type="body" sz="quarter" idx="17" hasCustomPrompt="1"/>
          </p:nvPr>
        </p:nvSpPr>
        <p:spPr>
          <a:xfrm>
            <a:off x="13414247" y="3216275"/>
            <a:ext cx="6086603" cy="796296"/>
          </a:xfrm>
        </p:spPr>
        <p:txBody>
          <a:bodyPr tIns="9144">
            <a:noAutofit/>
          </a:bodyPr>
          <a:lstStyle>
            <a:lvl1pPr marL="0">
              <a:lnSpc>
                <a:spcPts val="6600"/>
              </a:lnSpc>
              <a:spcBef>
                <a:spcPts val="95"/>
              </a:spcBef>
              <a:defRPr sz="7000" kern="1200" spc="-10" baseline="0">
                <a:latin typeface="Arial" charset="0"/>
                <a:ea typeface="Arial" charset="0"/>
                <a:cs typeface="Arial" charset="0"/>
              </a:defRPr>
            </a:lvl1pPr>
          </a:lstStyle>
          <a:p>
            <a:pPr lvl="0"/>
            <a:r>
              <a:rPr lang="en-US"/>
              <a:t>One line title</a:t>
            </a:r>
          </a:p>
        </p:txBody>
      </p:sp>
      <p:pic>
        <p:nvPicPr>
          <p:cNvPr id="31" name="Picture 30" descr="A picture containing wheel&#10;&#10;Description automatically generated">
            <a:extLst>
              <a:ext uri="{FF2B5EF4-FFF2-40B4-BE49-F238E27FC236}">
                <a16:creationId xmlns:a16="http://schemas.microsoft.com/office/drawing/2014/main" id="{C1BE46A8-5E78-D540-B7A4-A3ABB3FA147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653760" y="10360152"/>
            <a:ext cx="841248" cy="328121"/>
          </a:xfrm>
          <a:prstGeom prst="rect">
            <a:avLst/>
          </a:prstGeom>
        </p:spPr>
      </p:pic>
      <p:sp>
        <p:nvSpPr>
          <p:cNvPr id="15" name="Text Placeholder 3">
            <a:extLst>
              <a:ext uri="{FF2B5EF4-FFF2-40B4-BE49-F238E27FC236}">
                <a16:creationId xmlns:a16="http://schemas.microsoft.com/office/drawing/2014/main" id="{E1385658-B7C9-D440-949B-D94D13F17529}"/>
              </a:ext>
            </a:extLst>
          </p:cNvPr>
          <p:cNvSpPr>
            <a:spLocks noGrp="1"/>
          </p:cNvSpPr>
          <p:nvPr>
            <p:ph type="body" sz="quarter" idx="14"/>
          </p:nvPr>
        </p:nvSpPr>
        <p:spPr>
          <a:xfrm>
            <a:off x="612647" y="4517136"/>
            <a:ext cx="6086603" cy="5837239"/>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0">
              <a:spcAft>
                <a:spcPts val="800"/>
              </a:spcAft>
              <a:defRPr sz="2400">
                <a:solidFill>
                  <a:schemeClr val="accent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6" name="Text Placeholder 3">
            <a:extLst>
              <a:ext uri="{FF2B5EF4-FFF2-40B4-BE49-F238E27FC236}">
                <a16:creationId xmlns:a16="http://schemas.microsoft.com/office/drawing/2014/main" id="{0AEE4267-A41A-5140-83CE-41FEC5712908}"/>
              </a:ext>
            </a:extLst>
          </p:cNvPr>
          <p:cNvSpPr>
            <a:spLocks noGrp="1"/>
          </p:cNvSpPr>
          <p:nvPr>
            <p:ph type="body" sz="quarter" idx="18"/>
          </p:nvPr>
        </p:nvSpPr>
        <p:spPr>
          <a:xfrm>
            <a:off x="6992492" y="4517136"/>
            <a:ext cx="6096001" cy="5837239"/>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0">
              <a:spcAft>
                <a:spcPts val="800"/>
              </a:spcAft>
              <a:defRPr sz="2400">
                <a:solidFill>
                  <a:schemeClr val="accent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7" name="Text Placeholder 3">
            <a:extLst>
              <a:ext uri="{FF2B5EF4-FFF2-40B4-BE49-F238E27FC236}">
                <a16:creationId xmlns:a16="http://schemas.microsoft.com/office/drawing/2014/main" id="{E62572B3-F251-1D45-8BFA-4003EE285280}"/>
              </a:ext>
            </a:extLst>
          </p:cNvPr>
          <p:cNvSpPr>
            <a:spLocks noGrp="1"/>
          </p:cNvSpPr>
          <p:nvPr>
            <p:ph type="body" sz="quarter" idx="19"/>
          </p:nvPr>
        </p:nvSpPr>
        <p:spPr>
          <a:xfrm>
            <a:off x="13391133" y="4517136"/>
            <a:ext cx="6086604" cy="5837239"/>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0">
              <a:spcAft>
                <a:spcPts val="800"/>
              </a:spcAft>
              <a:defRPr sz="2400">
                <a:solidFill>
                  <a:schemeClr val="accent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3" name="Holder 6">
            <a:extLst>
              <a:ext uri="{FF2B5EF4-FFF2-40B4-BE49-F238E27FC236}">
                <a16:creationId xmlns:a16="http://schemas.microsoft.com/office/drawing/2014/main" id="{097D15B3-42A8-6D4C-ABF7-5CA7BA9BCAE0}"/>
              </a:ext>
            </a:extLst>
          </p:cNvPr>
          <p:cNvSpPr>
            <a:spLocks noGrp="1"/>
          </p:cNvSpPr>
          <p:nvPr>
            <p:ph type="sldNum" sz="quarter" idx="7"/>
          </p:nvPr>
        </p:nvSpPr>
        <p:spPr>
          <a:xfrm>
            <a:off x="603250" y="10432286"/>
            <a:ext cx="1295400" cy="215444"/>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14" name="Text Placeholder 3">
            <a:extLst>
              <a:ext uri="{FF2B5EF4-FFF2-40B4-BE49-F238E27FC236}">
                <a16:creationId xmlns:a16="http://schemas.microsoft.com/office/drawing/2014/main" id="{E59DAEC1-F79B-5447-9B9D-9E08CD7E641A}"/>
              </a:ext>
            </a:extLst>
          </p:cNvPr>
          <p:cNvSpPr>
            <a:spLocks noGrp="1"/>
          </p:cNvSpPr>
          <p:nvPr>
            <p:ph type="body" sz="quarter" idx="20" hasCustomPrompt="1"/>
          </p:nvPr>
        </p:nvSpPr>
        <p:spPr>
          <a:xfrm>
            <a:off x="2216150" y="10340975"/>
            <a:ext cx="4495800"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45319390"/>
      </p:ext>
    </p:extLst>
  </p:cSld>
  <p:clrMapOvr>
    <a:masterClrMapping/>
  </p:clrMapOvr>
  <mc:AlternateContent xmlns:mc="http://schemas.openxmlformats.org/markup-compatibility/2006" xmlns:p14="http://schemas.microsoft.com/office/powerpoint/2010/main">
    <mc:Choice Requires="p14">
      <p:transition p14:dur="0" advClick="0" advTm="100">
        <p:wipe/>
      </p:transition>
    </mc:Choice>
    <mc:Fallback xmlns="">
      <p:transition advClick="0" advTm="100">
        <p:wipe/>
      </p:transition>
    </mc:Fallback>
  </mc:AlternateContent>
  <p:extLst>
    <p:ext uri="{DCECCB84-F9BA-43D5-87BE-67443E8EF086}">
      <p15:sldGuideLst xmlns:p15="http://schemas.microsoft.com/office/powerpoint/2012/main">
        <p15:guide id="4" orient="horz" pos="6519">
          <p15:clr>
            <a:srgbClr val="FBAE40"/>
          </p15:clr>
        </p15:guide>
        <p15:guide id="12" orient="horz" pos="2026">
          <p15:clr>
            <a:srgbClr val="FBAE40"/>
          </p15:clr>
        </p15:guide>
        <p15:guide id="13" orient="horz" pos="2842">
          <p15:clr>
            <a:srgbClr val="FBAE40"/>
          </p15:clr>
        </p15:guide>
        <p15:guide id="14" orient="horz" pos="1018">
          <p15:clr>
            <a:srgbClr val="FBAE40"/>
          </p15:clr>
        </p15:guide>
        <p15:guide id="17" orient="horz" pos="643">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11 AES Internal [3 Column Image]">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12775" y="502920"/>
            <a:ext cx="5961761" cy="507831"/>
          </a:xfrm>
        </p:spPr>
        <p:txBody>
          <a:bodyPr>
            <a:noAutofit/>
          </a:bodyPr>
          <a:lstStyle>
            <a:lvl1pPr marL="0">
              <a:spcBef>
                <a:spcPts val="0"/>
              </a:spcBef>
              <a:defRPr sz="3500" kern="1200" spc="-10" baseline="0">
                <a:latin typeface="Arial" charset="0"/>
                <a:ea typeface="Arial" charset="0"/>
                <a:cs typeface="Arial" charset="0"/>
              </a:defRPr>
            </a:lvl1pPr>
          </a:lstStyle>
          <a:p>
            <a:pPr lvl="0"/>
            <a:r>
              <a:rPr lang="en-US"/>
              <a:t>Title</a:t>
            </a:r>
          </a:p>
        </p:txBody>
      </p:sp>
      <p:sp>
        <p:nvSpPr>
          <p:cNvPr id="3" name="Text Placeholder 2"/>
          <p:cNvSpPr>
            <a:spLocks noGrp="1"/>
          </p:cNvSpPr>
          <p:nvPr>
            <p:ph type="body" sz="quarter" idx="12" hasCustomPrompt="1"/>
          </p:nvPr>
        </p:nvSpPr>
        <p:spPr>
          <a:xfrm>
            <a:off x="612648" y="6656832"/>
            <a:ext cx="6086602" cy="1024896"/>
          </a:xfrm>
        </p:spPr>
        <p:txBody>
          <a:bodyPr tIns="9144">
            <a:noAutofit/>
          </a:bodyPr>
          <a:lstStyle>
            <a:lvl1pPr marL="9144">
              <a:lnSpc>
                <a:spcPts val="6600"/>
              </a:lnSpc>
              <a:spcBef>
                <a:spcPts val="0"/>
              </a:spcBef>
              <a:defRPr sz="7000" kern="1200" spc="-10" baseline="0">
                <a:latin typeface="Arial" charset="0"/>
                <a:ea typeface="Arial" charset="0"/>
                <a:cs typeface="Arial" charset="0"/>
              </a:defRPr>
            </a:lvl1pPr>
          </a:lstStyle>
          <a:p>
            <a:pPr lvl="0"/>
            <a:r>
              <a:rPr lang="en-US"/>
              <a:t>One line title</a:t>
            </a:r>
          </a:p>
        </p:txBody>
      </p:sp>
      <p:sp>
        <p:nvSpPr>
          <p:cNvPr id="35" name="Text Placeholder 2">
            <a:extLst>
              <a:ext uri="{FF2B5EF4-FFF2-40B4-BE49-F238E27FC236}">
                <a16:creationId xmlns:a16="http://schemas.microsoft.com/office/drawing/2014/main" id="{78502A1C-BCEF-384C-9745-9D5B0FD62839}"/>
              </a:ext>
            </a:extLst>
          </p:cNvPr>
          <p:cNvSpPr>
            <a:spLocks noGrp="1"/>
          </p:cNvSpPr>
          <p:nvPr>
            <p:ph type="body" sz="quarter" idx="16" hasCustomPrompt="1"/>
          </p:nvPr>
        </p:nvSpPr>
        <p:spPr>
          <a:xfrm>
            <a:off x="7004050" y="6656832"/>
            <a:ext cx="6096000" cy="1024896"/>
          </a:xfrm>
        </p:spPr>
        <p:txBody>
          <a:bodyPr tIns="9144">
            <a:noAutofit/>
          </a:bodyPr>
          <a:lstStyle>
            <a:lvl1pPr marL="9144">
              <a:lnSpc>
                <a:spcPts val="6600"/>
              </a:lnSpc>
              <a:spcBef>
                <a:spcPts val="0"/>
              </a:spcBef>
              <a:defRPr sz="7000" kern="1200" spc="-10" baseline="0">
                <a:latin typeface="Arial" charset="0"/>
                <a:ea typeface="Arial" charset="0"/>
                <a:cs typeface="Arial" charset="0"/>
              </a:defRPr>
            </a:lvl1pPr>
          </a:lstStyle>
          <a:p>
            <a:pPr lvl="0"/>
            <a:r>
              <a:rPr lang="en-US"/>
              <a:t>One line title</a:t>
            </a:r>
          </a:p>
        </p:txBody>
      </p:sp>
      <p:sp>
        <p:nvSpPr>
          <p:cNvPr id="36" name="Text Placeholder 2">
            <a:extLst>
              <a:ext uri="{FF2B5EF4-FFF2-40B4-BE49-F238E27FC236}">
                <a16:creationId xmlns:a16="http://schemas.microsoft.com/office/drawing/2014/main" id="{3CF9CAE1-5FB6-6B47-8749-2507ADCE005D}"/>
              </a:ext>
            </a:extLst>
          </p:cNvPr>
          <p:cNvSpPr>
            <a:spLocks noGrp="1"/>
          </p:cNvSpPr>
          <p:nvPr>
            <p:ph type="body" sz="quarter" idx="17" hasCustomPrompt="1"/>
          </p:nvPr>
        </p:nvSpPr>
        <p:spPr>
          <a:xfrm>
            <a:off x="13404850" y="6656832"/>
            <a:ext cx="6096000" cy="1024896"/>
          </a:xfrm>
        </p:spPr>
        <p:txBody>
          <a:bodyPr tIns="9144">
            <a:noAutofit/>
          </a:bodyPr>
          <a:lstStyle>
            <a:lvl1pPr marL="9144">
              <a:lnSpc>
                <a:spcPts val="6600"/>
              </a:lnSpc>
              <a:spcBef>
                <a:spcPts val="0"/>
              </a:spcBef>
              <a:defRPr sz="7000" kern="1200" spc="-10" baseline="0">
                <a:latin typeface="Arial" charset="0"/>
                <a:ea typeface="Arial" charset="0"/>
                <a:cs typeface="Arial" charset="0"/>
              </a:defRPr>
            </a:lvl1pPr>
          </a:lstStyle>
          <a:p>
            <a:pPr lvl="0"/>
            <a:r>
              <a:rPr lang="en-US"/>
              <a:t>One line title</a:t>
            </a:r>
          </a:p>
        </p:txBody>
      </p:sp>
      <p:pic>
        <p:nvPicPr>
          <p:cNvPr id="18" name="Picture 17" descr="A picture containing wheel&#10;&#10;Description automatically generated">
            <a:extLst>
              <a:ext uri="{FF2B5EF4-FFF2-40B4-BE49-F238E27FC236}">
                <a16:creationId xmlns:a16="http://schemas.microsoft.com/office/drawing/2014/main" id="{C2157615-D9F9-6940-8E15-578A5562F2E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653760" y="10360152"/>
            <a:ext cx="841248" cy="328121"/>
          </a:xfrm>
          <a:prstGeom prst="rect">
            <a:avLst/>
          </a:prstGeom>
        </p:spPr>
      </p:pic>
      <p:sp>
        <p:nvSpPr>
          <p:cNvPr id="12" name="Text Placeholder 3">
            <a:extLst>
              <a:ext uri="{FF2B5EF4-FFF2-40B4-BE49-F238E27FC236}">
                <a16:creationId xmlns:a16="http://schemas.microsoft.com/office/drawing/2014/main" id="{0CC0ECDD-BAC6-C443-B041-A212411416E8}"/>
              </a:ext>
            </a:extLst>
          </p:cNvPr>
          <p:cNvSpPr>
            <a:spLocks noGrp="1"/>
          </p:cNvSpPr>
          <p:nvPr>
            <p:ph type="body" sz="quarter" idx="14"/>
          </p:nvPr>
        </p:nvSpPr>
        <p:spPr>
          <a:xfrm>
            <a:off x="612647" y="8093075"/>
            <a:ext cx="6086603" cy="2261300"/>
          </a:xfrm>
        </p:spPr>
        <p:txBody>
          <a:bodyPr>
            <a:no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0">
              <a:spcAft>
                <a:spcPts val="800"/>
              </a:spcAft>
              <a:defRPr sz="2400">
                <a:solidFill>
                  <a:schemeClr val="accent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3" name="Text Placeholder 3">
            <a:extLst>
              <a:ext uri="{FF2B5EF4-FFF2-40B4-BE49-F238E27FC236}">
                <a16:creationId xmlns:a16="http://schemas.microsoft.com/office/drawing/2014/main" id="{0C45F515-B6F2-2B42-A0E4-EF5C0463849A}"/>
              </a:ext>
            </a:extLst>
          </p:cNvPr>
          <p:cNvSpPr>
            <a:spLocks noGrp="1"/>
          </p:cNvSpPr>
          <p:nvPr>
            <p:ph type="body" sz="quarter" idx="19"/>
          </p:nvPr>
        </p:nvSpPr>
        <p:spPr>
          <a:xfrm>
            <a:off x="13395452" y="8093075"/>
            <a:ext cx="6096001" cy="2261300"/>
          </a:xfrm>
        </p:spPr>
        <p:txBody>
          <a:bodyPr>
            <a:no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0">
              <a:spcAft>
                <a:spcPts val="800"/>
              </a:spcAft>
              <a:defRPr sz="2400">
                <a:solidFill>
                  <a:schemeClr val="accent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4" name="Text Placeholder 3">
            <a:extLst>
              <a:ext uri="{FF2B5EF4-FFF2-40B4-BE49-F238E27FC236}">
                <a16:creationId xmlns:a16="http://schemas.microsoft.com/office/drawing/2014/main" id="{8EE0980D-BC13-8F42-956B-E113FBFB24CE}"/>
              </a:ext>
            </a:extLst>
          </p:cNvPr>
          <p:cNvSpPr>
            <a:spLocks noGrp="1"/>
          </p:cNvSpPr>
          <p:nvPr>
            <p:ph type="body" sz="quarter" idx="20"/>
          </p:nvPr>
        </p:nvSpPr>
        <p:spPr>
          <a:xfrm>
            <a:off x="6999351" y="8093075"/>
            <a:ext cx="6096001" cy="2261300"/>
          </a:xfrm>
        </p:spPr>
        <p:txBody>
          <a:bodyPr>
            <a:no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0">
              <a:spcAft>
                <a:spcPts val="800"/>
              </a:spcAft>
              <a:defRPr sz="2400">
                <a:solidFill>
                  <a:schemeClr val="accent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4" name="Picture Placeholder 3">
            <a:extLst>
              <a:ext uri="{FF2B5EF4-FFF2-40B4-BE49-F238E27FC236}">
                <a16:creationId xmlns:a16="http://schemas.microsoft.com/office/drawing/2014/main" id="{B06A6E82-1007-3046-9A83-7E172C222A90}"/>
              </a:ext>
            </a:extLst>
          </p:cNvPr>
          <p:cNvSpPr>
            <a:spLocks noGrp="1"/>
          </p:cNvSpPr>
          <p:nvPr>
            <p:ph type="pic" sz="quarter" idx="21"/>
          </p:nvPr>
        </p:nvSpPr>
        <p:spPr>
          <a:xfrm>
            <a:off x="603250" y="1616075"/>
            <a:ext cx="6096000" cy="4724400"/>
          </a:xfrm>
        </p:spPr>
        <p:txBody>
          <a:bodyPr/>
          <a:lstStyle/>
          <a:p>
            <a:r>
              <a:rPr lang="en-US"/>
              <a:t>Click icon to add picture</a:t>
            </a:r>
          </a:p>
        </p:txBody>
      </p:sp>
      <p:sp>
        <p:nvSpPr>
          <p:cNvPr id="16" name="Picture Placeholder 3">
            <a:extLst>
              <a:ext uri="{FF2B5EF4-FFF2-40B4-BE49-F238E27FC236}">
                <a16:creationId xmlns:a16="http://schemas.microsoft.com/office/drawing/2014/main" id="{BA919393-093C-F948-B8CB-0314CBC5A7CF}"/>
              </a:ext>
            </a:extLst>
          </p:cNvPr>
          <p:cNvSpPr>
            <a:spLocks noGrp="1"/>
          </p:cNvSpPr>
          <p:nvPr>
            <p:ph type="pic" sz="quarter" idx="22"/>
          </p:nvPr>
        </p:nvSpPr>
        <p:spPr>
          <a:xfrm>
            <a:off x="7004050" y="1616075"/>
            <a:ext cx="6096000" cy="4724400"/>
          </a:xfrm>
        </p:spPr>
        <p:txBody>
          <a:bodyPr/>
          <a:lstStyle/>
          <a:p>
            <a:r>
              <a:rPr lang="en-US"/>
              <a:t>Click icon to add picture</a:t>
            </a:r>
          </a:p>
        </p:txBody>
      </p:sp>
      <p:sp>
        <p:nvSpPr>
          <p:cNvPr id="17" name="Picture Placeholder 3">
            <a:extLst>
              <a:ext uri="{FF2B5EF4-FFF2-40B4-BE49-F238E27FC236}">
                <a16:creationId xmlns:a16="http://schemas.microsoft.com/office/drawing/2014/main" id="{E9449791-FEF1-D843-BAEC-4498C148369E}"/>
              </a:ext>
            </a:extLst>
          </p:cNvPr>
          <p:cNvSpPr>
            <a:spLocks noGrp="1"/>
          </p:cNvSpPr>
          <p:nvPr>
            <p:ph type="pic" sz="quarter" idx="23"/>
          </p:nvPr>
        </p:nvSpPr>
        <p:spPr>
          <a:xfrm>
            <a:off x="13404850" y="1616075"/>
            <a:ext cx="6096000" cy="4724400"/>
          </a:xfrm>
        </p:spPr>
        <p:txBody>
          <a:bodyPr/>
          <a:lstStyle/>
          <a:p>
            <a:r>
              <a:rPr lang="en-US"/>
              <a:t>Click icon to add picture</a:t>
            </a:r>
          </a:p>
        </p:txBody>
      </p:sp>
      <p:sp>
        <p:nvSpPr>
          <p:cNvPr id="19" name="Holder 6">
            <a:extLst>
              <a:ext uri="{FF2B5EF4-FFF2-40B4-BE49-F238E27FC236}">
                <a16:creationId xmlns:a16="http://schemas.microsoft.com/office/drawing/2014/main" id="{A8425E57-4C38-AD4D-A99A-FFF14F177D4C}"/>
              </a:ext>
            </a:extLst>
          </p:cNvPr>
          <p:cNvSpPr>
            <a:spLocks noGrp="1"/>
          </p:cNvSpPr>
          <p:nvPr>
            <p:ph type="sldNum" sz="quarter" idx="7"/>
          </p:nvPr>
        </p:nvSpPr>
        <p:spPr>
          <a:xfrm>
            <a:off x="603250" y="10432286"/>
            <a:ext cx="1295400" cy="215444"/>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20" name="Text Placeholder 3">
            <a:extLst>
              <a:ext uri="{FF2B5EF4-FFF2-40B4-BE49-F238E27FC236}">
                <a16:creationId xmlns:a16="http://schemas.microsoft.com/office/drawing/2014/main" id="{083B4DCA-1D25-D441-88B5-74DD837EC8DE}"/>
              </a:ext>
            </a:extLst>
          </p:cNvPr>
          <p:cNvSpPr>
            <a:spLocks noGrp="1"/>
          </p:cNvSpPr>
          <p:nvPr>
            <p:ph type="body" sz="quarter" idx="24" hasCustomPrompt="1"/>
          </p:nvPr>
        </p:nvSpPr>
        <p:spPr>
          <a:xfrm>
            <a:off x="2216150" y="10340975"/>
            <a:ext cx="4495800"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673097615"/>
      </p:ext>
    </p:extLst>
  </p:cSld>
  <p:clrMapOvr>
    <a:masterClrMapping/>
  </p:clrMapOvr>
  <mc:AlternateContent xmlns:mc="http://schemas.openxmlformats.org/markup-compatibility/2006" xmlns:p14="http://schemas.microsoft.com/office/powerpoint/2010/main">
    <mc:Choice Requires="p14">
      <p:transition p14:dur="0" advClick="0" advTm="100">
        <p:wipe/>
      </p:transition>
    </mc:Choice>
    <mc:Fallback xmlns="">
      <p:transition advClick="0" advTm="100">
        <p:wipe/>
      </p:transition>
    </mc:Fallback>
  </mc:AlternateContent>
  <p:extLst>
    <p:ext uri="{DCECCB84-F9BA-43D5-87BE-67443E8EF086}">
      <p15:sldGuideLst xmlns:p15="http://schemas.microsoft.com/office/powerpoint/2012/main">
        <p15:guide id="1" orient="horz" pos="643">
          <p15:clr>
            <a:srgbClr val="FBAE40"/>
          </p15:clr>
        </p15:guide>
        <p15:guide id="4" orient="horz" pos="6519">
          <p15:clr>
            <a:srgbClr val="FBAE40"/>
          </p15:clr>
        </p15:guide>
        <p15:guide id="13" orient="horz" pos="5098">
          <p15:clr>
            <a:srgbClr val="FBAE40"/>
          </p15:clr>
        </p15:guide>
        <p15:guide id="14" orient="horz" pos="1018">
          <p15:clr>
            <a:srgbClr val="FBAE40"/>
          </p15:clr>
        </p15:guide>
        <p15:guide id="16" orient="horz" pos="4186">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12 AES Internal [4 Column Image]">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12775" y="502920"/>
            <a:ext cx="6086475" cy="507831"/>
          </a:xfrm>
        </p:spPr>
        <p:txBody>
          <a:bodyPr/>
          <a:lstStyle>
            <a:lvl1pPr marL="0">
              <a:spcBef>
                <a:spcPts val="0"/>
              </a:spcBef>
              <a:defRPr sz="3500" kern="1200" spc="-10" baseline="0">
                <a:latin typeface="Arial" charset="0"/>
                <a:ea typeface="Arial" charset="0"/>
                <a:cs typeface="Arial" charset="0"/>
              </a:defRPr>
            </a:lvl1pPr>
          </a:lstStyle>
          <a:p>
            <a:pPr lvl="0"/>
            <a:r>
              <a:rPr lang="en-US"/>
              <a:t>Title</a:t>
            </a:r>
          </a:p>
        </p:txBody>
      </p:sp>
      <p:sp>
        <p:nvSpPr>
          <p:cNvPr id="3" name="Text Placeholder 2"/>
          <p:cNvSpPr>
            <a:spLocks noGrp="1"/>
          </p:cNvSpPr>
          <p:nvPr>
            <p:ph type="body" sz="quarter" idx="12" hasCustomPrompt="1"/>
          </p:nvPr>
        </p:nvSpPr>
        <p:spPr>
          <a:xfrm>
            <a:off x="612648" y="5303520"/>
            <a:ext cx="4486402" cy="855619"/>
          </a:xfrm>
        </p:spPr>
        <p:txBody>
          <a:bodyPr tIns="9144">
            <a:normAutofit/>
          </a:bodyPr>
          <a:lstStyle>
            <a:lvl1pPr marL="0">
              <a:lnSpc>
                <a:spcPts val="6600"/>
              </a:lnSpc>
              <a:spcBef>
                <a:spcPts val="0"/>
              </a:spcBef>
              <a:defRPr sz="7000" kern="1200" spc="-10" baseline="0">
                <a:latin typeface="Arial" charset="0"/>
                <a:ea typeface="Arial" charset="0"/>
                <a:cs typeface="Arial" charset="0"/>
              </a:defRPr>
            </a:lvl1pPr>
          </a:lstStyle>
          <a:p>
            <a:pPr lvl="0"/>
            <a:r>
              <a:rPr lang="en-US"/>
              <a:t>Title</a:t>
            </a:r>
          </a:p>
        </p:txBody>
      </p:sp>
      <p:sp>
        <p:nvSpPr>
          <p:cNvPr id="35" name="Text Placeholder 2">
            <a:extLst>
              <a:ext uri="{FF2B5EF4-FFF2-40B4-BE49-F238E27FC236}">
                <a16:creationId xmlns:a16="http://schemas.microsoft.com/office/drawing/2014/main" id="{78502A1C-BCEF-384C-9745-9D5B0FD62839}"/>
              </a:ext>
            </a:extLst>
          </p:cNvPr>
          <p:cNvSpPr>
            <a:spLocks noGrp="1"/>
          </p:cNvSpPr>
          <p:nvPr>
            <p:ph type="body" sz="quarter" idx="16" hasCustomPrompt="1"/>
          </p:nvPr>
        </p:nvSpPr>
        <p:spPr>
          <a:xfrm>
            <a:off x="10211719" y="5303520"/>
            <a:ext cx="4486401" cy="855619"/>
          </a:xfrm>
        </p:spPr>
        <p:txBody>
          <a:bodyPr tIns="9144">
            <a:normAutofit/>
          </a:bodyPr>
          <a:lstStyle>
            <a:lvl1pPr marL="0">
              <a:lnSpc>
                <a:spcPts val="6600"/>
              </a:lnSpc>
              <a:spcBef>
                <a:spcPts val="0"/>
              </a:spcBef>
              <a:defRPr sz="7000" kern="1200" spc="-10" baseline="0">
                <a:latin typeface="Arial" charset="0"/>
                <a:ea typeface="Arial" charset="0"/>
                <a:cs typeface="Arial" charset="0"/>
              </a:defRPr>
            </a:lvl1pPr>
          </a:lstStyle>
          <a:p>
            <a:pPr lvl="0"/>
            <a:r>
              <a:rPr lang="en-US"/>
              <a:t>Title</a:t>
            </a:r>
          </a:p>
        </p:txBody>
      </p:sp>
      <p:sp>
        <p:nvSpPr>
          <p:cNvPr id="36" name="Text Placeholder 2">
            <a:extLst>
              <a:ext uri="{FF2B5EF4-FFF2-40B4-BE49-F238E27FC236}">
                <a16:creationId xmlns:a16="http://schemas.microsoft.com/office/drawing/2014/main" id="{3CF9CAE1-5FB6-6B47-8749-2507ADCE005D}"/>
              </a:ext>
            </a:extLst>
          </p:cNvPr>
          <p:cNvSpPr>
            <a:spLocks noGrp="1"/>
          </p:cNvSpPr>
          <p:nvPr>
            <p:ph type="body" sz="quarter" idx="17" hasCustomPrompt="1"/>
          </p:nvPr>
        </p:nvSpPr>
        <p:spPr>
          <a:xfrm>
            <a:off x="15011401" y="5303520"/>
            <a:ext cx="4486401" cy="855619"/>
          </a:xfrm>
        </p:spPr>
        <p:txBody>
          <a:bodyPr tIns="9144">
            <a:normAutofit/>
          </a:bodyPr>
          <a:lstStyle>
            <a:lvl1pPr marL="0">
              <a:lnSpc>
                <a:spcPts val="6600"/>
              </a:lnSpc>
              <a:spcBef>
                <a:spcPts val="0"/>
              </a:spcBef>
              <a:defRPr sz="7000" kern="1200" spc="-10" baseline="0">
                <a:latin typeface="Arial" charset="0"/>
                <a:ea typeface="Arial" charset="0"/>
                <a:cs typeface="Arial" charset="0"/>
              </a:defRPr>
            </a:lvl1pPr>
          </a:lstStyle>
          <a:p>
            <a:pPr lvl="0"/>
            <a:r>
              <a:rPr lang="en-US"/>
              <a:t>Title</a:t>
            </a:r>
          </a:p>
        </p:txBody>
      </p:sp>
      <p:sp>
        <p:nvSpPr>
          <p:cNvPr id="31" name="Text Placeholder 2">
            <a:extLst>
              <a:ext uri="{FF2B5EF4-FFF2-40B4-BE49-F238E27FC236}">
                <a16:creationId xmlns:a16="http://schemas.microsoft.com/office/drawing/2014/main" id="{AA76F70D-96D0-104C-A023-D33CFDD6DAD3}"/>
              </a:ext>
            </a:extLst>
          </p:cNvPr>
          <p:cNvSpPr>
            <a:spLocks noGrp="1"/>
          </p:cNvSpPr>
          <p:nvPr>
            <p:ph type="body" sz="quarter" idx="22" hasCustomPrompt="1"/>
          </p:nvPr>
        </p:nvSpPr>
        <p:spPr>
          <a:xfrm>
            <a:off x="5405982" y="5303520"/>
            <a:ext cx="4486401" cy="855619"/>
          </a:xfrm>
        </p:spPr>
        <p:txBody>
          <a:bodyPr tIns="9144">
            <a:normAutofit/>
          </a:bodyPr>
          <a:lstStyle>
            <a:lvl1pPr marL="0">
              <a:lnSpc>
                <a:spcPts val="6600"/>
              </a:lnSpc>
              <a:spcBef>
                <a:spcPts val="0"/>
              </a:spcBef>
              <a:defRPr sz="7000" kern="1200" spc="-10" baseline="0">
                <a:latin typeface="Arial" charset="0"/>
                <a:ea typeface="Arial" charset="0"/>
                <a:cs typeface="Arial" charset="0"/>
              </a:defRPr>
            </a:lvl1pPr>
          </a:lstStyle>
          <a:p>
            <a:pPr lvl="0"/>
            <a:r>
              <a:rPr lang="en-US"/>
              <a:t>Title</a:t>
            </a:r>
          </a:p>
        </p:txBody>
      </p:sp>
      <p:pic>
        <p:nvPicPr>
          <p:cNvPr id="58" name="Picture 57" descr="A picture containing wheel&#10;&#10;Description automatically generated">
            <a:extLst>
              <a:ext uri="{FF2B5EF4-FFF2-40B4-BE49-F238E27FC236}">
                <a16:creationId xmlns:a16="http://schemas.microsoft.com/office/drawing/2014/main" id="{C45FBAE5-9C69-3D4D-8D0B-EB30E418B76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653760" y="10360152"/>
            <a:ext cx="841248" cy="328121"/>
          </a:xfrm>
          <a:prstGeom prst="rect">
            <a:avLst/>
          </a:prstGeom>
        </p:spPr>
      </p:pic>
      <p:sp>
        <p:nvSpPr>
          <p:cNvPr id="43" name="Text Placeholder 3">
            <a:extLst>
              <a:ext uri="{FF2B5EF4-FFF2-40B4-BE49-F238E27FC236}">
                <a16:creationId xmlns:a16="http://schemas.microsoft.com/office/drawing/2014/main" id="{F17BD89D-839A-7F43-BFE4-3C3D5BC8386C}"/>
              </a:ext>
            </a:extLst>
          </p:cNvPr>
          <p:cNvSpPr>
            <a:spLocks noGrp="1"/>
          </p:cNvSpPr>
          <p:nvPr>
            <p:ph type="body" sz="quarter" idx="14"/>
          </p:nvPr>
        </p:nvSpPr>
        <p:spPr>
          <a:xfrm>
            <a:off x="615996" y="6583680"/>
            <a:ext cx="4482608" cy="3779838"/>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0">
              <a:spcAft>
                <a:spcPts val="800"/>
              </a:spcAft>
              <a:defRPr sz="2400">
                <a:solidFill>
                  <a:schemeClr val="accent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44" name="Text Placeholder 3">
            <a:extLst>
              <a:ext uri="{FF2B5EF4-FFF2-40B4-BE49-F238E27FC236}">
                <a16:creationId xmlns:a16="http://schemas.microsoft.com/office/drawing/2014/main" id="{33812876-F3D0-BF4A-ABF9-0D0626AF4A5F}"/>
              </a:ext>
            </a:extLst>
          </p:cNvPr>
          <p:cNvSpPr>
            <a:spLocks noGrp="1"/>
          </p:cNvSpPr>
          <p:nvPr>
            <p:ph type="body" sz="quarter" idx="23"/>
          </p:nvPr>
        </p:nvSpPr>
        <p:spPr>
          <a:xfrm>
            <a:off x="5405228" y="6583680"/>
            <a:ext cx="4482607" cy="3779838"/>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0">
              <a:spcAft>
                <a:spcPts val="800"/>
              </a:spcAft>
              <a:defRPr sz="2400">
                <a:solidFill>
                  <a:schemeClr val="accent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59" name="Text Placeholder 3">
            <a:extLst>
              <a:ext uri="{FF2B5EF4-FFF2-40B4-BE49-F238E27FC236}">
                <a16:creationId xmlns:a16="http://schemas.microsoft.com/office/drawing/2014/main" id="{A0301BE8-9C73-E74B-9FBD-9CB850EE3814}"/>
              </a:ext>
            </a:extLst>
          </p:cNvPr>
          <p:cNvSpPr>
            <a:spLocks noGrp="1"/>
          </p:cNvSpPr>
          <p:nvPr>
            <p:ph type="body" sz="quarter" idx="24"/>
          </p:nvPr>
        </p:nvSpPr>
        <p:spPr>
          <a:xfrm>
            <a:off x="10206852" y="6583680"/>
            <a:ext cx="4482608" cy="3779838"/>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0">
              <a:spcAft>
                <a:spcPts val="800"/>
              </a:spcAft>
              <a:defRPr sz="2400">
                <a:solidFill>
                  <a:schemeClr val="accent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60" name="Text Placeholder 3">
            <a:extLst>
              <a:ext uri="{FF2B5EF4-FFF2-40B4-BE49-F238E27FC236}">
                <a16:creationId xmlns:a16="http://schemas.microsoft.com/office/drawing/2014/main" id="{65512032-830E-4547-A341-F62A78C8D2F0}"/>
              </a:ext>
            </a:extLst>
          </p:cNvPr>
          <p:cNvSpPr>
            <a:spLocks noGrp="1"/>
          </p:cNvSpPr>
          <p:nvPr>
            <p:ph type="body" sz="quarter" idx="25"/>
          </p:nvPr>
        </p:nvSpPr>
        <p:spPr>
          <a:xfrm>
            <a:off x="15002426" y="6583680"/>
            <a:ext cx="4482607" cy="3779838"/>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0">
              <a:spcAft>
                <a:spcPts val="800"/>
              </a:spcAft>
              <a:defRPr sz="2400">
                <a:solidFill>
                  <a:schemeClr val="accent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5" name="Picture Placeholder 3">
            <a:extLst>
              <a:ext uri="{FF2B5EF4-FFF2-40B4-BE49-F238E27FC236}">
                <a16:creationId xmlns:a16="http://schemas.microsoft.com/office/drawing/2014/main" id="{6EC01602-C819-B34F-9755-157899670401}"/>
              </a:ext>
            </a:extLst>
          </p:cNvPr>
          <p:cNvSpPr>
            <a:spLocks noGrp="1"/>
          </p:cNvSpPr>
          <p:nvPr>
            <p:ph type="pic" sz="quarter" idx="21"/>
          </p:nvPr>
        </p:nvSpPr>
        <p:spPr>
          <a:xfrm>
            <a:off x="603250" y="1616075"/>
            <a:ext cx="4482608" cy="3262904"/>
          </a:xfrm>
        </p:spPr>
        <p:txBody>
          <a:bodyPr/>
          <a:lstStyle/>
          <a:p>
            <a:r>
              <a:rPr lang="en-US"/>
              <a:t>Click icon to add picture</a:t>
            </a:r>
          </a:p>
        </p:txBody>
      </p:sp>
      <p:sp>
        <p:nvSpPr>
          <p:cNvPr id="16" name="Picture Placeholder 3">
            <a:extLst>
              <a:ext uri="{FF2B5EF4-FFF2-40B4-BE49-F238E27FC236}">
                <a16:creationId xmlns:a16="http://schemas.microsoft.com/office/drawing/2014/main" id="{9A26958C-B51A-144D-BBBB-32201A2BDD5F}"/>
              </a:ext>
            </a:extLst>
          </p:cNvPr>
          <p:cNvSpPr>
            <a:spLocks noGrp="1"/>
          </p:cNvSpPr>
          <p:nvPr>
            <p:ph type="pic" sz="quarter" idx="26"/>
          </p:nvPr>
        </p:nvSpPr>
        <p:spPr>
          <a:xfrm>
            <a:off x="5403850" y="1616075"/>
            <a:ext cx="4482608" cy="3262904"/>
          </a:xfrm>
        </p:spPr>
        <p:txBody>
          <a:bodyPr/>
          <a:lstStyle/>
          <a:p>
            <a:r>
              <a:rPr lang="en-US"/>
              <a:t>Click icon to add picture</a:t>
            </a:r>
          </a:p>
        </p:txBody>
      </p:sp>
      <p:sp>
        <p:nvSpPr>
          <p:cNvPr id="17" name="Picture Placeholder 3">
            <a:extLst>
              <a:ext uri="{FF2B5EF4-FFF2-40B4-BE49-F238E27FC236}">
                <a16:creationId xmlns:a16="http://schemas.microsoft.com/office/drawing/2014/main" id="{8D8F022D-5556-254C-A105-8AB0AD2A5F9A}"/>
              </a:ext>
            </a:extLst>
          </p:cNvPr>
          <p:cNvSpPr>
            <a:spLocks noGrp="1"/>
          </p:cNvSpPr>
          <p:nvPr>
            <p:ph type="pic" sz="quarter" idx="27"/>
          </p:nvPr>
        </p:nvSpPr>
        <p:spPr>
          <a:xfrm>
            <a:off x="10204450" y="1616075"/>
            <a:ext cx="4482608" cy="3262904"/>
          </a:xfrm>
        </p:spPr>
        <p:txBody>
          <a:bodyPr/>
          <a:lstStyle/>
          <a:p>
            <a:r>
              <a:rPr lang="en-US"/>
              <a:t>Click icon to add picture</a:t>
            </a:r>
          </a:p>
        </p:txBody>
      </p:sp>
      <p:sp>
        <p:nvSpPr>
          <p:cNvPr id="18" name="Picture Placeholder 3">
            <a:extLst>
              <a:ext uri="{FF2B5EF4-FFF2-40B4-BE49-F238E27FC236}">
                <a16:creationId xmlns:a16="http://schemas.microsoft.com/office/drawing/2014/main" id="{6AB2F741-53F4-BE48-A8FC-622B74F66256}"/>
              </a:ext>
            </a:extLst>
          </p:cNvPr>
          <p:cNvSpPr>
            <a:spLocks noGrp="1"/>
          </p:cNvSpPr>
          <p:nvPr>
            <p:ph type="pic" sz="quarter" idx="28"/>
          </p:nvPr>
        </p:nvSpPr>
        <p:spPr>
          <a:xfrm>
            <a:off x="15005050" y="1616075"/>
            <a:ext cx="4482608" cy="3262904"/>
          </a:xfrm>
        </p:spPr>
        <p:txBody>
          <a:bodyPr/>
          <a:lstStyle/>
          <a:p>
            <a:r>
              <a:rPr lang="en-US"/>
              <a:t>Click icon to add picture</a:t>
            </a:r>
          </a:p>
        </p:txBody>
      </p:sp>
      <p:sp>
        <p:nvSpPr>
          <p:cNvPr id="19" name="Holder 6">
            <a:extLst>
              <a:ext uri="{FF2B5EF4-FFF2-40B4-BE49-F238E27FC236}">
                <a16:creationId xmlns:a16="http://schemas.microsoft.com/office/drawing/2014/main" id="{AD7DD2E0-71A1-1D4E-9B38-473F805C0EE4}"/>
              </a:ext>
            </a:extLst>
          </p:cNvPr>
          <p:cNvSpPr>
            <a:spLocks noGrp="1"/>
          </p:cNvSpPr>
          <p:nvPr>
            <p:ph type="sldNum" sz="quarter" idx="7"/>
          </p:nvPr>
        </p:nvSpPr>
        <p:spPr>
          <a:xfrm>
            <a:off x="603250" y="10432286"/>
            <a:ext cx="1295400" cy="215444"/>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20" name="Text Placeholder 3">
            <a:extLst>
              <a:ext uri="{FF2B5EF4-FFF2-40B4-BE49-F238E27FC236}">
                <a16:creationId xmlns:a16="http://schemas.microsoft.com/office/drawing/2014/main" id="{B14B79C3-514A-814E-B989-A219DC3ADEBC}"/>
              </a:ext>
            </a:extLst>
          </p:cNvPr>
          <p:cNvSpPr>
            <a:spLocks noGrp="1"/>
          </p:cNvSpPr>
          <p:nvPr>
            <p:ph type="body" sz="quarter" idx="29" hasCustomPrompt="1"/>
          </p:nvPr>
        </p:nvSpPr>
        <p:spPr>
          <a:xfrm>
            <a:off x="2216150" y="10340975"/>
            <a:ext cx="4495800"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2279099625"/>
      </p:ext>
    </p:extLst>
  </p:cSld>
  <p:clrMapOvr>
    <a:masterClrMapping/>
  </p:clrMapOvr>
  <mc:AlternateContent xmlns:mc="http://schemas.openxmlformats.org/markup-compatibility/2006" xmlns:p14="http://schemas.microsoft.com/office/powerpoint/2010/main">
    <mc:Choice Requires="p14">
      <p:transition p14:dur="0" advClick="0" advTm="100">
        <p:wipe/>
      </p:transition>
    </mc:Choice>
    <mc:Fallback xmlns="">
      <p:transition advClick="0" advTm="100">
        <p:wipe/>
      </p:transition>
    </mc:Fallback>
  </mc:AlternateContent>
  <p:extLst>
    <p:ext uri="{DCECCB84-F9BA-43D5-87BE-67443E8EF086}">
      <p15:sldGuideLst xmlns:p15="http://schemas.microsoft.com/office/powerpoint/2012/main">
        <p15:guide id="1" orient="horz" pos="643">
          <p15:clr>
            <a:srgbClr val="FBAE40"/>
          </p15:clr>
        </p15:guide>
        <p15:guide id="4" orient="horz" pos="6519">
          <p15:clr>
            <a:srgbClr val="FBAE40"/>
          </p15:clr>
        </p15:guide>
        <p15:guide id="12" orient="horz" pos="3322">
          <p15:clr>
            <a:srgbClr val="FBAE40"/>
          </p15:clr>
        </p15:guide>
        <p15:guide id="13" orient="horz" pos="4138">
          <p15:clr>
            <a:srgbClr val="FBAE40"/>
          </p15:clr>
        </p15:guide>
        <p15:guide id="14" orient="horz" pos="5603">
          <p15:clr>
            <a:srgbClr val="FBAE40"/>
          </p15:clr>
        </p15:guide>
        <p15:guide id="17" orient="horz" pos="298">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13 AES Internal [4 Column]">
    <p:spTree>
      <p:nvGrpSpPr>
        <p:cNvPr id="1" name=""/>
        <p:cNvGrpSpPr/>
        <p:nvPr/>
      </p:nvGrpSpPr>
      <p:grpSpPr>
        <a:xfrm>
          <a:off x="0" y="0"/>
          <a:ext cx="0" cy="0"/>
          <a:chOff x="0" y="0"/>
          <a:chExt cx="0" cy="0"/>
        </a:xfrm>
      </p:grpSpPr>
      <p:sp>
        <p:nvSpPr>
          <p:cNvPr id="25" name="Text Placeholder 3">
            <a:extLst>
              <a:ext uri="{FF2B5EF4-FFF2-40B4-BE49-F238E27FC236}">
                <a16:creationId xmlns:a16="http://schemas.microsoft.com/office/drawing/2014/main" id="{6C723557-140B-294B-883B-2674F360C7CB}"/>
              </a:ext>
            </a:extLst>
          </p:cNvPr>
          <p:cNvSpPr>
            <a:spLocks noGrp="1"/>
          </p:cNvSpPr>
          <p:nvPr>
            <p:ph type="body" sz="quarter" idx="32"/>
          </p:nvPr>
        </p:nvSpPr>
        <p:spPr>
          <a:xfrm>
            <a:off x="10217150" y="6719801"/>
            <a:ext cx="4449826" cy="3611880"/>
          </a:xfrm>
        </p:spPr>
        <p:txBody>
          <a:bodyPr>
            <a:noAutofit/>
          </a:bodyPr>
          <a:lstStyle>
            <a:lvl1pPr marL="731520" indent="-731520">
              <a:spcBef>
                <a:spcPts val="800"/>
              </a:spcBef>
              <a:spcAft>
                <a:spcPts val="800"/>
              </a:spcAft>
              <a:buFont typeface="System Font Regular"/>
              <a:buChar char="→"/>
              <a:defRPr sz="3500" kern="1200" spc="-10" baseline="0">
                <a:latin typeface="Arial" panose="020B0604020202020204" pitchFamily="34" charset="0"/>
                <a:cs typeface="Arial" panose="020B0604020202020204" pitchFamily="34" charset="0"/>
              </a:defRPr>
            </a:lvl1pPr>
            <a:lvl2pPr marL="731520" indent="-731520">
              <a:spcBef>
                <a:spcPts val="0"/>
              </a:spcBef>
              <a:spcAft>
                <a:spcPts val="800"/>
              </a:spcAft>
              <a:buFont typeface="System Font Regular"/>
              <a:buNone/>
              <a:defRPr sz="2400" kern="1200" spc="-10" baseline="0">
                <a:latin typeface="Arial" panose="020B0604020202020204" pitchFamily="34" charset="0"/>
                <a:cs typeface="Arial" panose="020B0604020202020204" pitchFamily="34" charset="0"/>
              </a:defRPr>
            </a:lvl2pPr>
            <a:lvl3pPr marL="731520" indent="0">
              <a:spcBef>
                <a:spcPts val="800"/>
              </a:spcBef>
              <a:spcAft>
                <a:spcPts val="800"/>
              </a:spcAft>
              <a:buFont typeface="System Font Regular"/>
              <a:buNone/>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7" name="Text Placeholder 6"/>
          <p:cNvSpPr>
            <a:spLocks noGrp="1"/>
          </p:cNvSpPr>
          <p:nvPr>
            <p:ph type="body" sz="quarter" idx="11" hasCustomPrompt="1"/>
          </p:nvPr>
        </p:nvSpPr>
        <p:spPr>
          <a:xfrm>
            <a:off x="612775" y="502920"/>
            <a:ext cx="6086475" cy="507831"/>
          </a:xfrm>
        </p:spPr>
        <p:txBody>
          <a:bodyPr/>
          <a:lstStyle>
            <a:lvl1pPr marL="0">
              <a:spcBef>
                <a:spcPts val="0"/>
              </a:spcBef>
              <a:defRPr sz="3500" kern="1200" spc="-10" baseline="0">
                <a:latin typeface="Arial" charset="0"/>
                <a:ea typeface="Arial" charset="0"/>
                <a:cs typeface="Arial" charset="0"/>
              </a:defRPr>
            </a:lvl1pPr>
          </a:lstStyle>
          <a:p>
            <a:pPr lvl="0"/>
            <a:r>
              <a:rPr lang="en-US"/>
              <a:t>Title</a:t>
            </a:r>
          </a:p>
        </p:txBody>
      </p:sp>
      <p:sp>
        <p:nvSpPr>
          <p:cNvPr id="3" name="Text Placeholder 2"/>
          <p:cNvSpPr>
            <a:spLocks noGrp="1"/>
          </p:cNvSpPr>
          <p:nvPr>
            <p:ph type="body" sz="quarter" idx="12" hasCustomPrompt="1"/>
          </p:nvPr>
        </p:nvSpPr>
        <p:spPr>
          <a:xfrm>
            <a:off x="612648" y="1609344"/>
            <a:ext cx="4486402" cy="1702004"/>
          </a:xfrm>
        </p:spPr>
        <p:txBody>
          <a:bodyPr tIns="9144">
            <a:noAutofit/>
          </a:bodyPr>
          <a:lstStyle>
            <a:lvl1pPr marL="9144">
              <a:lnSpc>
                <a:spcPts val="6600"/>
              </a:lnSpc>
              <a:spcBef>
                <a:spcPts val="0"/>
              </a:spcBef>
              <a:defRPr sz="7000" kern="1200" spc="-10" baseline="0">
                <a:latin typeface="Arial" charset="0"/>
                <a:ea typeface="Arial" charset="0"/>
                <a:cs typeface="Arial" charset="0"/>
              </a:defRPr>
            </a:lvl1pPr>
          </a:lstStyle>
          <a:p>
            <a:pPr lvl="0"/>
            <a:r>
              <a:rPr lang="en-US"/>
              <a:t>Two line title</a:t>
            </a:r>
          </a:p>
        </p:txBody>
      </p:sp>
      <p:sp>
        <p:nvSpPr>
          <p:cNvPr id="35" name="Text Placeholder 2">
            <a:extLst>
              <a:ext uri="{FF2B5EF4-FFF2-40B4-BE49-F238E27FC236}">
                <a16:creationId xmlns:a16="http://schemas.microsoft.com/office/drawing/2014/main" id="{78502A1C-BCEF-384C-9745-9D5B0FD62839}"/>
              </a:ext>
            </a:extLst>
          </p:cNvPr>
          <p:cNvSpPr>
            <a:spLocks noGrp="1"/>
          </p:cNvSpPr>
          <p:nvPr>
            <p:ph type="body" sz="quarter" idx="16" hasCustomPrompt="1"/>
          </p:nvPr>
        </p:nvSpPr>
        <p:spPr>
          <a:xfrm>
            <a:off x="10217151" y="1609344"/>
            <a:ext cx="4449825" cy="1702004"/>
          </a:xfrm>
        </p:spPr>
        <p:txBody>
          <a:bodyPr tIns="9144">
            <a:noAutofit/>
          </a:bodyPr>
          <a:lstStyle>
            <a:lvl1pPr marL="9144">
              <a:lnSpc>
                <a:spcPts val="6600"/>
              </a:lnSpc>
              <a:spcBef>
                <a:spcPts val="0"/>
              </a:spcBef>
              <a:defRPr sz="7000" kern="1200" spc="-10" baseline="0">
                <a:latin typeface="Arial" charset="0"/>
                <a:ea typeface="Arial" charset="0"/>
                <a:cs typeface="Arial" charset="0"/>
              </a:defRPr>
            </a:lvl1pPr>
          </a:lstStyle>
          <a:p>
            <a:pPr lvl="0"/>
            <a:r>
              <a:rPr lang="en-US"/>
              <a:t>Two line title</a:t>
            </a:r>
          </a:p>
        </p:txBody>
      </p:sp>
      <p:sp>
        <p:nvSpPr>
          <p:cNvPr id="36" name="Text Placeholder 2">
            <a:extLst>
              <a:ext uri="{FF2B5EF4-FFF2-40B4-BE49-F238E27FC236}">
                <a16:creationId xmlns:a16="http://schemas.microsoft.com/office/drawing/2014/main" id="{3CF9CAE1-5FB6-6B47-8749-2507ADCE005D}"/>
              </a:ext>
            </a:extLst>
          </p:cNvPr>
          <p:cNvSpPr>
            <a:spLocks noGrp="1"/>
          </p:cNvSpPr>
          <p:nvPr>
            <p:ph type="body" sz="quarter" idx="17" hasCustomPrompt="1"/>
          </p:nvPr>
        </p:nvSpPr>
        <p:spPr>
          <a:xfrm>
            <a:off x="15005050" y="1609344"/>
            <a:ext cx="4489958" cy="1702004"/>
          </a:xfrm>
        </p:spPr>
        <p:txBody>
          <a:bodyPr tIns="9144">
            <a:noAutofit/>
          </a:bodyPr>
          <a:lstStyle>
            <a:lvl1pPr marL="9144">
              <a:lnSpc>
                <a:spcPts val="6600"/>
              </a:lnSpc>
              <a:spcBef>
                <a:spcPts val="0"/>
              </a:spcBef>
              <a:defRPr sz="7000" kern="1200" spc="-10" baseline="0">
                <a:latin typeface="Arial" charset="0"/>
                <a:ea typeface="Arial" charset="0"/>
                <a:cs typeface="Arial" charset="0"/>
              </a:defRPr>
            </a:lvl1pPr>
          </a:lstStyle>
          <a:p>
            <a:pPr lvl="0"/>
            <a:r>
              <a:rPr lang="en-US"/>
              <a:t>Two line title</a:t>
            </a:r>
          </a:p>
        </p:txBody>
      </p:sp>
      <p:sp>
        <p:nvSpPr>
          <p:cNvPr id="31" name="Text Placeholder 2">
            <a:extLst>
              <a:ext uri="{FF2B5EF4-FFF2-40B4-BE49-F238E27FC236}">
                <a16:creationId xmlns:a16="http://schemas.microsoft.com/office/drawing/2014/main" id="{AA76F70D-96D0-104C-A023-D33CFDD6DAD3}"/>
              </a:ext>
            </a:extLst>
          </p:cNvPr>
          <p:cNvSpPr>
            <a:spLocks noGrp="1"/>
          </p:cNvSpPr>
          <p:nvPr>
            <p:ph type="body" sz="quarter" idx="22" hasCustomPrompt="1"/>
          </p:nvPr>
        </p:nvSpPr>
        <p:spPr>
          <a:xfrm>
            <a:off x="5449824" y="1609344"/>
            <a:ext cx="4449826" cy="1702004"/>
          </a:xfrm>
        </p:spPr>
        <p:txBody>
          <a:bodyPr tIns="9144">
            <a:noAutofit/>
          </a:bodyPr>
          <a:lstStyle>
            <a:lvl1pPr marL="9144">
              <a:lnSpc>
                <a:spcPts val="6600"/>
              </a:lnSpc>
              <a:spcBef>
                <a:spcPts val="0"/>
              </a:spcBef>
              <a:defRPr sz="7000" kern="1200" spc="-10" baseline="0">
                <a:latin typeface="Arial" charset="0"/>
                <a:ea typeface="Arial" charset="0"/>
                <a:cs typeface="Arial" charset="0"/>
              </a:defRPr>
            </a:lvl1pPr>
          </a:lstStyle>
          <a:p>
            <a:pPr lvl="0"/>
            <a:r>
              <a:rPr lang="en-US"/>
              <a:t>Two line title</a:t>
            </a:r>
          </a:p>
        </p:txBody>
      </p:sp>
      <p:pic>
        <p:nvPicPr>
          <p:cNvPr id="41" name="Picture 40" descr="A picture containing wheel&#10;&#10;Description automatically generated">
            <a:extLst>
              <a:ext uri="{FF2B5EF4-FFF2-40B4-BE49-F238E27FC236}">
                <a16:creationId xmlns:a16="http://schemas.microsoft.com/office/drawing/2014/main" id="{58984222-93F8-7048-9ECE-5534D90B02C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653760" y="10360152"/>
            <a:ext cx="841248" cy="328121"/>
          </a:xfrm>
          <a:prstGeom prst="rect">
            <a:avLst/>
          </a:prstGeom>
        </p:spPr>
      </p:pic>
      <p:sp>
        <p:nvSpPr>
          <p:cNvPr id="20" name="Text Placeholder 3">
            <a:extLst>
              <a:ext uri="{FF2B5EF4-FFF2-40B4-BE49-F238E27FC236}">
                <a16:creationId xmlns:a16="http://schemas.microsoft.com/office/drawing/2014/main" id="{CDBA9D78-C24E-3542-B126-B9D0417DAEF4}"/>
              </a:ext>
            </a:extLst>
          </p:cNvPr>
          <p:cNvSpPr>
            <a:spLocks noGrp="1"/>
          </p:cNvSpPr>
          <p:nvPr>
            <p:ph type="body" sz="quarter" idx="14"/>
          </p:nvPr>
        </p:nvSpPr>
        <p:spPr>
          <a:xfrm>
            <a:off x="612648" y="3671888"/>
            <a:ext cx="4486402" cy="2592387"/>
          </a:xfrm>
        </p:spPr>
        <p:txBody>
          <a:bodyPr>
            <a:no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0">
              <a:spcAft>
                <a:spcPts val="800"/>
              </a:spcAft>
              <a:defRPr sz="2400">
                <a:solidFill>
                  <a:schemeClr val="accent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1" name="Text Placeholder 3">
            <a:extLst>
              <a:ext uri="{FF2B5EF4-FFF2-40B4-BE49-F238E27FC236}">
                <a16:creationId xmlns:a16="http://schemas.microsoft.com/office/drawing/2014/main" id="{E507EFF1-AFB5-6443-9951-68BA61759451}"/>
              </a:ext>
            </a:extLst>
          </p:cNvPr>
          <p:cNvSpPr>
            <a:spLocks noGrp="1"/>
          </p:cNvSpPr>
          <p:nvPr>
            <p:ph type="body" sz="quarter" idx="29"/>
          </p:nvPr>
        </p:nvSpPr>
        <p:spPr>
          <a:xfrm>
            <a:off x="5449824" y="3671888"/>
            <a:ext cx="4449826" cy="2592387"/>
          </a:xfrm>
        </p:spPr>
        <p:txBody>
          <a:bodyPr>
            <a:no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0">
              <a:spcAft>
                <a:spcPts val="800"/>
              </a:spcAft>
              <a:defRPr sz="2400">
                <a:solidFill>
                  <a:schemeClr val="accent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2" name="Text Placeholder 3">
            <a:extLst>
              <a:ext uri="{FF2B5EF4-FFF2-40B4-BE49-F238E27FC236}">
                <a16:creationId xmlns:a16="http://schemas.microsoft.com/office/drawing/2014/main" id="{D9D058CD-3278-2748-B4B3-C06320E484E1}"/>
              </a:ext>
            </a:extLst>
          </p:cNvPr>
          <p:cNvSpPr>
            <a:spLocks noGrp="1"/>
          </p:cNvSpPr>
          <p:nvPr>
            <p:ph type="body" sz="quarter" idx="30"/>
          </p:nvPr>
        </p:nvSpPr>
        <p:spPr>
          <a:xfrm>
            <a:off x="10217152" y="3671888"/>
            <a:ext cx="4449826" cy="2592387"/>
          </a:xfrm>
        </p:spPr>
        <p:txBody>
          <a:bodyPr>
            <a:no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0">
              <a:spcAft>
                <a:spcPts val="800"/>
              </a:spcAft>
              <a:defRPr sz="2400">
                <a:solidFill>
                  <a:schemeClr val="accent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3" name="Text Placeholder 3">
            <a:extLst>
              <a:ext uri="{FF2B5EF4-FFF2-40B4-BE49-F238E27FC236}">
                <a16:creationId xmlns:a16="http://schemas.microsoft.com/office/drawing/2014/main" id="{0F275BCE-FC74-0A46-A675-0F617C1130ED}"/>
              </a:ext>
            </a:extLst>
          </p:cNvPr>
          <p:cNvSpPr>
            <a:spLocks noGrp="1"/>
          </p:cNvSpPr>
          <p:nvPr>
            <p:ph type="body" sz="quarter" idx="31"/>
          </p:nvPr>
        </p:nvSpPr>
        <p:spPr>
          <a:xfrm>
            <a:off x="15005050" y="3671888"/>
            <a:ext cx="4489958" cy="2592387"/>
          </a:xfrm>
        </p:spPr>
        <p:txBody>
          <a:bodyPr>
            <a:no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0">
              <a:spcAft>
                <a:spcPts val="800"/>
              </a:spcAft>
              <a:defRPr sz="2400">
                <a:solidFill>
                  <a:schemeClr val="accent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7" name="Text Placeholder 3">
            <a:extLst>
              <a:ext uri="{FF2B5EF4-FFF2-40B4-BE49-F238E27FC236}">
                <a16:creationId xmlns:a16="http://schemas.microsoft.com/office/drawing/2014/main" id="{02606580-C414-C44C-B66A-A3091B3247B6}"/>
              </a:ext>
            </a:extLst>
          </p:cNvPr>
          <p:cNvSpPr>
            <a:spLocks noGrp="1"/>
          </p:cNvSpPr>
          <p:nvPr>
            <p:ph type="body" sz="quarter" idx="33"/>
          </p:nvPr>
        </p:nvSpPr>
        <p:spPr>
          <a:xfrm>
            <a:off x="5449824" y="6719801"/>
            <a:ext cx="4449826" cy="3611880"/>
          </a:xfrm>
        </p:spPr>
        <p:txBody>
          <a:bodyPr>
            <a:noAutofit/>
          </a:bodyPr>
          <a:lstStyle>
            <a:lvl1pPr marL="731520" indent="-731520">
              <a:spcBef>
                <a:spcPts val="800"/>
              </a:spcBef>
              <a:spcAft>
                <a:spcPts val="800"/>
              </a:spcAft>
              <a:buFont typeface="System Font Regular"/>
              <a:buChar char="→"/>
              <a:defRPr sz="3500" kern="1200" spc="-10" baseline="0">
                <a:latin typeface="Arial" panose="020B0604020202020204" pitchFamily="34" charset="0"/>
                <a:cs typeface="Arial" panose="020B0604020202020204" pitchFamily="34" charset="0"/>
              </a:defRPr>
            </a:lvl1pPr>
            <a:lvl2pPr marL="731520" indent="-731520">
              <a:spcBef>
                <a:spcPts val="0"/>
              </a:spcBef>
              <a:spcAft>
                <a:spcPts val="800"/>
              </a:spcAft>
              <a:buFont typeface="System Font Regular"/>
              <a:buNone/>
              <a:defRPr sz="2400" kern="1200" spc="-10" baseline="0">
                <a:latin typeface="Arial" panose="020B0604020202020204" pitchFamily="34" charset="0"/>
                <a:cs typeface="Arial" panose="020B0604020202020204" pitchFamily="34" charset="0"/>
              </a:defRPr>
            </a:lvl2pPr>
            <a:lvl3pPr marL="731520" indent="0">
              <a:spcBef>
                <a:spcPts val="800"/>
              </a:spcBef>
              <a:spcAft>
                <a:spcPts val="800"/>
              </a:spcAft>
              <a:buFont typeface="System Font Regular"/>
              <a:buNone/>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28" name="Text Placeholder 3">
            <a:extLst>
              <a:ext uri="{FF2B5EF4-FFF2-40B4-BE49-F238E27FC236}">
                <a16:creationId xmlns:a16="http://schemas.microsoft.com/office/drawing/2014/main" id="{7B4EB9E0-49C9-E34E-A023-1A9483B06B8C}"/>
              </a:ext>
            </a:extLst>
          </p:cNvPr>
          <p:cNvSpPr>
            <a:spLocks noGrp="1"/>
          </p:cNvSpPr>
          <p:nvPr>
            <p:ph type="body" sz="quarter" idx="34"/>
          </p:nvPr>
        </p:nvSpPr>
        <p:spPr>
          <a:xfrm>
            <a:off x="612648" y="6719801"/>
            <a:ext cx="4486402" cy="3611880"/>
          </a:xfrm>
        </p:spPr>
        <p:txBody>
          <a:bodyPr>
            <a:noAutofit/>
          </a:bodyPr>
          <a:lstStyle>
            <a:lvl1pPr marL="731520" indent="-731520">
              <a:spcBef>
                <a:spcPts val="800"/>
              </a:spcBef>
              <a:spcAft>
                <a:spcPts val="800"/>
              </a:spcAft>
              <a:buFont typeface="System Font Regular"/>
              <a:buChar char="→"/>
              <a:defRPr sz="3500" kern="1200" spc="-10" baseline="0">
                <a:latin typeface="Arial" panose="020B0604020202020204" pitchFamily="34" charset="0"/>
                <a:cs typeface="Arial" panose="020B0604020202020204" pitchFamily="34" charset="0"/>
              </a:defRPr>
            </a:lvl1pPr>
            <a:lvl2pPr marL="731520" indent="-731520">
              <a:spcBef>
                <a:spcPts val="0"/>
              </a:spcBef>
              <a:spcAft>
                <a:spcPts val="800"/>
              </a:spcAft>
              <a:buFont typeface="System Font Regular"/>
              <a:buNone/>
              <a:defRPr sz="2400" kern="1200" spc="-10" baseline="0">
                <a:latin typeface="Arial" panose="020B0604020202020204" pitchFamily="34" charset="0"/>
                <a:cs typeface="Arial" panose="020B0604020202020204" pitchFamily="34" charset="0"/>
              </a:defRPr>
            </a:lvl2pPr>
            <a:lvl3pPr marL="731520" indent="0">
              <a:spcBef>
                <a:spcPts val="800"/>
              </a:spcBef>
              <a:spcAft>
                <a:spcPts val="800"/>
              </a:spcAft>
              <a:buFont typeface="System Font Regular"/>
              <a:buNone/>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42" name="Text Placeholder 3">
            <a:extLst>
              <a:ext uri="{FF2B5EF4-FFF2-40B4-BE49-F238E27FC236}">
                <a16:creationId xmlns:a16="http://schemas.microsoft.com/office/drawing/2014/main" id="{90CDAACA-09B9-C346-9A39-627C1D8A9014}"/>
              </a:ext>
            </a:extLst>
          </p:cNvPr>
          <p:cNvSpPr>
            <a:spLocks noGrp="1"/>
          </p:cNvSpPr>
          <p:nvPr>
            <p:ph type="body" sz="quarter" idx="35"/>
          </p:nvPr>
        </p:nvSpPr>
        <p:spPr>
          <a:xfrm>
            <a:off x="15005050" y="6719801"/>
            <a:ext cx="4489958" cy="3611880"/>
          </a:xfrm>
        </p:spPr>
        <p:txBody>
          <a:bodyPr>
            <a:noAutofit/>
          </a:bodyPr>
          <a:lstStyle>
            <a:lvl1pPr marL="731520" indent="-731520">
              <a:spcBef>
                <a:spcPts val="800"/>
              </a:spcBef>
              <a:spcAft>
                <a:spcPts val="800"/>
              </a:spcAft>
              <a:buFont typeface="System Font Regular"/>
              <a:buChar char="→"/>
              <a:defRPr sz="3500" kern="1200" spc="-10" baseline="0">
                <a:latin typeface="Arial" panose="020B0604020202020204" pitchFamily="34" charset="0"/>
                <a:cs typeface="Arial" panose="020B0604020202020204" pitchFamily="34" charset="0"/>
              </a:defRPr>
            </a:lvl1pPr>
            <a:lvl2pPr marL="731520" indent="-731520">
              <a:spcBef>
                <a:spcPts val="0"/>
              </a:spcBef>
              <a:spcAft>
                <a:spcPts val="800"/>
              </a:spcAft>
              <a:buFont typeface="System Font Regular"/>
              <a:buNone/>
              <a:defRPr sz="2400" kern="1200" spc="-10" baseline="0">
                <a:latin typeface="Arial" panose="020B0604020202020204" pitchFamily="34" charset="0"/>
                <a:cs typeface="Arial" panose="020B0604020202020204" pitchFamily="34" charset="0"/>
              </a:defRPr>
            </a:lvl2pPr>
            <a:lvl3pPr marL="731520" indent="0">
              <a:spcBef>
                <a:spcPts val="800"/>
              </a:spcBef>
              <a:spcAft>
                <a:spcPts val="800"/>
              </a:spcAft>
              <a:buFont typeface="System Font Regular"/>
              <a:buNone/>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19" name="Holder 6">
            <a:extLst>
              <a:ext uri="{FF2B5EF4-FFF2-40B4-BE49-F238E27FC236}">
                <a16:creationId xmlns:a16="http://schemas.microsoft.com/office/drawing/2014/main" id="{672AB3D8-585E-B846-AF90-18EE3FECA32D}"/>
              </a:ext>
            </a:extLst>
          </p:cNvPr>
          <p:cNvSpPr>
            <a:spLocks noGrp="1"/>
          </p:cNvSpPr>
          <p:nvPr>
            <p:ph type="sldNum" sz="quarter" idx="7"/>
          </p:nvPr>
        </p:nvSpPr>
        <p:spPr>
          <a:xfrm>
            <a:off x="603250" y="10432286"/>
            <a:ext cx="1295400" cy="215444"/>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26" name="Text Placeholder 3">
            <a:extLst>
              <a:ext uri="{FF2B5EF4-FFF2-40B4-BE49-F238E27FC236}">
                <a16:creationId xmlns:a16="http://schemas.microsoft.com/office/drawing/2014/main" id="{D9DE861A-D6C1-6C4C-A17B-5F1F5338C837}"/>
              </a:ext>
            </a:extLst>
          </p:cNvPr>
          <p:cNvSpPr>
            <a:spLocks noGrp="1"/>
          </p:cNvSpPr>
          <p:nvPr>
            <p:ph type="body" sz="quarter" idx="36" hasCustomPrompt="1"/>
          </p:nvPr>
        </p:nvSpPr>
        <p:spPr>
          <a:xfrm>
            <a:off x="2216150" y="10340975"/>
            <a:ext cx="4495800"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1224672074"/>
      </p:ext>
    </p:extLst>
  </p:cSld>
  <p:clrMapOvr>
    <a:masterClrMapping/>
  </p:clrMapOvr>
  <mc:AlternateContent xmlns:mc="http://schemas.openxmlformats.org/markup-compatibility/2006" xmlns:p14="http://schemas.microsoft.com/office/powerpoint/2010/main">
    <mc:Choice Requires="p14">
      <p:transition p14:dur="0" advClick="0" advTm="100">
        <p:wipe/>
      </p:transition>
    </mc:Choice>
    <mc:Fallback xmlns="">
      <p:transition advClick="0" advTm="100">
        <p:wipe/>
      </p:transition>
    </mc:Fallback>
  </mc:AlternateContent>
  <p:extLst>
    <p:ext uri="{DCECCB84-F9BA-43D5-87BE-67443E8EF086}">
      <p15:sldGuideLst xmlns:p15="http://schemas.microsoft.com/office/powerpoint/2012/main">
        <p15:guide id="1" orient="horz" pos="643">
          <p15:clr>
            <a:srgbClr val="FBAE40"/>
          </p15:clr>
        </p15:guide>
        <p15:guide id="4" orient="horz" pos="6519">
          <p15:clr>
            <a:srgbClr val="FBAE40"/>
          </p15:clr>
        </p15:guide>
        <p15:guide id="12" orient="horz" pos="4224">
          <p15:clr>
            <a:srgbClr val="FBAE40"/>
          </p15:clr>
        </p15:guide>
        <p15:guide id="13" orient="horz" pos="2313">
          <p15:clr>
            <a:srgbClr val="FBAE40"/>
          </p15:clr>
        </p15:guide>
        <p15:guide id="14" orient="horz" pos="1004">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14 AES Internal [6 Column]">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12775" y="502920"/>
            <a:ext cx="6086471" cy="507831"/>
          </a:xfrm>
        </p:spPr>
        <p:txBody>
          <a:bodyPr>
            <a:noAutofit/>
          </a:bodyPr>
          <a:lstStyle>
            <a:lvl1pPr marL="0">
              <a:spcBef>
                <a:spcPts val="0"/>
              </a:spcBef>
              <a:defRPr sz="3500" kern="1200" spc="-10" baseline="0">
                <a:latin typeface="Arial" charset="0"/>
                <a:ea typeface="Arial" charset="0"/>
                <a:cs typeface="Arial" charset="0"/>
              </a:defRPr>
            </a:lvl1pPr>
          </a:lstStyle>
          <a:p>
            <a:pPr lvl="0"/>
            <a:r>
              <a:rPr lang="en-US"/>
              <a:t>Title</a:t>
            </a:r>
          </a:p>
        </p:txBody>
      </p:sp>
      <p:sp>
        <p:nvSpPr>
          <p:cNvPr id="3" name="Text Placeholder 2"/>
          <p:cNvSpPr>
            <a:spLocks noGrp="1"/>
          </p:cNvSpPr>
          <p:nvPr>
            <p:ph type="body" sz="quarter" idx="12" hasCustomPrompt="1"/>
          </p:nvPr>
        </p:nvSpPr>
        <p:spPr>
          <a:xfrm>
            <a:off x="612647" y="1554480"/>
            <a:ext cx="6086601" cy="987963"/>
          </a:xfrm>
        </p:spPr>
        <p:txBody>
          <a:bodyPr tIns="64008">
            <a:noAutofit/>
          </a:bodyPr>
          <a:lstStyle>
            <a:lvl1pPr marL="0">
              <a:lnSpc>
                <a:spcPct val="100000"/>
              </a:lnSpc>
              <a:spcBef>
                <a:spcPts val="500"/>
              </a:spcBef>
              <a:defRPr sz="3500" kern="1200" spc="-10" baseline="0">
                <a:latin typeface="Arial" charset="0"/>
                <a:ea typeface="Arial" charset="0"/>
                <a:cs typeface="Arial" charset="0"/>
              </a:defRPr>
            </a:lvl1pPr>
          </a:lstStyle>
          <a:p>
            <a:pPr lvl="0"/>
            <a:r>
              <a:rPr lang="en-US"/>
              <a:t>Long two </a:t>
            </a:r>
            <a:br>
              <a:rPr lang="en-US"/>
            </a:br>
            <a:r>
              <a:rPr lang="en-US"/>
              <a:t>line title</a:t>
            </a:r>
          </a:p>
        </p:txBody>
      </p:sp>
      <p:sp>
        <p:nvSpPr>
          <p:cNvPr id="35" name="Text Placeholder 2">
            <a:extLst>
              <a:ext uri="{FF2B5EF4-FFF2-40B4-BE49-F238E27FC236}">
                <a16:creationId xmlns:a16="http://schemas.microsoft.com/office/drawing/2014/main" id="{78502A1C-BCEF-384C-9745-9D5B0FD62839}"/>
              </a:ext>
            </a:extLst>
          </p:cNvPr>
          <p:cNvSpPr>
            <a:spLocks noGrp="1"/>
          </p:cNvSpPr>
          <p:nvPr>
            <p:ph type="body" sz="quarter" idx="16" hasCustomPrompt="1"/>
          </p:nvPr>
        </p:nvSpPr>
        <p:spPr>
          <a:xfrm>
            <a:off x="7004049" y="1554480"/>
            <a:ext cx="6095999" cy="987963"/>
          </a:xfrm>
        </p:spPr>
        <p:txBody>
          <a:bodyPr tIns="64008">
            <a:noAutofit/>
          </a:bodyPr>
          <a:lstStyle>
            <a:lvl1pPr marL="0">
              <a:lnSpc>
                <a:spcPct val="100000"/>
              </a:lnSpc>
              <a:spcBef>
                <a:spcPts val="500"/>
              </a:spcBef>
              <a:defRPr sz="3500" kern="1200" spc="-10" baseline="0">
                <a:latin typeface="Arial" charset="0"/>
                <a:ea typeface="Arial" charset="0"/>
                <a:cs typeface="Arial" charset="0"/>
              </a:defRPr>
            </a:lvl1pPr>
          </a:lstStyle>
          <a:p>
            <a:pPr lvl="0"/>
            <a:r>
              <a:rPr lang="en-US"/>
              <a:t>Long two </a:t>
            </a:r>
            <a:br>
              <a:rPr lang="en-US"/>
            </a:br>
            <a:r>
              <a:rPr lang="en-US"/>
              <a:t>line title</a:t>
            </a:r>
          </a:p>
        </p:txBody>
      </p:sp>
      <p:sp>
        <p:nvSpPr>
          <p:cNvPr id="36" name="Text Placeholder 2">
            <a:extLst>
              <a:ext uri="{FF2B5EF4-FFF2-40B4-BE49-F238E27FC236}">
                <a16:creationId xmlns:a16="http://schemas.microsoft.com/office/drawing/2014/main" id="{3CF9CAE1-5FB6-6B47-8749-2507ADCE005D}"/>
              </a:ext>
            </a:extLst>
          </p:cNvPr>
          <p:cNvSpPr>
            <a:spLocks noGrp="1"/>
          </p:cNvSpPr>
          <p:nvPr>
            <p:ph type="body" sz="quarter" idx="17" hasCustomPrompt="1"/>
          </p:nvPr>
        </p:nvSpPr>
        <p:spPr>
          <a:xfrm>
            <a:off x="13404850" y="1554480"/>
            <a:ext cx="6090158" cy="987963"/>
          </a:xfrm>
        </p:spPr>
        <p:txBody>
          <a:bodyPr tIns="64008">
            <a:noAutofit/>
          </a:bodyPr>
          <a:lstStyle>
            <a:lvl1pPr marL="0">
              <a:lnSpc>
                <a:spcPct val="100000"/>
              </a:lnSpc>
              <a:spcBef>
                <a:spcPts val="500"/>
              </a:spcBef>
              <a:defRPr sz="3500" kern="1200" spc="-10" baseline="0">
                <a:latin typeface="Arial" charset="0"/>
                <a:ea typeface="Arial" charset="0"/>
                <a:cs typeface="Arial" charset="0"/>
              </a:defRPr>
            </a:lvl1pPr>
          </a:lstStyle>
          <a:p>
            <a:pPr lvl="0"/>
            <a:r>
              <a:rPr lang="en-US"/>
              <a:t>Long two </a:t>
            </a:r>
            <a:br>
              <a:rPr lang="en-US"/>
            </a:br>
            <a:r>
              <a:rPr lang="en-US"/>
              <a:t>line title</a:t>
            </a:r>
          </a:p>
        </p:txBody>
      </p:sp>
      <p:sp>
        <p:nvSpPr>
          <p:cNvPr id="31" name="Text Placeholder 2">
            <a:extLst>
              <a:ext uri="{FF2B5EF4-FFF2-40B4-BE49-F238E27FC236}">
                <a16:creationId xmlns:a16="http://schemas.microsoft.com/office/drawing/2014/main" id="{85AE1DE9-C4DC-0747-9E4D-B3297B6A5CF4}"/>
              </a:ext>
            </a:extLst>
          </p:cNvPr>
          <p:cNvSpPr>
            <a:spLocks noGrp="1"/>
          </p:cNvSpPr>
          <p:nvPr>
            <p:ph type="body" sz="quarter" idx="22" hasCustomPrompt="1"/>
          </p:nvPr>
        </p:nvSpPr>
        <p:spPr>
          <a:xfrm>
            <a:off x="612647" y="6217920"/>
            <a:ext cx="6086601" cy="987963"/>
          </a:xfrm>
        </p:spPr>
        <p:txBody>
          <a:bodyPr tIns="64008">
            <a:noAutofit/>
          </a:bodyPr>
          <a:lstStyle>
            <a:lvl1pPr marL="0">
              <a:lnSpc>
                <a:spcPct val="100000"/>
              </a:lnSpc>
              <a:spcBef>
                <a:spcPts val="500"/>
              </a:spcBef>
              <a:defRPr sz="3500" kern="1200" spc="-10" baseline="0">
                <a:latin typeface="Arial" charset="0"/>
                <a:ea typeface="Arial" charset="0"/>
                <a:cs typeface="Arial" charset="0"/>
              </a:defRPr>
            </a:lvl1pPr>
          </a:lstStyle>
          <a:p>
            <a:pPr lvl="0"/>
            <a:r>
              <a:rPr lang="en-US"/>
              <a:t>Long two </a:t>
            </a:r>
            <a:br>
              <a:rPr lang="en-US"/>
            </a:br>
            <a:r>
              <a:rPr lang="en-US"/>
              <a:t>line title</a:t>
            </a:r>
          </a:p>
        </p:txBody>
      </p:sp>
      <p:sp>
        <p:nvSpPr>
          <p:cNvPr id="34" name="Text Placeholder 2">
            <a:extLst>
              <a:ext uri="{FF2B5EF4-FFF2-40B4-BE49-F238E27FC236}">
                <a16:creationId xmlns:a16="http://schemas.microsoft.com/office/drawing/2014/main" id="{38B1B4F7-4313-9A48-94FC-A21951398B94}"/>
              </a:ext>
            </a:extLst>
          </p:cNvPr>
          <p:cNvSpPr>
            <a:spLocks noGrp="1"/>
          </p:cNvSpPr>
          <p:nvPr>
            <p:ph type="body" sz="quarter" idx="25" hasCustomPrompt="1"/>
          </p:nvPr>
        </p:nvSpPr>
        <p:spPr>
          <a:xfrm>
            <a:off x="7004049" y="6217920"/>
            <a:ext cx="6095999" cy="987963"/>
          </a:xfrm>
        </p:spPr>
        <p:txBody>
          <a:bodyPr tIns="64008">
            <a:noAutofit/>
          </a:bodyPr>
          <a:lstStyle>
            <a:lvl1pPr marL="0">
              <a:lnSpc>
                <a:spcPct val="100000"/>
              </a:lnSpc>
              <a:spcBef>
                <a:spcPts val="500"/>
              </a:spcBef>
              <a:defRPr sz="3500" kern="1200" spc="-10" baseline="0">
                <a:latin typeface="Arial" charset="0"/>
                <a:ea typeface="Arial" charset="0"/>
                <a:cs typeface="Arial" charset="0"/>
              </a:defRPr>
            </a:lvl1pPr>
          </a:lstStyle>
          <a:p>
            <a:pPr lvl="0"/>
            <a:r>
              <a:rPr lang="en-US"/>
              <a:t>Long two </a:t>
            </a:r>
            <a:br>
              <a:rPr lang="en-US"/>
            </a:br>
            <a:r>
              <a:rPr lang="en-US"/>
              <a:t>line title</a:t>
            </a:r>
          </a:p>
        </p:txBody>
      </p:sp>
      <p:sp>
        <p:nvSpPr>
          <p:cNvPr id="37" name="Text Placeholder 2">
            <a:extLst>
              <a:ext uri="{FF2B5EF4-FFF2-40B4-BE49-F238E27FC236}">
                <a16:creationId xmlns:a16="http://schemas.microsoft.com/office/drawing/2014/main" id="{30A0D0DA-ECF4-D546-9966-CE4A8AFD937B}"/>
              </a:ext>
            </a:extLst>
          </p:cNvPr>
          <p:cNvSpPr>
            <a:spLocks noGrp="1"/>
          </p:cNvSpPr>
          <p:nvPr>
            <p:ph type="body" sz="quarter" idx="26" hasCustomPrompt="1"/>
          </p:nvPr>
        </p:nvSpPr>
        <p:spPr>
          <a:xfrm>
            <a:off x="13404850" y="6217920"/>
            <a:ext cx="6090158" cy="987963"/>
          </a:xfrm>
        </p:spPr>
        <p:txBody>
          <a:bodyPr tIns="64008">
            <a:noAutofit/>
          </a:bodyPr>
          <a:lstStyle>
            <a:lvl1pPr marL="0">
              <a:lnSpc>
                <a:spcPct val="100000"/>
              </a:lnSpc>
              <a:spcBef>
                <a:spcPts val="500"/>
              </a:spcBef>
              <a:defRPr sz="3500" kern="1200" spc="-10" baseline="0">
                <a:latin typeface="Arial" charset="0"/>
                <a:ea typeface="Arial" charset="0"/>
                <a:cs typeface="Arial" charset="0"/>
              </a:defRPr>
            </a:lvl1pPr>
          </a:lstStyle>
          <a:p>
            <a:pPr lvl="0"/>
            <a:r>
              <a:rPr lang="en-US"/>
              <a:t>Long two </a:t>
            </a:r>
            <a:br>
              <a:rPr lang="en-US"/>
            </a:br>
            <a:r>
              <a:rPr lang="en-US"/>
              <a:t>line title</a:t>
            </a:r>
          </a:p>
        </p:txBody>
      </p:sp>
      <p:pic>
        <p:nvPicPr>
          <p:cNvPr id="46" name="Picture 45" descr="A picture containing wheel&#10;&#10;Description automatically generated">
            <a:extLst>
              <a:ext uri="{FF2B5EF4-FFF2-40B4-BE49-F238E27FC236}">
                <a16:creationId xmlns:a16="http://schemas.microsoft.com/office/drawing/2014/main" id="{E4223E6B-0F11-0342-8303-C9ED1F40475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653760" y="10360152"/>
            <a:ext cx="841248" cy="328121"/>
          </a:xfrm>
          <a:prstGeom prst="rect">
            <a:avLst/>
          </a:prstGeom>
        </p:spPr>
      </p:pic>
      <p:sp>
        <p:nvSpPr>
          <p:cNvPr id="28" name="Text Placeholder 3">
            <a:extLst>
              <a:ext uri="{FF2B5EF4-FFF2-40B4-BE49-F238E27FC236}">
                <a16:creationId xmlns:a16="http://schemas.microsoft.com/office/drawing/2014/main" id="{CB3DD61E-93BD-3B4E-9A3C-A73A593459B0}"/>
              </a:ext>
            </a:extLst>
          </p:cNvPr>
          <p:cNvSpPr>
            <a:spLocks noGrp="1"/>
          </p:cNvSpPr>
          <p:nvPr>
            <p:ph type="body" sz="quarter" idx="29"/>
          </p:nvPr>
        </p:nvSpPr>
        <p:spPr>
          <a:xfrm>
            <a:off x="612648" y="7671816"/>
            <a:ext cx="6086602" cy="2631059"/>
          </a:xfrm>
        </p:spPr>
        <p:txBody>
          <a:bodyPr>
            <a:no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0">
              <a:spcAft>
                <a:spcPts val="800"/>
              </a:spcAft>
              <a:defRPr sz="2400">
                <a:solidFill>
                  <a:schemeClr val="accent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47" name="Text Placeholder 3">
            <a:extLst>
              <a:ext uri="{FF2B5EF4-FFF2-40B4-BE49-F238E27FC236}">
                <a16:creationId xmlns:a16="http://schemas.microsoft.com/office/drawing/2014/main" id="{273BB677-CF77-3443-83E9-67F96FE1D5BD}"/>
              </a:ext>
            </a:extLst>
          </p:cNvPr>
          <p:cNvSpPr>
            <a:spLocks noGrp="1"/>
          </p:cNvSpPr>
          <p:nvPr>
            <p:ph type="body" sz="quarter" idx="30"/>
          </p:nvPr>
        </p:nvSpPr>
        <p:spPr>
          <a:xfrm>
            <a:off x="7004050" y="7671816"/>
            <a:ext cx="6096000" cy="2631059"/>
          </a:xfrm>
        </p:spPr>
        <p:txBody>
          <a:bodyPr>
            <a:no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0">
              <a:spcAft>
                <a:spcPts val="800"/>
              </a:spcAft>
              <a:defRPr sz="2400">
                <a:solidFill>
                  <a:schemeClr val="accent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48" name="Text Placeholder 3">
            <a:extLst>
              <a:ext uri="{FF2B5EF4-FFF2-40B4-BE49-F238E27FC236}">
                <a16:creationId xmlns:a16="http://schemas.microsoft.com/office/drawing/2014/main" id="{85A78AD6-DDEA-B94C-8CDE-8EBD70BE2504}"/>
              </a:ext>
            </a:extLst>
          </p:cNvPr>
          <p:cNvSpPr>
            <a:spLocks noGrp="1"/>
          </p:cNvSpPr>
          <p:nvPr>
            <p:ph type="body" sz="quarter" idx="31"/>
          </p:nvPr>
        </p:nvSpPr>
        <p:spPr>
          <a:xfrm>
            <a:off x="13404850" y="7671816"/>
            <a:ext cx="6090159" cy="2631059"/>
          </a:xfrm>
        </p:spPr>
        <p:txBody>
          <a:bodyPr>
            <a:no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0">
              <a:spcAft>
                <a:spcPts val="800"/>
              </a:spcAft>
              <a:defRPr sz="2400">
                <a:solidFill>
                  <a:schemeClr val="accent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49" name="Text Placeholder 3">
            <a:extLst>
              <a:ext uri="{FF2B5EF4-FFF2-40B4-BE49-F238E27FC236}">
                <a16:creationId xmlns:a16="http://schemas.microsoft.com/office/drawing/2014/main" id="{BA4202AB-2831-C540-8D23-D37E42B301DF}"/>
              </a:ext>
            </a:extLst>
          </p:cNvPr>
          <p:cNvSpPr>
            <a:spLocks noGrp="1"/>
          </p:cNvSpPr>
          <p:nvPr>
            <p:ph type="body" sz="quarter" idx="32"/>
          </p:nvPr>
        </p:nvSpPr>
        <p:spPr>
          <a:xfrm>
            <a:off x="612648" y="3000063"/>
            <a:ext cx="6086602" cy="2631059"/>
          </a:xfrm>
        </p:spPr>
        <p:txBody>
          <a:bodyPr>
            <a:no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0">
              <a:spcAft>
                <a:spcPts val="800"/>
              </a:spcAft>
              <a:defRPr sz="2400">
                <a:solidFill>
                  <a:schemeClr val="accent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50" name="Text Placeholder 3">
            <a:extLst>
              <a:ext uri="{FF2B5EF4-FFF2-40B4-BE49-F238E27FC236}">
                <a16:creationId xmlns:a16="http://schemas.microsoft.com/office/drawing/2014/main" id="{F7A92D07-F8E0-BF47-BF8A-45D79F48529A}"/>
              </a:ext>
            </a:extLst>
          </p:cNvPr>
          <p:cNvSpPr>
            <a:spLocks noGrp="1"/>
          </p:cNvSpPr>
          <p:nvPr>
            <p:ph type="body" sz="quarter" idx="33"/>
          </p:nvPr>
        </p:nvSpPr>
        <p:spPr>
          <a:xfrm>
            <a:off x="7004050" y="3000063"/>
            <a:ext cx="6096000" cy="2631059"/>
          </a:xfrm>
        </p:spPr>
        <p:txBody>
          <a:bodyPr>
            <a:no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0">
              <a:spcAft>
                <a:spcPts val="800"/>
              </a:spcAft>
              <a:defRPr sz="2400">
                <a:solidFill>
                  <a:schemeClr val="accent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51" name="Text Placeholder 3">
            <a:extLst>
              <a:ext uri="{FF2B5EF4-FFF2-40B4-BE49-F238E27FC236}">
                <a16:creationId xmlns:a16="http://schemas.microsoft.com/office/drawing/2014/main" id="{0790FE8D-1A26-C246-9C82-5A5EFC7F88DE}"/>
              </a:ext>
            </a:extLst>
          </p:cNvPr>
          <p:cNvSpPr>
            <a:spLocks noGrp="1"/>
          </p:cNvSpPr>
          <p:nvPr>
            <p:ph type="body" sz="quarter" idx="34"/>
          </p:nvPr>
        </p:nvSpPr>
        <p:spPr>
          <a:xfrm>
            <a:off x="13404850" y="3000063"/>
            <a:ext cx="6090159" cy="2631059"/>
          </a:xfrm>
        </p:spPr>
        <p:txBody>
          <a:bodyPr>
            <a:no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0">
              <a:spcAft>
                <a:spcPts val="800"/>
              </a:spcAft>
              <a:defRPr sz="2400">
                <a:solidFill>
                  <a:schemeClr val="accent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9" name="Holder 6">
            <a:extLst>
              <a:ext uri="{FF2B5EF4-FFF2-40B4-BE49-F238E27FC236}">
                <a16:creationId xmlns:a16="http://schemas.microsoft.com/office/drawing/2014/main" id="{C9635295-E32A-C549-AE56-00BF937C60AB}"/>
              </a:ext>
            </a:extLst>
          </p:cNvPr>
          <p:cNvSpPr>
            <a:spLocks noGrp="1"/>
          </p:cNvSpPr>
          <p:nvPr>
            <p:ph type="sldNum" sz="quarter" idx="7"/>
          </p:nvPr>
        </p:nvSpPr>
        <p:spPr>
          <a:xfrm>
            <a:off x="603250" y="10432286"/>
            <a:ext cx="1295400" cy="215444"/>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20" name="Text Placeholder 3">
            <a:extLst>
              <a:ext uri="{FF2B5EF4-FFF2-40B4-BE49-F238E27FC236}">
                <a16:creationId xmlns:a16="http://schemas.microsoft.com/office/drawing/2014/main" id="{E28DE288-1D05-1547-B26F-714639A1DF05}"/>
              </a:ext>
            </a:extLst>
          </p:cNvPr>
          <p:cNvSpPr>
            <a:spLocks noGrp="1"/>
          </p:cNvSpPr>
          <p:nvPr>
            <p:ph type="body" sz="quarter" idx="35" hasCustomPrompt="1"/>
          </p:nvPr>
        </p:nvSpPr>
        <p:spPr>
          <a:xfrm>
            <a:off x="2216150" y="10340975"/>
            <a:ext cx="4495800"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4279373676"/>
      </p:ext>
    </p:extLst>
  </p:cSld>
  <p:clrMapOvr>
    <a:masterClrMapping/>
  </p:clrMapOvr>
  <mc:AlternateContent xmlns:mc="http://schemas.openxmlformats.org/markup-compatibility/2006" xmlns:p14="http://schemas.microsoft.com/office/powerpoint/2010/main">
    <mc:Choice Requires="p14">
      <p:transition p14:dur="0" advClick="0" advTm="100">
        <p:wipe/>
      </p:transition>
    </mc:Choice>
    <mc:Fallback xmlns="">
      <p:transition advClick="0" advTm="100">
        <p:wipe/>
      </p:transition>
    </mc:Fallback>
  </mc:AlternateContent>
  <p:extLst>
    <p:ext uri="{DCECCB84-F9BA-43D5-87BE-67443E8EF086}">
      <p15:sldGuideLst xmlns:p15="http://schemas.microsoft.com/office/powerpoint/2012/main">
        <p15:guide id="4" orient="horz" pos="6490">
          <p15:clr>
            <a:srgbClr val="FBAE40"/>
          </p15:clr>
        </p15:guide>
        <p15:guide id="13" orient="horz" pos="1882">
          <p15:clr>
            <a:srgbClr val="FBAE40"/>
          </p15:clr>
        </p15:guide>
        <p15:guide id="14" orient="horz" pos="970">
          <p15:clr>
            <a:srgbClr val="FBAE40"/>
          </p15:clr>
        </p15:guide>
        <p15:guide id="17" orient="horz" pos="4837">
          <p15:clr>
            <a:srgbClr val="FBAE40"/>
          </p15:clr>
        </p15:guide>
        <p15:guide id="20" orient="horz" pos="3917">
          <p15:clr>
            <a:srgbClr val="FBAE40"/>
          </p15:clr>
        </p15:guide>
        <p15:guide id="21" orient="horz" pos="1611">
          <p15:clr>
            <a:srgbClr val="FBAE40"/>
          </p15:clr>
        </p15:guide>
        <p15:guide id="22" orient="horz" pos="4545">
          <p15:clr>
            <a:srgbClr val="FBAE40"/>
          </p15:clr>
        </p15:guide>
        <p15:guide id="23" orient="horz" pos="643">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15 AES Internal [6 Grid Image]">
    <p:spTree>
      <p:nvGrpSpPr>
        <p:cNvPr id="1" name=""/>
        <p:cNvGrpSpPr/>
        <p:nvPr/>
      </p:nvGrpSpPr>
      <p:grpSpPr>
        <a:xfrm>
          <a:off x="0" y="0"/>
          <a:ext cx="0" cy="0"/>
          <a:chOff x="0" y="0"/>
          <a:chExt cx="0" cy="0"/>
        </a:xfrm>
      </p:grpSpPr>
      <p:sp>
        <p:nvSpPr>
          <p:cNvPr id="74" name="object 9">
            <a:extLst>
              <a:ext uri="{FF2B5EF4-FFF2-40B4-BE49-F238E27FC236}">
                <a16:creationId xmlns:a16="http://schemas.microsoft.com/office/drawing/2014/main" id="{2FB943FF-8B77-BA40-897F-995F9B88CB58}"/>
              </a:ext>
            </a:extLst>
          </p:cNvPr>
          <p:cNvSpPr/>
          <p:nvPr/>
        </p:nvSpPr>
        <p:spPr>
          <a:xfrm>
            <a:off x="6919401" y="5806440"/>
            <a:ext cx="6272530" cy="4217035"/>
          </a:xfrm>
          <a:custGeom>
            <a:avLst/>
            <a:gdLst/>
            <a:ahLst/>
            <a:cxnLst/>
            <a:rect l="l" t="t" r="r" b="b"/>
            <a:pathLst>
              <a:path w="6272530" h="4217034">
                <a:moveTo>
                  <a:pt x="0" y="4216740"/>
                </a:moveTo>
                <a:lnTo>
                  <a:pt x="6272060" y="4216740"/>
                </a:lnTo>
                <a:lnTo>
                  <a:pt x="6272060" y="0"/>
                </a:lnTo>
                <a:lnTo>
                  <a:pt x="0" y="0"/>
                </a:lnTo>
                <a:lnTo>
                  <a:pt x="0" y="4216740"/>
                </a:lnTo>
                <a:close/>
              </a:path>
            </a:pathLst>
          </a:custGeom>
          <a:solidFill>
            <a:srgbClr val="F5F5F5"/>
          </a:solidFill>
        </p:spPr>
        <p:txBody>
          <a:bodyPr wrap="square" lIns="0" tIns="0" rIns="0" bIns="0" rtlCol="0"/>
          <a:lstStyle/>
          <a:p>
            <a:endParaRPr/>
          </a:p>
        </p:txBody>
      </p:sp>
      <p:sp>
        <p:nvSpPr>
          <p:cNvPr id="7" name="Text Placeholder 6"/>
          <p:cNvSpPr>
            <a:spLocks noGrp="1"/>
          </p:cNvSpPr>
          <p:nvPr>
            <p:ph type="body" sz="quarter" idx="11" hasCustomPrompt="1"/>
          </p:nvPr>
        </p:nvSpPr>
        <p:spPr>
          <a:xfrm>
            <a:off x="612775" y="502920"/>
            <a:ext cx="6086475" cy="507831"/>
          </a:xfrm>
        </p:spPr>
        <p:txBody>
          <a:bodyPr>
            <a:noAutofit/>
          </a:bodyPr>
          <a:lstStyle>
            <a:lvl1pPr marL="0">
              <a:spcBef>
                <a:spcPts val="0"/>
              </a:spcBef>
              <a:defRPr sz="3500" kern="1200" spc="-10" baseline="0">
                <a:latin typeface="Arial" charset="0"/>
                <a:ea typeface="Arial" charset="0"/>
                <a:cs typeface="Arial" charset="0"/>
              </a:defRPr>
            </a:lvl1pPr>
          </a:lstStyle>
          <a:p>
            <a:pPr lvl="0"/>
            <a:r>
              <a:rPr lang="en-US"/>
              <a:t>Title</a:t>
            </a:r>
          </a:p>
        </p:txBody>
      </p:sp>
      <p:sp>
        <p:nvSpPr>
          <p:cNvPr id="58" name="object 2">
            <a:extLst>
              <a:ext uri="{FF2B5EF4-FFF2-40B4-BE49-F238E27FC236}">
                <a16:creationId xmlns:a16="http://schemas.microsoft.com/office/drawing/2014/main" id="{6BB95872-F51B-D049-8879-0CA8E559C6D6}"/>
              </a:ext>
            </a:extLst>
          </p:cNvPr>
          <p:cNvSpPr/>
          <p:nvPr/>
        </p:nvSpPr>
        <p:spPr>
          <a:xfrm>
            <a:off x="612648" y="1618488"/>
            <a:ext cx="6272530" cy="4217035"/>
          </a:xfrm>
          <a:custGeom>
            <a:avLst/>
            <a:gdLst/>
            <a:ahLst/>
            <a:cxnLst/>
            <a:rect l="l" t="t" r="r" b="b"/>
            <a:pathLst>
              <a:path w="6272530" h="4217035">
                <a:moveTo>
                  <a:pt x="0" y="4216740"/>
                </a:moveTo>
                <a:lnTo>
                  <a:pt x="6272060" y="4216740"/>
                </a:lnTo>
                <a:lnTo>
                  <a:pt x="6272060" y="0"/>
                </a:lnTo>
                <a:lnTo>
                  <a:pt x="0" y="0"/>
                </a:lnTo>
                <a:lnTo>
                  <a:pt x="0" y="4216740"/>
                </a:lnTo>
                <a:close/>
              </a:path>
            </a:pathLst>
          </a:custGeom>
          <a:solidFill>
            <a:srgbClr val="F5F5F5"/>
          </a:solidFill>
        </p:spPr>
        <p:txBody>
          <a:bodyPr wrap="square" lIns="0" tIns="0" rIns="0" bIns="0" rtlCol="0"/>
          <a:lstStyle/>
          <a:p>
            <a:endParaRPr spc="-10" baseline="0"/>
          </a:p>
        </p:txBody>
      </p:sp>
      <p:sp>
        <p:nvSpPr>
          <p:cNvPr id="60" name="object 4">
            <a:extLst>
              <a:ext uri="{FF2B5EF4-FFF2-40B4-BE49-F238E27FC236}">
                <a16:creationId xmlns:a16="http://schemas.microsoft.com/office/drawing/2014/main" id="{686A7363-E8B5-374F-99FC-667EB0953A7E}"/>
              </a:ext>
            </a:extLst>
          </p:cNvPr>
          <p:cNvSpPr/>
          <p:nvPr/>
        </p:nvSpPr>
        <p:spPr>
          <a:xfrm>
            <a:off x="13198550" y="1618488"/>
            <a:ext cx="6272530" cy="4217035"/>
          </a:xfrm>
          <a:custGeom>
            <a:avLst/>
            <a:gdLst/>
            <a:ahLst/>
            <a:cxnLst/>
            <a:rect l="l" t="t" r="r" b="b"/>
            <a:pathLst>
              <a:path w="6272530" h="4217035">
                <a:moveTo>
                  <a:pt x="0" y="4216740"/>
                </a:moveTo>
                <a:lnTo>
                  <a:pt x="6272060" y="4216740"/>
                </a:lnTo>
                <a:lnTo>
                  <a:pt x="6272060" y="0"/>
                </a:lnTo>
                <a:lnTo>
                  <a:pt x="0" y="0"/>
                </a:lnTo>
                <a:lnTo>
                  <a:pt x="0" y="4216740"/>
                </a:lnTo>
                <a:close/>
              </a:path>
            </a:pathLst>
          </a:custGeom>
          <a:solidFill>
            <a:srgbClr val="F5F5F5"/>
          </a:solidFill>
        </p:spPr>
        <p:txBody>
          <a:bodyPr wrap="square" lIns="0" tIns="0" rIns="0" bIns="0" rtlCol="0"/>
          <a:lstStyle/>
          <a:p>
            <a:endParaRPr/>
          </a:p>
        </p:txBody>
      </p:sp>
      <p:sp>
        <p:nvSpPr>
          <p:cNvPr id="4" name="Text Placeholder 3">
            <a:extLst>
              <a:ext uri="{FF2B5EF4-FFF2-40B4-BE49-F238E27FC236}">
                <a16:creationId xmlns:a16="http://schemas.microsoft.com/office/drawing/2014/main" id="{D2975924-3337-DC45-A059-6916F5829F99}"/>
              </a:ext>
            </a:extLst>
          </p:cNvPr>
          <p:cNvSpPr>
            <a:spLocks noGrp="1"/>
          </p:cNvSpPr>
          <p:nvPr>
            <p:ph type="body" sz="quarter" idx="12" hasCustomPrompt="1"/>
          </p:nvPr>
        </p:nvSpPr>
        <p:spPr>
          <a:xfrm>
            <a:off x="935037" y="1837944"/>
            <a:ext cx="2563813" cy="669414"/>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Title</a:t>
            </a:r>
          </a:p>
        </p:txBody>
      </p:sp>
      <p:sp>
        <p:nvSpPr>
          <p:cNvPr id="75" name="Text Placeholder 3">
            <a:extLst>
              <a:ext uri="{FF2B5EF4-FFF2-40B4-BE49-F238E27FC236}">
                <a16:creationId xmlns:a16="http://schemas.microsoft.com/office/drawing/2014/main" id="{E563CE52-0B2A-FC45-9BA3-B228D534344C}"/>
              </a:ext>
            </a:extLst>
          </p:cNvPr>
          <p:cNvSpPr>
            <a:spLocks noGrp="1"/>
          </p:cNvSpPr>
          <p:nvPr>
            <p:ph type="body" sz="quarter" idx="13" hasCustomPrompt="1"/>
          </p:nvPr>
        </p:nvSpPr>
        <p:spPr>
          <a:xfrm>
            <a:off x="932688" y="6062472"/>
            <a:ext cx="2568210"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Title</a:t>
            </a:r>
          </a:p>
        </p:txBody>
      </p:sp>
      <p:sp>
        <p:nvSpPr>
          <p:cNvPr id="76" name="Text Placeholder 3">
            <a:extLst>
              <a:ext uri="{FF2B5EF4-FFF2-40B4-BE49-F238E27FC236}">
                <a16:creationId xmlns:a16="http://schemas.microsoft.com/office/drawing/2014/main" id="{23B0CCAE-3E3E-524A-9978-45E036042434}"/>
              </a:ext>
            </a:extLst>
          </p:cNvPr>
          <p:cNvSpPr>
            <a:spLocks noGrp="1"/>
          </p:cNvSpPr>
          <p:nvPr>
            <p:ph type="body" sz="quarter" idx="14" hasCustomPrompt="1"/>
          </p:nvPr>
        </p:nvSpPr>
        <p:spPr>
          <a:xfrm>
            <a:off x="7223760" y="1837944"/>
            <a:ext cx="2588462"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Title</a:t>
            </a:r>
          </a:p>
        </p:txBody>
      </p:sp>
      <p:sp>
        <p:nvSpPr>
          <p:cNvPr id="77" name="Text Placeholder 3">
            <a:extLst>
              <a:ext uri="{FF2B5EF4-FFF2-40B4-BE49-F238E27FC236}">
                <a16:creationId xmlns:a16="http://schemas.microsoft.com/office/drawing/2014/main" id="{991E0909-7CF2-C847-9F00-BEB6C298BEAC}"/>
              </a:ext>
            </a:extLst>
          </p:cNvPr>
          <p:cNvSpPr>
            <a:spLocks noGrp="1"/>
          </p:cNvSpPr>
          <p:nvPr>
            <p:ph type="body" sz="quarter" idx="15" hasCustomPrompt="1"/>
          </p:nvPr>
        </p:nvSpPr>
        <p:spPr>
          <a:xfrm>
            <a:off x="7223760" y="6062472"/>
            <a:ext cx="2588462"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Title</a:t>
            </a:r>
          </a:p>
        </p:txBody>
      </p:sp>
      <p:sp>
        <p:nvSpPr>
          <p:cNvPr id="78" name="Text Placeholder 3">
            <a:extLst>
              <a:ext uri="{FF2B5EF4-FFF2-40B4-BE49-F238E27FC236}">
                <a16:creationId xmlns:a16="http://schemas.microsoft.com/office/drawing/2014/main" id="{51CE83B5-6886-844E-8EFD-166FD9A10C66}"/>
              </a:ext>
            </a:extLst>
          </p:cNvPr>
          <p:cNvSpPr>
            <a:spLocks noGrp="1"/>
          </p:cNvSpPr>
          <p:nvPr>
            <p:ph type="body" sz="quarter" idx="16" hasCustomPrompt="1"/>
          </p:nvPr>
        </p:nvSpPr>
        <p:spPr>
          <a:xfrm>
            <a:off x="13496544" y="6062472"/>
            <a:ext cx="2575306"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Title</a:t>
            </a:r>
          </a:p>
        </p:txBody>
      </p:sp>
      <p:sp>
        <p:nvSpPr>
          <p:cNvPr id="79" name="Text Placeholder 3">
            <a:extLst>
              <a:ext uri="{FF2B5EF4-FFF2-40B4-BE49-F238E27FC236}">
                <a16:creationId xmlns:a16="http://schemas.microsoft.com/office/drawing/2014/main" id="{99160EDD-353C-D041-809C-866103654C1E}"/>
              </a:ext>
            </a:extLst>
          </p:cNvPr>
          <p:cNvSpPr>
            <a:spLocks noGrp="1"/>
          </p:cNvSpPr>
          <p:nvPr>
            <p:ph type="body" sz="quarter" idx="17" hasCustomPrompt="1"/>
          </p:nvPr>
        </p:nvSpPr>
        <p:spPr>
          <a:xfrm>
            <a:off x="13496544" y="1837944"/>
            <a:ext cx="2575306"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Title</a:t>
            </a:r>
          </a:p>
        </p:txBody>
      </p:sp>
      <p:pic>
        <p:nvPicPr>
          <p:cNvPr id="26" name="Picture 25" descr="A picture containing wheel&#10;&#10;Description automatically generated">
            <a:extLst>
              <a:ext uri="{FF2B5EF4-FFF2-40B4-BE49-F238E27FC236}">
                <a16:creationId xmlns:a16="http://schemas.microsoft.com/office/drawing/2014/main" id="{927658FD-7870-8C4E-B863-4E23D5B7974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653760" y="10360152"/>
            <a:ext cx="841248" cy="328121"/>
          </a:xfrm>
          <a:prstGeom prst="rect">
            <a:avLst/>
          </a:prstGeom>
        </p:spPr>
      </p:pic>
      <p:sp>
        <p:nvSpPr>
          <p:cNvPr id="3" name="Picture Placeholder 2">
            <a:extLst>
              <a:ext uri="{FF2B5EF4-FFF2-40B4-BE49-F238E27FC236}">
                <a16:creationId xmlns:a16="http://schemas.microsoft.com/office/drawing/2014/main" id="{B5E7D16D-77CA-754B-860C-AC3D1719D9F0}"/>
              </a:ext>
            </a:extLst>
          </p:cNvPr>
          <p:cNvSpPr>
            <a:spLocks noGrp="1"/>
          </p:cNvSpPr>
          <p:nvPr>
            <p:ph type="pic" sz="quarter" idx="18"/>
          </p:nvPr>
        </p:nvSpPr>
        <p:spPr>
          <a:xfrm>
            <a:off x="2203450" y="2301875"/>
            <a:ext cx="2895600" cy="2895600"/>
          </a:xfrm>
        </p:spPr>
        <p:txBody>
          <a:bodyPr/>
          <a:lstStyle/>
          <a:p>
            <a:r>
              <a:rPr lang="en-US"/>
              <a:t>Click icon to add picture</a:t>
            </a:r>
          </a:p>
        </p:txBody>
      </p:sp>
      <p:sp>
        <p:nvSpPr>
          <p:cNvPr id="18" name="Picture Placeholder 2">
            <a:extLst>
              <a:ext uri="{FF2B5EF4-FFF2-40B4-BE49-F238E27FC236}">
                <a16:creationId xmlns:a16="http://schemas.microsoft.com/office/drawing/2014/main" id="{DA236BD8-75EF-8444-B8AF-7E2EB9FC37B4}"/>
              </a:ext>
            </a:extLst>
          </p:cNvPr>
          <p:cNvSpPr>
            <a:spLocks noGrp="1"/>
          </p:cNvSpPr>
          <p:nvPr>
            <p:ph type="pic" sz="quarter" idx="19"/>
          </p:nvPr>
        </p:nvSpPr>
        <p:spPr>
          <a:xfrm>
            <a:off x="8604250" y="2301875"/>
            <a:ext cx="2895600" cy="2895600"/>
          </a:xfrm>
        </p:spPr>
        <p:txBody>
          <a:bodyPr/>
          <a:lstStyle/>
          <a:p>
            <a:r>
              <a:rPr lang="en-US"/>
              <a:t>Click icon to add picture</a:t>
            </a:r>
          </a:p>
        </p:txBody>
      </p:sp>
      <p:sp>
        <p:nvSpPr>
          <p:cNvPr id="19" name="Picture Placeholder 2">
            <a:extLst>
              <a:ext uri="{FF2B5EF4-FFF2-40B4-BE49-F238E27FC236}">
                <a16:creationId xmlns:a16="http://schemas.microsoft.com/office/drawing/2014/main" id="{2D9BD3E9-72E7-C147-A2D4-859F993768B2}"/>
              </a:ext>
            </a:extLst>
          </p:cNvPr>
          <p:cNvSpPr>
            <a:spLocks noGrp="1"/>
          </p:cNvSpPr>
          <p:nvPr>
            <p:ph type="pic" sz="quarter" idx="20"/>
          </p:nvPr>
        </p:nvSpPr>
        <p:spPr>
          <a:xfrm>
            <a:off x="15005050" y="2301875"/>
            <a:ext cx="2895600" cy="2895600"/>
          </a:xfrm>
        </p:spPr>
        <p:txBody>
          <a:bodyPr/>
          <a:lstStyle/>
          <a:p>
            <a:r>
              <a:rPr lang="en-US"/>
              <a:t>Click icon to add picture</a:t>
            </a:r>
          </a:p>
        </p:txBody>
      </p:sp>
      <p:sp>
        <p:nvSpPr>
          <p:cNvPr id="20" name="Picture Placeholder 2">
            <a:extLst>
              <a:ext uri="{FF2B5EF4-FFF2-40B4-BE49-F238E27FC236}">
                <a16:creationId xmlns:a16="http://schemas.microsoft.com/office/drawing/2014/main" id="{40E6A6F4-B474-FF42-BACD-1144AAD2FDFA}"/>
              </a:ext>
            </a:extLst>
          </p:cNvPr>
          <p:cNvSpPr>
            <a:spLocks noGrp="1"/>
          </p:cNvSpPr>
          <p:nvPr>
            <p:ph type="pic" sz="quarter" idx="21"/>
          </p:nvPr>
        </p:nvSpPr>
        <p:spPr>
          <a:xfrm>
            <a:off x="2203450" y="6569075"/>
            <a:ext cx="2895600" cy="2895600"/>
          </a:xfrm>
        </p:spPr>
        <p:txBody>
          <a:bodyPr/>
          <a:lstStyle/>
          <a:p>
            <a:r>
              <a:rPr lang="en-US"/>
              <a:t>Click icon to add picture</a:t>
            </a:r>
          </a:p>
        </p:txBody>
      </p:sp>
      <p:sp>
        <p:nvSpPr>
          <p:cNvPr id="21" name="Picture Placeholder 2">
            <a:extLst>
              <a:ext uri="{FF2B5EF4-FFF2-40B4-BE49-F238E27FC236}">
                <a16:creationId xmlns:a16="http://schemas.microsoft.com/office/drawing/2014/main" id="{EB16904F-05C4-FB4E-8E41-DC88FF4657A1}"/>
              </a:ext>
            </a:extLst>
          </p:cNvPr>
          <p:cNvSpPr>
            <a:spLocks noGrp="1"/>
          </p:cNvSpPr>
          <p:nvPr>
            <p:ph type="pic" sz="quarter" idx="22"/>
          </p:nvPr>
        </p:nvSpPr>
        <p:spPr>
          <a:xfrm>
            <a:off x="8604250" y="6569075"/>
            <a:ext cx="2895600" cy="2895600"/>
          </a:xfrm>
        </p:spPr>
        <p:txBody>
          <a:bodyPr/>
          <a:lstStyle/>
          <a:p>
            <a:r>
              <a:rPr lang="en-US"/>
              <a:t>Click icon to add picture</a:t>
            </a:r>
          </a:p>
        </p:txBody>
      </p:sp>
      <p:sp>
        <p:nvSpPr>
          <p:cNvPr id="22" name="Picture Placeholder 2">
            <a:extLst>
              <a:ext uri="{FF2B5EF4-FFF2-40B4-BE49-F238E27FC236}">
                <a16:creationId xmlns:a16="http://schemas.microsoft.com/office/drawing/2014/main" id="{0CFDD25B-241C-EE4B-99F8-89DA1BAE6326}"/>
              </a:ext>
            </a:extLst>
          </p:cNvPr>
          <p:cNvSpPr>
            <a:spLocks noGrp="1"/>
          </p:cNvSpPr>
          <p:nvPr>
            <p:ph type="pic" sz="quarter" idx="23"/>
          </p:nvPr>
        </p:nvSpPr>
        <p:spPr>
          <a:xfrm>
            <a:off x="15005050" y="6569075"/>
            <a:ext cx="2895600" cy="2895600"/>
          </a:xfrm>
        </p:spPr>
        <p:txBody>
          <a:bodyPr/>
          <a:lstStyle/>
          <a:p>
            <a:r>
              <a:rPr lang="en-US"/>
              <a:t>Click icon to add picture</a:t>
            </a:r>
          </a:p>
        </p:txBody>
      </p:sp>
      <p:sp>
        <p:nvSpPr>
          <p:cNvPr id="23" name="Holder 6">
            <a:extLst>
              <a:ext uri="{FF2B5EF4-FFF2-40B4-BE49-F238E27FC236}">
                <a16:creationId xmlns:a16="http://schemas.microsoft.com/office/drawing/2014/main" id="{EA485649-022B-3946-8A30-C2DD152AFF58}"/>
              </a:ext>
            </a:extLst>
          </p:cNvPr>
          <p:cNvSpPr>
            <a:spLocks noGrp="1"/>
          </p:cNvSpPr>
          <p:nvPr>
            <p:ph type="sldNum" sz="quarter" idx="7"/>
          </p:nvPr>
        </p:nvSpPr>
        <p:spPr>
          <a:xfrm>
            <a:off x="603250" y="10432286"/>
            <a:ext cx="1295400" cy="215444"/>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24" name="Text Placeholder 3">
            <a:extLst>
              <a:ext uri="{FF2B5EF4-FFF2-40B4-BE49-F238E27FC236}">
                <a16:creationId xmlns:a16="http://schemas.microsoft.com/office/drawing/2014/main" id="{A2450B02-C863-3241-B588-316C0DF9B854}"/>
              </a:ext>
            </a:extLst>
          </p:cNvPr>
          <p:cNvSpPr>
            <a:spLocks noGrp="1"/>
          </p:cNvSpPr>
          <p:nvPr>
            <p:ph type="body" sz="quarter" idx="24" hasCustomPrompt="1"/>
          </p:nvPr>
        </p:nvSpPr>
        <p:spPr>
          <a:xfrm>
            <a:off x="2216150" y="10340975"/>
            <a:ext cx="4495800"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11974847"/>
      </p:ext>
    </p:extLst>
  </p:cSld>
  <p:clrMapOvr>
    <a:masterClrMapping/>
  </p:clrMapOvr>
  <mc:AlternateContent xmlns:mc="http://schemas.openxmlformats.org/markup-compatibility/2006" xmlns:p14="http://schemas.microsoft.com/office/powerpoint/2010/main">
    <mc:Choice Requires="p14">
      <p:transition p14:dur="0" advClick="0" advTm="100">
        <p:wipe/>
      </p:transition>
    </mc:Choice>
    <mc:Fallback xmlns="">
      <p:transition advClick="0" advTm="100">
        <p:wipe/>
      </p:transition>
    </mc:Fallback>
  </mc:AlternateContent>
  <p:extLst>
    <p:ext uri="{DCECCB84-F9BA-43D5-87BE-67443E8EF086}">
      <p15:sldGuideLst xmlns:p15="http://schemas.microsoft.com/office/powerpoint/2012/main">
        <p15:guide id="1" orient="horz" pos="298">
          <p15:clr>
            <a:srgbClr val="FBAE40"/>
          </p15:clr>
        </p15:guide>
        <p15:guide id="4" orient="horz" pos="6519">
          <p15:clr>
            <a:srgbClr val="FBAE40"/>
          </p15:clr>
        </p15:guide>
        <p15:guide id="12" orient="horz" pos="3648">
          <p15:clr>
            <a:srgbClr val="FBAE40"/>
          </p15:clr>
        </p15:guide>
        <p15:guide id="13" orient="horz" pos="6310">
          <p15:clr>
            <a:srgbClr val="FBAE40"/>
          </p15:clr>
        </p15:guide>
        <p15:guide id="14" orient="horz" pos="1018">
          <p15:clr>
            <a:srgbClr val="FBAE40"/>
          </p15:clr>
        </p15:guide>
        <p15:guide id="15" orient="horz" pos="638">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16 AES Internal [6 Grid Image]">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12775" y="502920"/>
            <a:ext cx="6086475" cy="507831"/>
          </a:xfrm>
        </p:spPr>
        <p:txBody>
          <a:bodyPr>
            <a:noAutofit/>
          </a:bodyPr>
          <a:lstStyle>
            <a:lvl1pPr marL="0">
              <a:spcBef>
                <a:spcPts val="0"/>
              </a:spcBef>
              <a:defRPr sz="3500" kern="1200" spc="-10" baseline="0">
                <a:latin typeface="Arial" charset="0"/>
                <a:ea typeface="Arial" charset="0"/>
                <a:cs typeface="Arial" charset="0"/>
              </a:defRPr>
            </a:lvl1pPr>
          </a:lstStyle>
          <a:p>
            <a:pPr lvl="0"/>
            <a:r>
              <a:rPr lang="en-US"/>
              <a:t>Title</a:t>
            </a:r>
          </a:p>
        </p:txBody>
      </p:sp>
      <p:pic>
        <p:nvPicPr>
          <p:cNvPr id="26" name="Picture 25" descr="A picture containing wheel&#10;&#10;Description automatically generated">
            <a:extLst>
              <a:ext uri="{FF2B5EF4-FFF2-40B4-BE49-F238E27FC236}">
                <a16:creationId xmlns:a16="http://schemas.microsoft.com/office/drawing/2014/main" id="{927658FD-7870-8C4E-B863-4E23D5B7974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653760" y="10360152"/>
            <a:ext cx="841248" cy="328121"/>
          </a:xfrm>
          <a:prstGeom prst="rect">
            <a:avLst/>
          </a:prstGeom>
        </p:spPr>
      </p:pic>
      <p:sp>
        <p:nvSpPr>
          <p:cNvPr id="22" name="Holder 6">
            <a:extLst>
              <a:ext uri="{FF2B5EF4-FFF2-40B4-BE49-F238E27FC236}">
                <a16:creationId xmlns:a16="http://schemas.microsoft.com/office/drawing/2014/main" id="{8E1F3504-BD62-B24E-AC65-38655A6B2AD8}"/>
              </a:ext>
            </a:extLst>
          </p:cNvPr>
          <p:cNvSpPr>
            <a:spLocks noGrp="1"/>
          </p:cNvSpPr>
          <p:nvPr>
            <p:ph type="sldNum" sz="quarter" idx="7"/>
          </p:nvPr>
        </p:nvSpPr>
        <p:spPr>
          <a:xfrm>
            <a:off x="603250" y="10432286"/>
            <a:ext cx="1295400" cy="215444"/>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23" name="Text Placeholder 3">
            <a:extLst>
              <a:ext uri="{FF2B5EF4-FFF2-40B4-BE49-F238E27FC236}">
                <a16:creationId xmlns:a16="http://schemas.microsoft.com/office/drawing/2014/main" id="{746E1CB1-F6A0-D145-B486-3814B7531D3A}"/>
              </a:ext>
            </a:extLst>
          </p:cNvPr>
          <p:cNvSpPr>
            <a:spLocks noGrp="1"/>
          </p:cNvSpPr>
          <p:nvPr>
            <p:ph type="body" sz="quarter" idx="24" hasCustomPrompt="1"/>
          </p:nvPr>
        </p:nvSpPr>
        <p:spPr>
          <a:xfrm>
            <a:off x="2216150" y="10340975"/>
            <a:ext cx="4495800"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
        <p:nvSpPr>
          <p:cNvPr id="4" name="Text Placeholder 3">
            <a:extLst>
              <a:ext uri="{FF2B5EF4-FFF2-40B4-BE49-F238E27FC236}">
                <a16:creationId xmlns:a16="http://schemas.microsoft.com/office/drawing/2014/main" id="{D2975924-3337-DC45-A059-6916F5829F99}"/>
              </a:ext>
            </a:extLst>
          </p:cNvPr>
          <p:cNvSpPr>
            <a:spLocks noGrp="1"/>
          </p:cNvSpPr>
          <p:nvPr>
            <p:ph type="body" sz="quarter" idx="12" hasCustomPrompt="1"/>
          </p:nvPr>
        </p:nvSpPr>
        <p:spPr>
          <a:xfrm>
            <a:off x="639356" y="1837944"/>
            <a:ext cx="2563812" cy="669414"/>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Title</a:t>
            </a:r>
          </a:p>
        </p:txBody>
      </p:sp>
      <p:sp>
        <p:nvSpPr>
          <p:cNvPr id="75" name="Text Placeholder 3">
            <a:extLst>
              <a:ext uri="{FF2B5EF4-FFF2-40B4-BE49-F238E27FC236}">
                <a16:creationId xmlns:a16="http://schemas.microsoft.com/office/drawing/2014/main" id="{E563CE52-0B2A-FC45-9BA3-B228D534344C}"/>
              </a:ext>
            </a:extLst>
          </p:cNvPr>
          <p:cNvSpPr>
            <a:spLocks noGrp="1"/>
          </p:cNvSpPr>
          <p:nvPr>
            <p:ph type="body" sz="quarter" idx="13" hasCustomPrompt="1"/>
          </p:nvPr>
        </p:nvSpPr>
        <p:spPr>
          <a:xfrm>
            <a:off x="637006" y="6062472"/>
            <a:ext cx="2563812"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Title</a:t>
            </a:r>
          </a:p>
        </p:txBody>
      </p:sp>
      <p:sp>
        <p:nvSpPr>
          <p:cNvPr id="76" name="Text Placeholder 3">
            <a:extLst>
              <a:ext uri="{FF2B5EF4-FFF2-40B4-BE49-F238E27FC236}">
                <a16:creationId xmlns:a16="http://schemas.microsoft.com/office/drawing/2014/main" id="{23B0CCAE-3E3E-524A-9978-45E036042434}"/>
              </a:ext>
            </a:extLst>
          </p:cNvPr>
          <p:cNvSpPr>
            <a:spLocks noGrp="1"/>
          </p:cNvSpPr>
          <p:nvPr>
            <p:ph type="body" sz="quarter" idx="14" hasCustomPrompt="1"/>
          </p:nvPr>
        </p:nvSpPr>
        <p:spPr>
          <a:xfrm>
            <a:off x="7037806" y="1837944"/>
            <a:ext cx="2563812"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Title</a:t>
            </a:r>
          </a:p>
        </p:txBody>
      </p:sp>
      <p:sp>
        <p:nvSpPr>
          <p:cNvPr id="77" name="Text Placeholder 3">
            <a:extLst>
              <a:ext uri="{FF2B5EF4-FFF2-40B4-BE49-F238E27FC236}">
                <a16:creationId xmlns:a16="http://schemas.microsoft.com/office/drawing/2014/main" id="{991E0909-7CF2-C847-9F00-BEB6C298BEAC}"/>
              </a:ext>
            </a:extLst>
          </p:cNvPr>
          <p:cNvSpPr>
            <a:spLocks noGrp="1"/>
          </p:cNvSpPr>
          <p:nvPr>
            <p:ph type="body" sz="quarter" idx="15" hasCustomPrompt="1"/>
          </p:nvPr>
        </p:nvSpPr>
        <p:spPr>
          <a:xfrm>
            <a:off x="7037806" y="6062472"/>
            <a:ext cx="2563812"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Title</a:t>
            </a:r>
          </a:p>
        </p:txBody>
      </p:sp>
      <p:sp>
        <p:nvSpPr>
          <p:cNvPr id="78" name="Text Placeholder 3">
            <a:extLst>
              <a:ext uri="{FF2B5EF4-FFF2-40B4-BE49-F238E27FC236}">
                <a16:creationId xmlns:a16="http://schemas.microsoft.com/office/drawing/2014/main" id="{51CE83B5-6886-844E-8EFD-166FD9A10C66}"/>
              </a:ext>
            </a:extLst>
          </p:cNvPr>
          <p:cNvSpPr>
            <a:spLocks noGrp="1"/>
          </p:cNvSpPr>
          <p:nvPr>
            <p:ph type="body" sz="quarter" idx="16" hasCustomPrompt="1"/>
          </p:nvPr>
        </p:nvSpPr>
        <p:spPr>
          <a:xfrm>
            <a:off x="13431503" y="6062472"/>
            <a:ext cx="2563812"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Title</a:t>
            </a:r>
          </a:p>
        </p:txBody>
      </p:sp>
      <p:sp>
        <p:nvSpPr>
          <p:cNvPr id="79" name="Text Placeholder 3">
            <a:extLst>
              <a:ext uri="{FF2B5EF4-FFF2-40B4-BE49-F238E27FC236}">
                <a16:creationId xmlns:a16="http://schemas.microsoft.com/office/drawing/2014/main" id="{99160EDD-353C-D041-809C-866103654C1E}"/>
              </a:ext>
            </a:extLst>
          </p:cNvPr>
          <p:cNvSpPr>
            <a:spLocks noGrp="1"/>
          </p:cNvSpPr>
          <p:nvPr>
            <p:ph type="body" sz="quarter" idx="17" hasCustomPrompt="1"/>
          </p:nvPr>
        </p:nvSpPr>
        <p:spPr>
          <a:xfrm>
            <a:off x="13431503" y="1837944"/>
            <a:ext cx="2563812"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Title</a:t>
            </a:r>
          </a:p>
        </p:txBody>
      </p:sp>
    </p:spTree>
    <p:extLst>
      <p:ext uri="{BB962C8B-B14F-4D97-AF65-F5344CB8AC3E}">
        <p14:creationId xmlns:p14="http://schemas.microsoft.com/office/powerpoint/2010/main" val="2271916344"/>
      </p:ext>
    </p:extLst>
  </p:cSld>
  <p:clrMapOvr>
    <a:masterClrMapping/>
  </p:clrMapOvr>
  <mc:AlternateContent xmlns:mc="http://schemas.openxmlformats.org/markup-compatibility/2006" xmlns:p14="http://schemas.microsoft.com/office/powerpoint/2010/main">
    <mc:Choice Requires="p14">
      <p:transition p14:dur="0" advClick="0" advTm="100">
        <p:wipe/>
      </p:transition>
    </mc:Choice>
    <mc:Fallback xmlns="">
      <p:transition advClick="0" advTm="100">
        <p:wipe/>
      </p:transition>
    </mc:Fallback>
  </mc:AlternateContent>
  <p:extLst>
    <p:ext uri="{DCECCB84-F9BA-43D5-87BE-67443E8EF086}">
      <p15:sldGuideLst xmlns:p15="http://schemas.microsoft.com/office/powerpoint/2012/main">
        <p15:guide id="4" orient="horz" pos="6519">
          <p15:clr>
            <a:srgbClr val="FBAE40"/>
          </p15:clr>
        </p15:guide>
        <p15:guide id="12" orient="horz" pos="3610">
          <p15:clr>
            <a:srgbClr val="FBAE40"/>
          </p15:clr>
        </p15:guide>
        <p15:guide id="13" orient="horz" pos="6310">
          <p15:clr>
            <a:srgbClr val="FBAE40"/>
          </p15:clr>
        </p15:guide>
        <p15:guide id="14" orient="horz" pos="1018">
          <p15:clr>
            <a:srgbClr val="FBAE40"/>
          </p15:clr>
        </p15:guide>
        <p15:guide id="15" orient="horz" pos="638">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17 AES Internal [6 Grid]">
    <p:spTree>
      <p:nvGrpSpPr>
        <p:cNvPr id="1" name=""/>
        <p:cNvGrpSpPr/>
        <p:nvPr/>
      </p:nvGrpSpPr>
      <p:grpSpPr>
        <a:xfrm>
          <a:off x="0" y="0"/>
          <a:ext cx="0" cy="0"/>
          <a:chOff x="0" y="0"/>
          <a:chExt cx="0" cy="0"/>
        </a:xfrm>
      </p:grpSpPr>
      <p:sp>
        <p:nvSpPr>
          <p:cNvPr id="17" name="object 9">
            <a:extLst>
              <a:ext uri="{FF2B5EF4-FFF2-40B4-BE49-F238E27FC236}">
                <a16:creationId xmlns:a16="http://schemas.microsoft.com/office/drawing/2014/main" id="{CB6F4EB2-167E-924A-A56F-B516773A281E}"/>
              </a:ext>
            </a:extLst>
          </p:cNvPr>
          <p:cNvSpPr/>
          <p:nvPr/>
        </p:nvSpPr>
        <p:spPr>
          <a:xfrm>
            <a:off x="6919401" y="5806440"/>
            <a:ext cx="6272530" cy="4217035"/>
          </a:xfrm>
          <a:custGeom>
            <a:avLst/>
            <a:gdLst/>
            <a:ahLst/>
            <a:cxnLst/>
            <a:rect l="l" t="t" r="r" b="b"/>
            <a:pathLst>
              <a:path w="6272530" h="4217034">
                <a:moveTo>
                  <a:pt x="0" y="4216740"/>
                </a:moveTo>
                <a:lnTo>
                  <a:pt x="6272060" y="4216740"/>
                </a:lnTo>
                <a:lnTo>
                  <a:pt x="6272060" y="0"/>
                </a:lnTo>
                <a:lnTo>
                  <a:pt x="0" y="0"/>
                </a:lnTo>
                <a:lnTo>
                  <a:pt x="0" y="4216740"/>
                </a:lnTo>
                <a:close/>
              </a:path>
            </a:pathLst>
          </a:custGeom>
          <a:solidFill>
            <a:srgbClr val="F5F5F5"/>
          </a:solidFill>
        </p:spPr>
        <p:txBody>
          <a:bodyPr wrap="square" lIns="0" tIns="0" rIns="0" bIns="0" rtlCol="0"/>
          <a:lstStyle/>
          <a:p>
            <a:endParaRPr/>
          </a:p>
        </p:txBody>
      </p:sp>
      <p:sp>
        <p:nvSpPr>
          <p:cNvPr id="18" name="object 2">
            <a:extLst>
              <a:ext uri="{FF2B5EF4-FFF2-40B4-BE49-F238E27FC236}">
                <a16:creationId xmlns:a16="http://schemas.microsoft.com/office/drawing/2014/main" id="{8C39E4CC-CB02-2E42-A5BF-1E07B8E526FF}"/>
              </a:ext>
            </a:extLst>
          </p:cNvPr>
          <p:cNvSpPr/>
          <p:nvPr/>
        </p:nvSpPr>
        <p:spPr>
          <a:xfrm>
            <a:off x="612648" y="1618488"/>
            <a:ext cx="6272530" cy="4217035"/>
          </a:xfrm>
          <a:custGeom>
            <a:avLst/>
            <a:gdLst/>
            <a:ahLst/>
            <a:cxnLst/>
            <a:rect l="l" t="t" r="r" b="b"/>
            <a:pathLst>
              <a:path w="6272530" h="4217035">
                <a:moveTo>
                  <a:pt x="0" y="4216740"/>
                </a:moveTo>
                <a:lnTo>
                  <a:pt x="6272060" y="4216740"/>
                </a:lnTo>
                <a:lnTo>
                  <a:pt x="6272060" y="0"/>
                </a:lnTo>
                <a:lnTo>
                  <a:pt x="0" y="0"/>
                </a:lnTo>
                <a:lnTo>
                  <a:pt x="0" y="4216740"/>
                </a:lnTo>
                <a:close/>
              </a:path>
            </a:pathLst>
          </a:custGeom>
          <a:solidFill>
            <a:srgbClr val="F5F5F5"/>
          </a:solidFill>
        </p:spPr>
        <p:txBody>
          <a:bodyPr wrap="square" lIns="0" tIns="0" rIns="0" bIns="0" rtlCol="0"/>
          <a:lstStyle/>
          <a:p>
            <a:endParaRPr spc="-10" baseline="0"/>
          </a:p>
        </p:txBody>
      </p:sp>
      <p:sp>
        <p:nvSpPr>
          <p:cNvPr id="19" name="object 4">
            <a:extLst>
              <a:ext uri="{FF2B5EF4-FFF2-40B4-BE49-F238E27FC236}">
                <a16:creationId xmlns:a16="http://schemas.microsoft.com/office/drawing/2014/main" id="{67A8D81B-9F2E-CC43-970C-D25056A531C7}"/>
              </a:ext>
            </a:extLst>
          </p:cNvPr>
          <p:cNvSpPr/>
          <p:nvPr/>
        </p:nvSpPr>
        <p:spPr>
          <a:xfrm>
            <a:off x="13198550" y="1618488"/>
            <a:ext cx="6272530" cy="4217035"/>
          </a:xfrm>
          <a:custGeom>
            <a:avLst/>
            <a:gdLst/>
            <a:ahLst/>
            <a:cxnLst/>
            <a:rect l="l" t="t" r="r" b="b"/>
            <a:pathLst>
              <a:path w="6272530" h="4217035">
                <a:moveTo>
                  <a:pt x="0" y="4216740"/>
                </a:moveTo>
                <a:lnTo>
                  <a:pt x="6272060" y="4216740"/>
                </a:lnTo>
                <a:lnTo>
                  <a:pt x="6272060" y="0"/>
                </a:lnTo>
                <a:lnTo>
                  <a:pt x="0" y="0"/>
                </a:lnTo>
                <a:lnTo>
                  <a:pt x="0" y="4216740"/>
                </a:lnTo>
                <a:close/>
              </a:path>
            </a:pathLst>
          </a:custGeom>
          <a:solidFill>
            <a:srgbClr val="F5F5F5"/>
          </a:solidFill>
        </p:spPr>
        <p:txBody>
          <a:bodyPr wrap="square" lIns="0" tIns="0" rIns="0" bIns="0" rtlCol="0"/>
          <a:lstStyle/>
          <a:p>
            <a:endParaRPr/>
          </a:p>
        </p:txBody>
      </p:sp>
      <p:sp>
        <p:nvSpPr>
          <p:cNvPr id="26" name="Text Placeholder 2">
            <a:extLst>
              <a:ext uri="{FF2B5EF4-FFF2-40B4-BE49-F238E27FC236}">
                <a16:creationId xmlns:a16="http://schemas.microsoft.com/office/drawing/2014/main" id="{CA15B3B0-3924-4040-977E-CF3592326F1A}"/>
              </a:ext>
            </a:extLst>
          </p:cNvPr>
          <p:cNvSpPr>
            <a:spLocks noGrp="1"/>
          </p:cNvSpPr>
          <p:nvPr>
            <p:ph type="body" sz="quarter" idx="19" hasCustomPrompt="1"/>
          </p:nvPr>
        </p:nvSpPr>
        <p:spPr>
          <a:xfrm>
            <a:off x="13633450" y="2171745"/>
            <a:ext cx="5611622" cy="2794611"/>
          </a:xfrm>
        </p:spPr>
        <p:txBody>
          <a:bodyPr tIns="9144" anchor="t"/>
          <a:lstStyle>
            <a:lvl1pPr marL="9144" algn="ctr">
              <a:lnSpc>
                <a:spcPct val="100000"/>
              </a:lnSpc>
              <a:defRPr sz="18100" kern="1200" spc="-10" baseline="0">
                <a:solidFill>
                  <a:schemeClr val="tx1"/>
                </a:solidFill>
                <a:latin typeface="Arial" panose="020B0604020202020204" pitchFamily="34" charset="0"/>
                <a:cs typeface="Arial" panose="020B0604020202020204" pitchFamily="34" charset="0"/>
              </a:defRPr>
            </a:lvl1pPr>
          </a:lstStyle>
          <a:p>
            <a:pPr lvl="0"/>
            <a:r>
              <a:rPr lang="en-US"/>
              <a:t>0%</a:t>
            </a:r>
          </a:p>
        </p:txBody>
      </p:sp>
      <p:sp>
        <p:nvSpPr>
          <p:cNvPr id="3" name="Text Placeholder 2">
            <a:extLst>
              <a:ext uri="{FF2B5EF4-FFF2-40B4-BE49-F238E27FC236}">
                <a16:creationId xmlns:a16="http://schemas.microsoft.com/office/drawing/2014/main" id="{05CB87E6-F251-A049-9C59-BD3496C3559C}"/>
              </a:ext>
            </a:extLst>
          </p:cNvPr>
          <p:cNvSpPr>
            <a:spLocks noGrp="1"/>
          </p:cNvSpPr>
          <p:nvPr>
            <p:ph type="body" sz="quarter" idx="18" hasCustomPrompt="1"/>
          </p:nvPr>
        </p:nvSpPr>
        <p:spPr>
          <a:xfrm>
            <a:off x="7223760" y="6839159"/>
            <a:ext cx="5571490" cy="2777916"/>
          </a:xfrm>
        </p:spPr>
        <p:txBody>
          <a:bodyPr tIns="9144" anchor="t">
            <a:noAutofit/>
          </a:bodyPr>
          <a:lstStyle>
            <a:lvl1pPr marL="9144">
              <a:lnSpc>
                <a:spcPts val="9980"/>
              </a:lnSpc>
              <a:defRPr sz="9900" kern="1200" spc="-10" baseline="0">
                <a:latin typeface="Arial" panose="020B0604020202020204" pitchFamily="34" charset="0"/>
                <a:cs typeface="Arial" panose="020B0604020202020204" pitchFamily="34" charset="0"/>
              </a:defRPr>
            </a:lvl1pPr>
          </a:lstStyle>
          <a:p>
            <a:pPr lvl="0"/>
            <a:r>
              <a:rPr lang="en-US"/>
              <a:t>Highlight phrase</a:t>
            </a:r>
          </a:p>
        </p:txBody>
      </p:sp>
      <p:sp>
        <p:nvSpPr>
          <p:cNvPr id="7" name="Text Placeholder 6"/>
          <p:cNvSpPr>
            <a:spLocks noGrp="1"/>
          </p:cNvSpPr>
          <p:nvPr>
            <p:ph type="body" sz="quarter" idx="11" hasCustomPrompt="1"/>
          </p:nvPr>
        </p:nvSpPr>
        <p:spPr>
          <a:xfrm>
            <a:off x="612775" y="502920"/>
            <a:ext cx="6086475" cy="507831"/>
          </a:xfrm>
        </p:spPr>
        <p:txBody>
          <a:bodyPr>
            <a:noAutofit/>
          </a:bodyPr>
          <a:lstStyle>
            <a:lvl1pPr marL="0">
              <a:spcBef>
                <a:spcPts val="0"/>
              </a:spcBef>
              <a:defRPr sz="3500" kern="1200" spc="-10" baseline="0">
                <a:latin typeface="Arial" charset="0"/>
                <a:ea typeface="Arial" charset="0"/>
                <a:cs typeface="Arial" charset="0"/>
              </a:defRPr>
            </a:lvl1pPr>
          </a:lstStyle>
          <a:p>
            <a:pPr lvl="0"/>
            <a:r>
              <a:rPr lang="en-US"/>
              <a:t>Title</a:t>
            </a:r>
          </a:p>
        </p:txBody>
      </p:sp>
      <p:sp>
        <p:nvSpPr>
          <p:cNvPr id="4" name="Text Placeholder 3">
            <a:extLst>
              <a:ext uri="{FF2B5EF4-FFF2-40B4-BE49-F238E27FC236}">
                <a16:creationId xmlns:a16="http://schemas.microsoft.com/office/drawing/2014/main" id="{D2975924-3337-DC45-A059-6916F5829F99}"/>
              </a:ext>
            </a:extLst>
          </p:cNvPr>
          <p:cNvSpPr>
            <a:spLocks noGrp="1"/>
          </p:cNvSpPr>
          <p:nvPr>
            <p:ph type="body" sz="quarter" idx="12" hasCustomPrompt="1"/>
          </p:nvPr>
        </p:nvSpPr>
        <p:spPr>
          <a:xfrm>
            <a:off x="935037" y="1837943"/>
            <a:ext cx="2563813" cy="520655"/>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Title</a:t>
            </a:r>
          </a:p>
        </p:txBody>
      </p:sp>
      <p:sp>
        <p:nvSpPr>
          <p:cNvPr id="75" name="Text Placeholder 3">
            <a:extLst>
              <a:ext uri="{FF2B5EF4-FFF2-40B4-BE49-F238E27FC236}">
                <a16:creationId xmlns:a16="http://schemas.microsoft.com/office/drawing/2014/main" id="{E563CE52-0B2A-FC45-9BA3-B228D534344C}"/>
              </a:ext>
            </a:extLst>
          </p:cNvPr>
          <p:cNvSpPr>
            <a:spLocks noGrp="1"/>
          </p:cNvSpPr>
          <p:nvPr>
            <p:ph type="body" sz="quarter" idx="13" hasCustomPrompt="1"/>
          </p:nvPr>
        </p:nvSpPr>
        <p:spPr>
          <a:xfrm>
            <a:off x="932688" y="6062472"/>
            <a:ext cx="2568564" cy="520655"/>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Title</a:t>
            </a:r>
          </a:p>
        </p:txBody>
      </p:sp>
      <p:sp>
        <p:nvSpPr>
          <p:cNvPr id="76" name="Text Placeholder 3">
            <a:extLst>
              <a:ext uri="{FF2B5EF4-FFF2-40B4-BE49-F238E27FC236}">
                <a16:creationId xmlns:a16="http://schemas.microsoft.com/office/drawing/2014/main" id="{23B0CCAE-3E3E-524A-9978-45E036042434}"/>
              </a:ext>
            </a:extLst>
          </p:cNvPr>
          <p:cNvSpPr>
            <a:spLocks noGrp="1"/>
          </p:cNvSpPr>
          <p:nvPr>
            <p:ph type="body" sz="quarter" idx="14" hasCustomPrompt="1"/>
          </p:nvPr>
        </p:nvSpPr>
        <p:spPr>
          <a:xfrm>
            <a:off x="7223760" y="1837944"/>
            <a:ext cx="2523490" cy="520655"/>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Title</a:t>
            </a:r>
          </a:p>
        </p:txBody>
      </p:sp>
      <p:sp>
        <p:nvSpPr>
          <p:cNvPr id="77" name="Text Placeholder 3">
            <a:extLst>
              <a:ext uri="{FF2B5EF4-FFF2-40B4-BE49-F238E27FC236}">
                <a16:creationId xmlns:a16="http://schemas.microsoft.com/office/drawing/2014/main" id="{991E0909-7CF2-C847-9F00-BEB6C298BEAC}"/>
              </a:ext>
            </a:extLst>
          </p:cNvPr>
          <p:cNvSpPr>
            <a:spLocks noGrp="1"/>
          </p:cNvSpPr>
          <p:nvPr>
            <p:ph type="body" sz="quarter" idx="15" hasCustomPrompt="1"/>
          </p:nvPr>
        </p:nvSpPr>
        <p:spPr>
          <a:xfrm>
            <a:off x="7223760" y="6062472"/>
            <a:ext cx="2523490" cy="520655"/>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Title</a:t>
            </a:r>
          </a:p>
        </p:txBody>
      </p:sp>
      <p:sp>
        <p:nvSpPr>
          <p:cNvPr id="78" name="Text Placeholder 3">
            <a:extLst>
              <a:ext uri="{FF2B5EF4-FFF2-40B4-BE49-F238E27FC236}">
                <a16:creationId xmlns:a16="http://schemas.microsoft.com/office/drawing/2014/main" id="{51CE83B5-6886-844E-8EFD-166FD9A10C66}"/>
              </a:ext>
            </a:extLst>
          </p:cNvPr>
          <p:cNvSpPr>
            <a:spLocks noGrp="1"/>
          </p:cNvSpPr>
          <p:nvPr>
            <p:ph type="body" sz="quarter" idx="16" hasCustomPrompt="1"/>
          </p:nvPr>
        </p:nvSpPr>
        <p:spPr>
          <a:xfrm>
            <a:off x="13496544" y="6062472"/>
            <a:ext cx="2564078" cy="520655"/>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Title</a:t>
            </a:r>
          </a:p>
        </p:txBody>
      </p:sp>
      <p:sp>
        <p:nvSpPr>
          <p:cNvPr id="79" name="Text Placeholder 3">
            <a:extLst>
              <a:ext uri="{FF2B5EF4-FFF2-40B4-BE49-F238E27FC236}">
                <a16:creationId xmlns:a16="http://schemas.microsoft.com/office/drawing/2014/main" id="{99160EDD-353C-D041-809C-866103654C1E}"/>
              </a:ext>
            </a:extLst>
          </p:cNvPr>
          <p:cNvSpPr>
            <a:spLocks noGrp="1"/>
          </p:cNvSpPr>
          <p:nvPr>
            <p:ph type="body" sz="quarter" idx="17" hasCustomPrompt="1"/>
          </p:nvPr>
        </p:nvSpPr>
        <p:spPr>
          <a:xfrm>
            <a:off x="13496544" y="1837945"/>
            <a:ext cx="2564078" cy="520654"/>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Title</a:t>
            </a:r>
          </a:p>
        </p:txBody>
      </p:sp>
      <p:pic>
        <p:nvPicPr>
          <p:cNvPr id="31" name="Picture 30" descr="A picture containing wheel&#10;&#10;Description automatically generated">
            <a:extLst>
              <a:ext uri="{FF2B5EF4-FFF2-40B4-BE49-F238E27FC236}">
                <a16:creationId xmlns:a16="http://schemas.microsoft.com/office/drawing/2014/main" id="{AB40A94C-1AD3-ED46-BF7B-8D97FF59728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653760" y="10360152"/>
            <a:ext cx="841248" cy="328121"/>
          </a:xfrm>
          <a:prstGeom prst="rect">
            <a:avLst/>
          </a:prstGeom>
        </p:spPr>
      </p:pic>
      <p:sp>
        <p:nvSpPr>
          <p:cNvPr id="21" name="Holder 6">
            <a:extLst>
              <a:ext uri="{FF2B5EF4-FFF2-40B4-BE49-F238E27FC236}">
                <a16:creationId xmlns:a16="http://schemas.microsoft.com/office/drawing/2014/main" id="{793E7CA8-1AFA-2047-94FE-E8ADCA557739}"/>
              </a:ext>
            </a:extLst>
          </p:cNvPr>
          <p:cNvSpPr>
            <a:spLocks noGrp="1"/>
          </p:cNvSpPr>
          <p:nvPr>
            <p:ph type="sldNum" sz="quarter" idx="7"/>
          </p:nvPr>
        </p:nvSpPr>
        <p:spPr>
          <a:xfrm>
            <a:off x="603250" y="10432286"/>
            <a:ext cx="1295400" cy="215444"/>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22" name="Text Placeholder 3">
            <a:extLst>
              <a:ext uri="{FF2B5EF4-FFF2-40B4-BE49-F238E27FC236}">
                <a16:creationId xmlns:a16="http://schemas.microsoft.com/office/drawing/2014/main" id="{71C64CB8-A19B-BF4A-B330-559305A4F750}"/>
              </a:ext>
            </a:extLst>
          </p:cNvPr>
          <p:cNvSpPr>
            <a:spLocks noGrp="1"/>
          </p:cNvSpPr>
          <p:nvPr>
            <p:ph type="body" sz="quarter" idx="20" hasCustomPrompt="1"/>
          </p:nvPr>
        </p:nvSpPr>
        <p:spPr>
          <a:xfrm>
            <a:off x="2216150" y="10340975"/>
            <a:ext cx="4495800"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254824811"/>
      </p:ext>
    </p:extLst>
  </p:cSld>
  <p:clrMapOvr>
    <a:masterClrMapping/>
  </p:clrMapOvr>
  <mc:AlternateContent xmlns:mc="http://schemas.openxmlformats.org/markup-compatibility/2006" xmlns:p14="http://schemas.microsoft.com/office/powerpoint/2010/main">
    <mc:Choice Requires="p14">
      <p:transition p14:dur="0" advClick="0" advTm="100">
        <p:wipe/>
      </p:transition>
    </mc:Choice>
    <mc:Fallback xmlns="">
      <p:transition advClick="0" advTm="100">
        <p:wipe/>
      </p:transition>
    </mc:Fallback>
  </mc:AlternateContent>
  <p:extLst>
    <p:ext uri="{DCECCB84-F9BA-43D5-87BE-67443E8EF086}">
      <p15:sldGuideLst xmlns:p15="http://schemas.microsoft.com/office/powerpoint/2012/main">
        <p15:guide id="1" orient="horz" pos="641">
          <p15:clr>
            <a:srgbClr val="FBAE40"/>
          </p15:clr>
        </p15:guide>
        <p15:guide id="4" orient="horz" pos="6301">
          <p15:clr>
            <a:srgbClr val="FBAE40"/>
          </p15:clr>
        </p15:guide>
        <p15:guide id="12" orient="horz" pos="3648">
          <p15:clr>
            <a:srgbClr val="FBAE40"/>
          </p15:clr>
        </p15:guide>
        <p15:guide id="13" orient="horz" pos="6538">
          <p15:clr>
            <a:srgbClr val="FBAE40"/>
          </p15:clr>
        </p15:guide>
        <p15:guide id="14" orient="horz" pos="1018">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18 AES Internal [Char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612648" y="1609344"/>
            <a:ext cx="6086602" cy="1692771"/>
          </a:xfrm>
        </p:spPr>
        <p:txBody>
          <a:bodyPr>
            <a:normAutofit/>
          </a:bodyPr>
          <a:lstStyle>
            <a:lvl1pPr>
              <a:lnSpc>
                <a:spcPts val="6600"/>
              </a:lnSpc>
              <a:spcBef>
                <a:spcPts val="0"/>
              </a:spcBef>
              <a:defRPr sz="7000" kern="1200" spc="-10" baseline="0"/>
            </a:lvl1pPr>
          </a:lstStyle>
          <a:p>
            <a:r>
              <a:rPr lang="en-US"/>
              <a:t>Page</a:t>
            </a:r>
            <a:br>
              <a:rPr lang="en-US"/>
            </a:br>
            <a:r>
              <a:rPr lang="en-US"/>
              <a:t>Title</a:t>
            </a:r>
          </a:p>
        </p:txBody>
      </p:sp>
      <p:sp>
        <p:nvSpPr>
          <p:cNvPr id="7" name="Text Placeholder 6"/>
          <p:cNvSpPr>
            <a:spLocks noGrp="1"/>
          </p:cNvSpPr>
          <p:nvPr>
            <p:ph type="body" sz="quarter" idx="11" hasCustomPrompt="1"/>
          </p:nvPr>
        </p:nvSpPr>
        <p:spPr>
          <a:xfrm>
            <a:off x="612775" y="502920"/>
            <a:ext cx="6086475" cy="507831"/>
          </a:xfrm>
        </p:spPr>
        <p:txBody>
          <a:bodyPr>
            <a:noAutofit/>
          </a:bodyPr>
          <a:lstStyle>
            <a:lvl1pPr marL="0">
              <a:spcBef>
                <a:spcPts val="0"/>
              </a:spcBef>
              <a:defRPr sz="3500" kern="1200" spc="-10" baseline="0">
                <a:latin typeface="Arial" charset="0"/>
                <a:ea typeface="Arial" charset="0"/>
                <a:cs typeface="Arial" charset="0"/>
              </a:defRPr>
            </a:lvl1pPr>
          </a:lstStyle>
          <a:p>
            <a:pPr lvl="0"/>
            <a:r>
              <a:rPr lang="en-US"/>
              <a:t>Title</a:t>
            </a:r>
          </a:p>
        </p:txBody>
      </p:sp>
      <p:pic>
        <p:nvPicPr>
          <p:cNvPr id="14" name="Picture 13" descr="A picture containing wheel&#10;&#10;Description automatically generated">
            <a:extLst>
              <a:ext uri="{FF2B5EF4-FFF2-40B4-BE49-F238E27FC236}">
                <a16:creationId xmlns:a16="http://schemas.microsoft.com/office/drawing/2014/main" id="{FA964E1C-29FE-CC47-AD3A-9F6F12CBCB7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653760" y="10360152"/>
            <a:ext cx="841248" cy="328121"/>
          </a:xfrm>
          <a:prstGeom prst="rect">
            <a:avLst/>
          </a:prstGeom>
        </p:spPr>
      </p:pic>
      <p:sp>
        <p:nvSpPr>
          <p:cNvPr id="8" name="Text Placeholder 3">
            <a:extLst>
              <a:ext uri="{FF2B5EF4-FFF2-40B4-BE49-F238E27FC236}">
                <a16:creationId xmlns:a16="http://schemas.microsoft.com/office/drawing/2014/main" id="{4014ADE9-D192-B443-A631-7EE356D8479A}"/>
              </a:ext>
            </a:extLst>
          </p:cNvPr>
          <p:cNvSpPr>
            <a:spLocks noGrp="1"/>
          </p:cNvSpPr>
          <p:nvPr>
            <p:ph type="body" sz="quarter" idx="14"/>
          </p:nvPr>
        </p:nvSpPr>
        <p:spPr>
          <a:xfrm>
            <a:off x="612647" y="3689349"/>
            <a:ext cx="6070814" cy="6670803"/>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0">
              <a:spcAft>
                <a:spcPts val="800"/>
              </a:spcAft>
              <a:defRPr sz="2400">
                <a:solidFill>
                  <a:schemeClr val="accent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0" name="Holder 6">
            <a:extLst>
              <a:ext uri="{FF2B5EF4-FFF2-40B4-BE49-F238E27FC236}">
                <a16:creationId xmlns:a16="http://schemas.microsoft.com/office/drawing/2014/main" id="{9123438D-25A5-E341-B9D0-74EE24D5DA53}"/>
              </a:ext>
            </a:extLst>
          </p:cNvPr>
          <p:cNvSpPr>
            <a:spLocks noGrp="1"/>
          </p:cNvSpPr>
          <p:nvPr>
            <p:ph type="sldNum" sz="quarter" idx="7"/>
          </p:nvPr>
        </p:nvSpPr>
        <p:spPr>
          <a:xfrm>
            <a:off x="603250" y="10432286"/>
            <a:ext cx="1295400" cy="215444"/>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11" name="Text Placeholder 3">
            <a:extLst>
              <a:ext uri="{FF2B5EF4-FFF2-40B4-BE49-F238E27FC236}">
                <a16:creationId xmlns:a16="http://schemas.microsoft.com/office/drawing/2014/main" id="{B1097475-D7CE-E946-B865-DEE1391C1B2A}"/>
              </a:ext>
            </a:extLst>
          </p:cNvPr>
          <p:cNvSpPr>
            <a:spLocks noGrp="1"/>
          </p:cNvSpPr>
          <p:nvPr>
            <p:ph type="body" sz="quarter" idx="15" hasCustomPrompt="1"/>
          </p:nvPr>
        </p:nvSpPr>
        <p:spPr>
          <a:xfrm>
            <a:off x="2216150" y="10340975"/>
            <a:ext cx="4495800"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1428937712"/>
      </p:ext>
    </p:extLst>
  </p:cSld>
  <p:clrMapOvr>
    <a:masterClrMapping/>
  </p:clrMapOvr>
  <mc:AlternateContent xmlns:mc="http://schemas.openxmlformats.org/markup-compatibility/2006" xmlns:p14="http://schemas.microsoft.com/office/powerpoint/2010/main">
    <mc:Choice Requires="p14">
      <p:transition p14:dur="0" advClick="0" advTm="100">
        <p:wipe/>
      </p:transition>
    </mc:Choice>
    <mc:Fallback xmlns="">
      <p:transition advClick="0" advTm="100">
        <p:wipe/>
      </p:transition>
    </mc:Fallback>
  </mc:AlternateContent>
  <p:extLst>
    <p:ext uri="{DCECCB84-F9BA-43D5-87BE-67443E8EF086}">
      <p15:sldGuideLst xmlns:p15="http://schemas.microsoft.com/office/powerpoint/2012/main">
        <p15:guide id="1" orient="horz" pos="641">
          <p15:clr>
            <a:srgbClr val="FBAE40"/>
          </p15:clr>
        </p15:guide>
        <p15:guide id="4" orient="horz" pos="6519">
          <p15:clr>
            <a:srgbClr val="FBAE40"/>
          </p15:clr>
        </p15:guide>
        <p15:guide id="13" orient="horz" pos="2314">
          <p15:clr>
            <a:srgbClr val="FBAE40"/>
          </p15:clr>
        </p15:guide>
        <p15:guide id="14" orient="horz" pos="1018">
          <p15:clr>
            <a:srgbClr val="FBAE40"/>
          </p15:clr>
        </p15:guide>
        <p15:guide id="16" orient="horz" pos="578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AES Internal [Image]">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11C7D1CE-A14E-7E4E-9C5A-86E567FFCEF9}"/>
              </a:ext>
            </a:extLst>
          </p:cNvPr>
          <p:cNvSpPr>
            <a:spLocks/>
          </p:cNvSpPr>
          <p:nvPr/>
        </p:nvSpPr>
        <p:spPr bwMode="auto">
          <a:xfrm>
            <a:off x="0" y="6911975"/>
            <a:ext cx="20104100" cy="4397375"/>
          </a:xfrm>
          <a:custGeom>
            <a:avLst/>
            <a:gdLst>
              <a:gd name="T0" fmla="*/ 0 w 20104100"/>
              <a:gd name="T1" fmla="*/ 4397137 h 4398009"/>
              <a:gd name="T2" fmla="*/ 20104099 w 20104100"/>
              <a:gd name="T3" fmla="*/ 4397137 h 4398009"/>
              <a:gd name="T4" fmla="*/ 20104099 w 20104100"/>
              <a:gd name="T5" fmla="*/ 0 h 4398009"/>
              <a:gd name="T6" fmla="*/ 0 w 20104100"/>
              <a:gd name="T7" fmla="*/ 0 h 4398009"/>
              <a:gd name="T8" fmla="*/ 0 w 20104100"/>
              <a:gd name="T9" fmla="*/ 4397137 h 4398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4398009">
                <a:moveTo>
                  <a:pt x="0" y="4397771"/>
                </a:moveTo>
                <a:lnTo>
                  <a:pt x="20104099" y="4397771"/>
                </a:lnTo>
                <a:lnTo>
                  <a:pt x="20104099" y="0"/>
                </a:lnTo>
                <a:lnTo>
                  <a:pt x="0" y="0"/>
                </a:lnTo>
                <a:lnTo>
                  <a:pt x="0" y="4397771"/>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801"/>
          </a:p>
        </p:txBody>
      </p:sp>
      <p:pic>
        <p:nvPicPr>
          <p:cNvPr id="13" name="Picture 4" descr="A picture containing wheel&#10;&#10;Description automatically generated">
            <a:extLst>
              <a:ext uri="{FF2B5EF4-FFF2-40B4-BE49-F238E27FC236}">
                <a16:creationId xmlns:a16="http://schemas.microsoft.com/office/drawing/2014/main" id="{6BC53DDA-FF0F-CF44-990A-751E33B54B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6" y="10360027"/>
            <a:ext cx="841374"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3"/>
          <p:cNvSpPr>
            <a:spLocks noGrp="1"/>
          </p:cNvSpPr>
          <p:nvPr>
            <p:ph type="pic" sz="quarter" idx="18"/>
          </p:nvPr>
        </p:nvSpPr>
        <p:spPr>
          <a:xfrm>
            <a:off x="11823191" y="628651"/>
            <a:ext cx="8298178" cy="9093201"/>
          </a:xfrm>
        </p:spPr>
        <p:txBody>
          <a:bodyPr>
            <a:normAutofit/>
          </a:bodyPr>
          <a:lstStyle/>
          <a:p>
            <a:pPr lvl="0"/>
            <a:r>
              <a:rPr lang="en-US" noProof="0"/>
              <a:t>Click icon to add picture</a:t>
            </a:r>
          </a:p>
        </p:txBody>
      </p:sp>
      <p:sp>
        <p:nvSpPr>
          <p:cNvPr id="36" name="Text Placeholder 9"/>
          <p:cNvSpPr>
            <a:spLocks noGrp="1"/>
          </p:cNvSpPr>
          <p:nvPr>
            <p:ph type="body" sz="quarter" idx="17"/>
          </p:nvPr>
        </p:nvSpPr>
        <p:spPr>
          <a:xfrm>
            <a:off x="7314583" y="9079994"/>
            <a:ext cx="3191697" cy="1015663"/>
          </a:xfrm>
        </p:spPr>
        <p:txBody>
          <a:bodyPr>
            <a:noAutofit/>
          </a:bodyPr>
          <a:lstStyle>
            <a:lvl1pPr marL="0" indent="0">
              <a:lnSpc>
                <a:spcPct val="100000"/>
              </a:lnSpc>
              <a:spcBef>
                <a:spcPts val="864"/>
              </a:spcBef>
              <a:buFont typeface="Arial" panose="020B0604020202020204" pitchFamily="34" charset="0"/>
              <a:buNone/>
              <a:defRPr sz="2399" kern="1200" spc="-10" baseline="0">
                <a:latin typeface="Arial" charset="0"/>
                <a:ea typeface="Arial" charset="0"/>
                <a:cs typeface="Arial" charset="0"/>
              </a:defRPr>
            </a:lvl1pPr>
          </a:lstStyle>
          <a:p>
            <a:pPr lvl="0"/>
            <a:r>
              <a:rPr lang="en-US"/>
              <a:t>Click to edit Master text styles</a:t>
            </a:r>
          </a:p>
        </p:txBody>
      </p:sp>
      <p:sp>
        <p:nvSpPr>
          <p:cNvPr id="35" name="Text Placeholder 9"/>
          <p:cNvSpPr>
            <a:spLocks noGrp="1"/>
          </p:cNvSpPr>
          <p:nvPr>
            <p:ph type="body" sz="quarter" idx="16"/>
          </p:nvPr>
        </p:nvSpPr>
        <p:spPr>
          <a:xfrm>
            <a:off x="3963232" y="9083676"/>
            <a:ext cx="3191697" cy="1015663"/>
          </a:xfrm>
        </p:spPr>
        <p:txBody>
          <a:bodyPr>
            <a:noAutofit/>
          </a:bodyPr>
          <a:lstStyle>
            <a:lvl1pPr marL="0" indent="0">
              <a:lnSpc>
                <a:spcPct val="100000"/>
              </a:lnSpc>
              <a:spcBef>
                <a:spcPts val="864"/>
              </a:spcBef>
              <a:buFont typeface="Arial" panose="020B0604020202020204" pitchFamily="34" charset="0"/>
              <a:buNone/>
              <a:defRPr sz="2399" kern="1200" spc="-10" baseline="0">
                <a:latin typeface="Arial" charset="0"/>
                <a:ea typeface="Arial" charset="0"/>
                <a:cs typeface="Arial" charset="0"/>
              </a:defRPr>
            </a:lvl1pPr>
          </a:lstStyle>
          <a:p>
            <a:pPr lvl="0"/>
            <a:r>
              <a:rPr lang="en-US"/>
              <a:t>Click to edit Master text styles</a:t>
            </a:r>
          </a:p>
        </p:txBody>
      </p:sp>
      <p:sp>
        <p:nvSpPr>
          <p:cNvPr id="8" name="Text Placeholder 7"/>
          <p:cNvSpPr>
            <a:spLocks noGrp="1"/>
          </p:cNvSpPr>
          <p:nvPr>
            <p:ph type="body" sz="quarter" idx="14"/>
          </p:nvPr>
        </p:nvSpPr>
        <p:spPr>
          <a:xfrm>
            <a:off x="612647" y="7662673"/>
            <a:ext cx="9896603" cy="1015663"/>
          </a:xfrm>
        </p:spPr>
        <p:txBody>
          <a:bodyPr>
            <a:noAutofit/>
          </a:bodyPr>
          <a:lstStyle>
            <a:lvl1pPr marL="0" indent="0">
              <a:lnSpc>
                <a:spcPts val="6599"/>
              </a:lnSpc>
              <a:buFont typeface="Arial" panose="020B0604020202020204" pitchFamily="34" charset="0"/>
              <a:buNone/>
              <a:defRPr sz="7200" kern="1200" spc="-10" baseline="0">
                <a:latin typeface="Arial" charset="0"/>
                <a:ea typeface="Arial" charset="0"/>
                <a:cs typeface="Arial" charset="0"/>
              </a:defRPr>
            </a:lvl1pPr>
          </a:lstStyle>
          <a:p>
            <a:pPr lvl="0"/>
            <a:r>
              <a:rPr lang="en-US"/>
              <a:t>Click to edit Master text styles</a:t>
            </a:r>
          </a:p>
        </p:txBody>
      </p:sp>
      <p:sp>
        <p:nvSpPr>
          <p:cNvPr id="5" name="Title 4"/>
          <p:cNvSpPr>
            <a:spLocks noGrp="1"/>
          </p:cNvSpPr>
          <p:nvPr>
            <p:ph type="title"/>
          </p:nvPr>
        </p:nvSpPr>
        <p:spPr>
          <a:xfrm>
            <a:off x="615553" y="1609345"/>
            <a:ext cx="9893506" cy="846386"/>
          </a:xfrm>
        </p:spPr>
        <p:txBody>
          <a:bodyPr>
            <a:noAutofit/>
          </a:bodyPr>
          <a:lstStyle>
            <a:lvl1pPr marL="0" indent="0" algn="l">
              <a:lnSpc>
                <a:spcPts val="6599"/>
              </a:lnSpc>
              <a:spcBef>
                <a:spcPts val="1415"/>
              </a:spcBef>
              <a:buFont typeface="Arial" panose="020B0604020202020204" pitchFamily="34" charset="0"/>
              <a:buNone/>
              <a:defRPr sz="7200" kern="1200" spc="-10" baseline="0"/>
            </a:lvl1pPr>
          </a:lstStyle>
          <a:p>
            <a:r>
              <a:rPr lang="en-US"/>
              <a:t>Click to edit Master title style</a:t>
            </a:r>
          </a:p>
        </p:txBody>
      </p:sp>
      <p:sp>
        <p:nvSpPr>
          <p:cNvPr id="7" name="Text Placeholder 6"/>
          <p:cNvSpPr>
            <a:spLocks noGrp="1"/>
          </p:cNvSpPr>
          <p:nvPr>
            <p:ph type="body" sz="quarter" idx="11"/>
          </p:nvPr>
        </p:nvSpPr>
        <p:spPr>
          <a:xfrm>
            <a:off x="612774" y="502922"/>
            <a:ext cx="9893506"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3" name="Text Placeholder 2"/>
          <p:cNvSpPr>
            <a:spLocks noGrp="1"/>
          </p:cNvSpPr>
          <p:nvPr>
            <p:ph type="body" sz="quarter" idx="12"/>
          </p:nvPr>
        </p:nvSpPr>
        <p:spPr>
          <a:xfrm>
            <a:off x="612650" y="2634412"/>
            <a:ext cx="4798513" cy="3872224"/>
          </a:xfrm>
        </p:spPr>
        <p:txBody>
          <a:bodyPr tIns="182880">
            <a:noAutofit/>
          </a:bodyPr>
          <a:lstStyle>
            <a:lvl1pPr marL="0" indent="0">
              <a:lnSpc>
                <a:spcPts val="3900"/>
              </a:lnSpc>
              <a:spcBef>
                <a:spcPts val="0"/>
              </a:spcBef>
              <a:spcAft>
                <a:spcPts val="1801"/>
              </a:spcAft>
              <a:buFont typeface="Arial"/>
              <a:buNone/>
              <a:defRPr sz="2399" kern="1200" spc="-10" baseline="0">
                <a:latin typeface="Arial" charset="0"/>
                <a:ea typeface="Arial" charset="0"/>
                <a:cs typeface="Arial" charset="0"/>
              </a:defRPr>
            </a:lvl1pPr>
            <a:lvl2pPr marL="457179" indent="0">
              <a:buClrTx/>
              <a:buFont typeface="Arial"/>
              <a:buNone/>
              <a:defRPr sz="2800" baseline="0">
                <a:latin typeface="Arial"/>
                <a:cs typeface="Arial"/>
              </a:defRPr>
            </a:lvl2pPr>
          </a:lstStyle>
          <a:p>
            <a:pPr lvl="0"/>
            <a:r>
              <a:rPr lang="en-US"/>
              <a:t>Click to edit Master text styles</a:t>
            </a:r>
          </a:p>
        </p:txBody>
      </p:sp>
      <p:sp>
        <p:nvSpPr>
          <p:cNvPr id="26" name="Text Placeholder 2"/>
          <p:cNvSpPr>
            <a:spLocks noGrp="1"/>
          </p:cNvSpPr>
          <p:nvPr>
            <p:ph type="body" sz="quarter" idx="13"/>
          </p:nvPr>
        </p:nvSpPr>
        <p:spPr>
          <a:xfrm>
            <a:off x="5707768" y="2634412"/>
            <a:ext cx="4798513" cy="3872224"/>
          </a:xfrm>
        </p:spPr>
        <p:txBody>
          <a:bodyPr tIns="182880">
            <a:noAutofit/>
          </a:bodyPr>
          <a:lstStyle>
            <a:lvl1pPr marL="0" indent="0">
              <a:lnSpc>
                <a:spcPts val="3900"/>
              </a:lnSpc>
              <a:spcBef>
                <a:spcPts val="0"/>
              </a:spcBef>
              <a:spcAft>
                <a:spcPts val="1801"/>
              </a:spcAft>
              <a:buFont typeface="Arial" panose="020B0604020202020204" pitchFamily="34" charset="0"/>
              <a:buNone/>
              <a:defRPr sz="2399" kern="1200" spc="-10" baseline="0">
                <a:latin typeface="Arial" charset="0"/>
                <a:ea typeface="Arial" charset="0"/>
                <a:cs typeface="Arial" charset="0"/>
              </a:defRPr>
            </a:lvl1pPr>
          </a:lstStyle>
          <a:p>
            <a:pPr lvl="0"/>
            <a:r>
              <a:rPr lang="en-US"/>
              <a:t>Click to edit Master text styles</a:t>
            </a:r>
          </a:p>
        </p:txBody>
      </p:sp>
      <p:sp>
        <p:nvSpPr>
          <p:cNvPr id="10" name="Text Placeholder 9"/>
          <p:cNvSpPr>
            <a:spLocks noGrp="1"/>
          </p:cNvSpPr>
          <p:nvPr>
            <p:ph type="body" sz="quarter" idx="15"/>
          </p:nvPr>
        </p:nvSpPr>
        <p:spPr>
          <a:xfrm>
            <a:off x="612648" y="9074364"/>
            <a:ext cx="3190931" cy="1015663"/>
          </a:xfrm>
        </p:spPr>
        <p:txBody>
          <a:bodyPr>
            <a:noAutofit/>
          </a:bodyPr>
          <a:lstStyle>
            <a:lvl1pPr marL="0" indent="0">
              <a:lnSpc>
                <a:spcPct val="100000"/>
              </a:lnSpc>
              <a:spcBef>
                <a:spcPts val="864"/>
              </a:spcBef>
              <a:buFont typeface="Arial" panose="020B0604020202020204" pitchFamily="34" charset="0"/>
              <a:buNone/>
              <a:defRPr sz="2399" kern="1200" spc="-10" baseline="0">
                <a:latin typeface="Arial" charset="0"/>
                <a:ea typeface="Arial" charset="0"/>
                <a:cs typeface="Arial" charset="0"/>
              </a:defRPr>
            </a:lvl1pPr>
          </a:lstStyle>
          <a:p>
            <a:pPr lvl="0"/>
            <a:r>
              <a:rPr lang="en-US"/>
              <a:t>Click to edit Master text styles</a:t>
            </a:r>
          </a:p>
        </p:txBody>
      </p:sp>
      <p:sp>
        <p:nvSpPr>
          <p:cNvPr id="14" name="Holder 6">
            <a:extLst>
              <a:ext uri="{FF2B5EF4-FFF2-40B4-BE49-F238E27FC236}">
                <a16:creationId xmlns:a16="http://schemas.microsoft.com/office/drawing/2014/main" id="{5C8C91C8-DECF-484A-BA3D-F8EA4C017E8C}"/>
              </a:ext>
            </a:extLst>
          </p:cNvPr>
          <p:cNvSpPr>
            <a:spLocks noGrp="1"/>
          </p:cNvSpPr>
          <p:nvPr>
            <p:ph type="sldNum" sz="quarter" idx="20"/>
          </p:nvPr>
        </p:nvSpPr>
        <p:spPr>
          <a:xfrm>
            <a:off x="603251" y="10433050"/>
            <a:ext cx="1295400" cy="214314"/>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C5F3FFB1-13D9-4546-A272-261E975E298C}" type="slidenum">
              <a:rPr lang="en-US" altLang="en-US"/>
              <a:pPr/>
              <a:t>‹#›</a:t>
            </a:fld>
            <a:endParaRPr lang="en-US" altLang="en-US"/>
          </a:p>
        </p:txBody>
      </p:sp>
      <p:sp>
        <p:nvSpPr>
          <p:cNvPr id="15" name="Text Placeholder 3">
            <a:extLst>
              <a:ext uri="{FF2B5EF4-FFF2-40B4-BE49-F238E27FC236}">
                <a16:creationId xmlns:a16="http://schemas.microsoft.com/office/drawing/2014/main" id="{47CC288C-1D84-DC4D-AF69-FF11B1C488C3}"/>
              </a:ext>
            </a:extLst>
          </p:cNvPr>
          <p:cNvSpPr>
            <a:spLocks noGrp="1"/>
          </p:cNvSpPr>
          <p:nvPr>
            <p:ph type="body" sz="quarter" idx="21" hasCustomPrompt="1"/>
          </p:nvPr>
        </p:nvSpPr>
        <p:spPr>
          <a:xfrm>
            <a:off x="2216151" y="10150475"/>
            <a:ext cx="15989299" cy="534988"/>
          </a:xfrm>
        </p:spPr>
        <p:txBody>
          <a:bodyPr anchor="b">
            <a:normAutofit/>
          </a:bodyPr>
          <a:lstStyle>
            <a:lvl1pPr>
              <a:defRPr sz="2399"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188393033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AES Blank [Title]">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12775" y="502920"/>
            <a:ext cx="6086475" cy="507831"/>
          </a:xfrm>
        </p:spPr>
        <p:txBody>
          <a:bodyPr>
            <a:noAutofit/>
          </a:bodyPr>
          <a:lstStyle>
            <a:lvl1pPr marL="0">
              <a:spcBef>
                <a:spcPts val="0"/>
              </a:spcBef>
              <a:defRPr sz="3500" kern="1200" spc="-10" baseline="0">
                <a:latin typeface="Arial" charset="0"/>
                <a:ea typeface="Arial" charset="0"/>
                <a:cs typeface="Arial" charset="0"/>
              </a:defRPr>
            </a:lvl1pPr>
          </a:lstStyle>
          <a:p>
            <a:pPr lvl="0"/>
            <a:r>
              <a:rPr lang="en-US"/>
              <a:t>Title</a:t>
            </a:r>
          </a:p>
        </p:txBody>
      </p:sp>
      <p:sp>
        <p:nvSpPr>
          <p:cNvPr id="8" name="Holder 6">
            <a:extLst>
              <a:ext uri="{FF2B5EF4-FFF2-40B4-BE49-F238E27FC236}">
                <a16:creationId xmlns:a16="http://schemas.microsoft.com/office/drawing/2014/main" id="{81AC0B4F-7AC3-D943-B8AE-E303B1AE3186}"/>
              </a:ext>
            </a:extLst>
          </p:cNvPr>
          <p:cNvSpPr>
            <a:spLocks noGrp="1"/>
          </p:cNvSpPr>
          <p:nvPr>
            <p:ph type="sldNum" sz="quarter" idx="7"/>
          </p:nvPr>
        </p:nvSpPr>
        <p:spPr>
          <a:xfrm>
            <a:off x="603250" y="10432286"/>
            <a:ext cx="1295400" cy="215444"/>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9" name="Text Placeholder 3">
            <a:extLst>
              <a:ext uri="{FF2B5EF4-FFF2-40B4-BE49-F238E27FC236}">
                <a16:creationId xmlns:a16="http://schemas.microsoft.com/office/drawing/2014/main" id="{7C64D398-A79C-3046-976A-2D14BB723873}"/>
              </a:ext>
            </a:extLst>
          </p:cNvPr>
          <p:cNvSpPr>
            <a:spLocks noGrp="1"/>
          </p:cNvSpPr>
          <p:nvPr>
            <p:ph type="body" sz="quarter" idx="12" hasCustomPrompt="1"/>
          </p:nvPr>
        </p:nvSpPr>
        <p:spPr>
          <a:xfrm>
            <a:off x="2216150" y="10340975"/>
            <a:ext cx="4495800"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3294858578"/>
      </p:ext>
    </p:extLst>
  </p:cSld>
  <p:clrMapOvr>
    <a:masterClrMapping/>
  </p:clrMapOvr>
  <mc:AlternateContent xmlns:mc="http://schemas.openxmlformats.org/markup-compatibility/2006" xmlns:p14="http://schemas.microsoft.com/office/powerpoint/2010/main">
    <mc:Choice Requires="p14">
      <p:transition p14:dur="0" advClick="0" advTm="100">
        <p:wipe/>
      </p:transition>
    </mc:Choice>
    <mc:Fallback xmlns="">
      <p:transition advClick="0" advTm="100">
        <p:wipe/>
      </p:transition>
    </mc:Fallback>
  </mc:AlternateContent>
  <p:extLst>
    <p:ext uri="{DCECCB84-F9BA-43D5-87BE-67443E8EF086}">
      <p15:sldGuideLst xmlns:p15="http://schemas.microsoft.com/office/powerpoint/2012/main">
        <p15:guide id="1" orient="horz" pos="641">
          <p15:clr>
            <a:srgbClr val="FBAE40"/>
          </p15:clr>
        </p15:guide>
        <p15:guide id="4" orient="horz" pos="6519">
          <p15:clr>
            <a:srgbClr val="FBAE40"/>
          </p15:clr>
        </p15:guide>
        <p15:guide id="6" pos="12284">
          <p15:clr>
            <a:srgbClr val="FBAE40"/>
          </p15:clr>
        </p15:guide>
        <p15:guide id="8" pos="380">
          <p15:clr>
            <a:srgbClr val="FBAE40"/>
          </p15:clr>
        </p15:guide>
        <p15:guide id="14" orient="horz" pos="1018">
          <p15:clr>
            <a:srgbClr val="FBAE40"/>
          </p15:clr>
        </p15:guide>
        <p15:guide id="15" orient="horz" pos="298">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AES Blank">
    <p:spTree>
      <p:nvGrpSpPr>
        <p:cNvPr id="1" name=""/>
        <p:cNvGrpSpPr/>
        <p:nvPr/>
      </p:nvGrpSpPr>
      <p:grpSpPr>
        <a:xfrm>
          <a:off x="0" y="0"/>
          <a:ext cx="0" cy="0"/>
          <a:chOff x="0" y="0"/>
          <a:chExt cx="0" cy="0"/>
        </a:xfrm>
      </p:grpSpPr>
      <p:pic>
        <p:nvPicPr>
          <p:cNvPr id="16" name="Picture 15" descr="A picture containing wheel&#10;&#10;Description automatically generated">
            <a:extLst>
              <a:ext uri="{FF2B5EF4-FFF2-40B4-BE49-F238E27FC236}">
                <a16:creationId xmlns:a16="http://schemas.microsoft.com/office/drawing/2014/main" id="{1C0F1BE0-4A07-B049-8D29-D7C34331BCC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653760" y="10360152"/>
            <a:ext cx="841248" cy="328121"/>
          </a:xfrm>
          <a:prstGeom prst="rect">
            <a:avLst/>
          </a:prstGeom>
        </p:spPr>
      </p:pic>
      <p:sp>
        <p:nvSpPr>
          <p:cNvPr id="6" name="Holder 6">
            <a:extLst>
              <a:ext uri="{FF2B5EF4-FFF2-40B4-BE49-F238E27FC236}">
                <a16:creationId xmlns:a16="http://schemas.microsoft.com/office/drawing/2014/main" id="{7F736837-DE79-BC4B-90D8-BD4D8AC36957}"/>
              </a:ext>
            </a:extLst>
          </p:cNvPr>
          <p:cNvSpPr>
            <a:spLocks noGrp="1"/>
          </p:cNvSpPr>
          <p:nvPr>
            <p:ph type="sldNum" sz="quarter" idx="7"/>
          </p:nvPr>
        </p:nvSpPr>
        <p:spPr>
          <a:xfrm>
            <a:off x="603250" y="10432286"/>
            <a:ext cx="1295400" cy="215444"/>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7" name="Text Placeholder 3">
            <a:extLst>
              <a:ext uri="{FF2B5EF4-FFF2-40B4-BE49-F238E27FC236}">
                <a16:creationId xmlns:a16="http://schemas.microsoft.com/office/drawing/2014/main" id="{0673D6CF-4FA7-3346-8EC0-4EF729DD6F2A}"/>
              </a:ext>
            </a:extLst>
          </p:cNvPr>
          <p:cNvSpPr>
            <a:spLocks noGrp="1"/>
          </p:cNvSpPr>
          <p:nvPr>
            <p:ph type="body" sz="quarter" idx="11" hasCustomPrompt="1"/>
          </p:nvPr>
        </p:nvSpPr>
        <p:spPr>
          <a:xfrm>
            <a:off x="2216150" y="10340975"/>
            <a:ext cx="4495800"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4063151374"/>
      </p:ext>
    </p:extLst>
  </p:cSld>
  <p:clrMapOvr>
    <a:masterClrMapping/>
  </p:clrMapOvr>
  <mc:AlternateContent xmlns:mc="http://schemas.openxmlformats.org/markup-compatibility/2006" xmlns:p14="http://schemas.microsoft.com/office/powerpoint/2010/main">
    <mc:Choice Requires="p14">
      <p:transition p14:dur="0" advClick="0" advTm="100">
        <p:wipe/>
      </p:transition>
    </mc:Choice>
    <mc:Fallback xmlns="">
      <p:transition advClick="0" advTm="100">
        <p:wipe/>
      </p:transition>
    </mc:Fallback>
  </mc:AlternateContent>
  <p:extLst>
    <p:ext uri="{DCECCB84-F9BA-43D5-87BE-67443E8EF086}">
      <p15:sldGuideLst xmlns:p15="http://schemas.microsoft.com/office/powerpoint/2012/main">
        <p15:guide id="1" orient="horz" pos="538">
          <p15:clr>
            <a:srgbClr val="FBAE40"/>
          </p15:clr>
        </p15:guide>
        <p15:guide id="4" orient="horz" pos="6514">
          <p15:clr>
            <a:srgbClr val="FBAE40"/>
          </p15:clr>
        </p15:guide>
        <p15:guide id="6" pos="12284">
          <p15:clr>
            <a:srgbClr val="FBAE40"/>
          </p15:clr>
        </p15:guide>
        <p15:guide id="12" orient="horz" pos="2986">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AES Blank [Gray]">
    <p:bg>
      <p:bgRef idx="1001">
        <a:schemeClr val="bg2"/>
      </p:bgRef>
    </p:bg>
    <p:spTree>
      <p:nvGrpSpPr>
        <p:cNvPr id="1" name=""/>
        <p:cNvGrpSpPr/>
        <p:nvPr/>
      </p:nvGrpSpPr>
      <p:grpSpPr>
        <a:xfrm>
          <a:off x="0" y="0"/>
          <a:ext cx="0" cy="0"/>
          <a:chOff x="0" y="0"/>
          <a:chExt cx="0" cy="0"/>
        </a:xfrm>
      </p:grpSpPr>
      <p:pic>
        <p:nvPicPr>
          <p:cNvPr id="16" name="Picture 15" descr="A picture containing wheel&#10;&#10;Description automatically generated">
            <a:extLst>
              <a:ext uri="{FF2B5EF4-FFF2-40B4-BE49-F238E27FC236}">
                <a16:creationId xmlns:a16="http://schemas.microsoft.com/office/drawing/2014/main" id="{1C0F1BE0-4A07-B049-8D29-D7C34331BCC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653760" y="10360152"/>
            <a:ext cx="841248" cy="328121"/>
          </a:xfrm>
          <a:prstGeom prst="rect">
            <a:avLst/>
          </a:prstGeom>
        </p:spPr>
      </p:pic>
      <p:sp>
        <p:nvSpPr>
          <p:cNvPr id="6" name="Holder 6">
            <a:extLst>
              <a:ext uri="{FF2B5EF4-FFF2-40B4-BE49-F238E27FC236}">
                <a16:creationId xmlns:a16="http://schemas.microsoft.com/office/drawing/2014/main" id="{7F736837-DE79-BC4B-90D8-BD4D8AC36957}"/>
              </a:ext>
            </a:extLst>
          </p:cNvPr>
          <p:cNvSpPr>
            <a:spLocks noGrp="1"/>
          </p:cNvSpPr>
          <p:nvPr>
            <p:ph type="sldNum" sz="quarter" idx="7"/>
          </p:nvPr>
        </p:nvSpPr>
        <p:spPr>
          <a:xfrm>
            <a:off x="603250" y="10432286"/>
            <a:ext cx="1295400" cy="215444"/>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7" name="Text Placeholder 3">
            <a:extLst>
              <a:ext uri="{FF2B5EF4-FFF2-40B4-BE49-F238E27FC236}">
                <a16:creationId xmlns:a16="http://schemas.microsoft.com/office/drawing/2014/main" id="{0673D6CF-4FA7-3346-8EC0-4EF729DD6F2A}"/>
              </a:ext>
            </a:extLst>
          </p:cNvPr>
          <p:cNvSpPr>
            <a:spLocks noGrp="1"/>
          </p:cNvSpPr>
          <p:nvPr>
            <p:ph type="body" sz="quarter" idx="11" hasCustomPrompt="1"/>
          </p:nvPr>
        </p:nvSpPr>
        <p:spPr>
          <a:xfrm>
            <a:off x="2216150" y="10340975"/>
            <a:ext cx="4495800" cy="344488"/>
          </a:xfrm>
        </p:spPr>
        <p:txBody>
          <a:bodyPr anchor="b" anchorCtr="0">
            <a:normAutofit/>
          </a:bodyPr>
          <a:lstStyle>
            <a:lvl1pPr>
              <a:defRPr sz="1400" b="1" i="0" cap="all" baseline="0">
                <a:solidFill>
                  <a:schemeClr val="tx1"/>
                </a:solidFill>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10658923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advTm="100">
        <p:wipe/>
      </p:transition>
    </mc:Choice>
    <mc:Fallback xmlns="">
      <p:transition advClick="0" advTm="100">
        <p:wipe/>
      </p:transition>
    </mc:Fallback>
  </mc:AlternateContent>
  <p:extLst>
    <p:ext uri="{DCECCB84-F9BA-43D5-87BE-67443E8EF086}">
      <p15:sldGuideLst xmlns:p15="http://schemas.microsoft.com/office/powerpoint/2012/main">
        <p15:guide id="1" orient="horz" pos="538">
          <p15:clr>
            <a:srgbClr val="FBAE40"/>
          </p15:clr>
        </p15:guide>
        <p15:guide id="4" orient="horz" pos="6514">
          <p15:clr>
            <a:srgbClr val="FBAE40"/>
          </p15:clr>
        </p15:guide>
        <p15:guide id="6" pos="12284">
          <p15:clr>
            <a:srgbClr val="FBAE40"/>
          </p15:clr>
        </p15:guide>
        <p15:guide id="12" orient="horz" pos="2986">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_10 AES Internal [3 Column]">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12775" y="502920"/>
            <a:ext cx="6086475" cy="507831"/>
          </a:xfrm>
        </p:spPr>
        <p:txBody>
          <a:bodyPr>
            <a:noAutofit/>
          </a:bodyPr>
          <a:lstStyle>
            <a:lvl1pPr marL="0">
              <a:spcBef>
                <a:spcPts val="0"/>
              </a:spcBef>
              <a:defRPr sz="3500" kern="1200" spc="-10" baseline="0">
                <a:latin typeface="Arial" charset="0"/>
                <a:ea typeface="Arial" charset="0"/>
                <a:cs typeface="Arial" charset="0"/>
              </a:defRPr>
            </a:lvl1pPr>
          </a:lstStyle>
          <a:p>
            <a:pPr lvl="0"/>
            <a:r>
              <a:rPr lang="en-US"/>
              <a:t>Title</a:t>
            </a:r>
          </a:p>
        </p:txBody>
      </p:sp>
      <p:sp>
        <p:nvSpPr>
          <p:cNvPr id="3" name="Text Placeholder 2"/>
          <p:cNvSpPr>
            <a:spLocks noGrp="1"/>
          </p:cNvSpPr>
          <p:nvPr>
            <p:ph type="body" sz="quarter" idx="12" hasCustomPrompt="1"/>
          </p:nvPr>
        </p:nvSpPr>
        <p:spPr>
          <a:xfrm>
            <a:off x="612648" y="3216275"/>
            <a:ext cx="6086602" cy="796296"/>
          </a:xfrm>
        </p:spPr>
        <p:txBody>
          <a:bodyPr tIns="9144">
            <a:noAutofit/>
          </a:bodyPr>
          <a:lstStyle>
            <a:lvl1pPr marL="0">
              <a:lnSpc>
                <a:spcPts val="6600"/>
              </a:lnSpc>
              <a:spcBef>
                <a:spcPts val="95"/>
              </a:spcBef>
              <a:defRPr sz="7000" kern="1200" spc="-10" baseline="0">
                <a:latin typeface="Arial" charset="0"/>
                <a:ea typeface="Arial" charset="0"/>
                <a:cs typeface="Arial" charset="0"/>
              </a:defRPr>
            </a:lvl1pPr>
          </a:lstStyle>
          <a:p>
            <a:pPr lvl="0"/>
            <a:r>
              <a:rPr lang="en-US"/>
              <a:t>One line title</a:t>
            </a:r>
          </a:p>
        </p:txBody>
      </p:sp>
      <p:sp>
        <p:nvSpPr>
          <p:cNvPr id="35" name="Text Placeholder 2">
            <a:extLst>
              <a:ext uri="{FF2B5EF4-FFF2-40B4-BE49-F238E27FC236}">
                <a16:creationId xmlns:a16="http://schemas.microsoft.com/office/drawing/2014/main" id="{78502A1C-BCEF-384C-9745-9D5B0FD62839}"/>
              </a:ext>
            </a:extLst>
          </p:cNvPr>
          <p:cNvSpPr>
            <a:spLocks noGrp="1"/>
          </p:cNvSpPr>
          <p:nvPr>
            <p:ph type="body" sz="quarter" idx="16" hasCustomPrompt="1"/>
          </p:nvPr>
        </p:nvSpPr>
        <p:spPr>
          <a:xfrm>
            <a:off x="7004050" y="3216275"/>
            <a:ext cx="6096000" cy="796296"/>
          </a:xfrm>
        </p:spPr>
        <p:txBody>
          <a:bodyPr tIns="9144">
            <a:noAutofit/>
          </a:bodyPr>
          <a:lstStyle>
            <a:lvl1pPr marL="0">
              <a:lnSpc>
                <a:spcPts val="6600"/>
              </a:lnSpc>
              <a:spcBef>
                <a:spcPts val="95"/>
              </a:spcBef>
              <a:defRPr sz="7000" kern="1200" spc="-10" baseline="0">
                <a:latin typeface="Arial" charset="0"/>
                <a:ea typeface="Arial" charset="0"/>
                <a:cs typeface="Arial" charset="0"/>
              </a:defRPr>
            </a:lvl1pPr>
          </a:lstStyle>
          <a:p>
            <a:pPr lvl="0"/>
            <a:r>
              <a:rPr lang="en-US"/>
              <a:t>One line title</a:t>
            </a:r>
          </a:p>
        </p:txBody>
      </p:sp>
      <p:sp>
        <p:nvSpPr>
          <p:cNvPr id="36" name="Text Placeholder 2">
            <a:extLst>
              <a:ext uri="{FF2B5EF4-FFF2-40B4-BE49-F238E27FC236}">
                <a16:creationId xmlns:a16="http://schemas.microsoft.com/office/drawing/2014/main" id="{3CF9CAE1-5FB6-6B47-8749-2507ADCE005D}"/>
              </a:ext>
            </a:extLst>
          </p:cNvPr>
          <p:cNvSpPr>
            <a:spLocks noGrp="1"/>
          </p:cNvSpPr>
          <p:nvPr>
            <p:ph type="body" sz="quarter" idx="17" hasCustomPrompt="1"/>
          </p:nvPr>
        </p:nvSpPr>
        <p:spPr>
          <a:xfrm>
            <a:off x="13414247" y="3216275"/>
            <a:ext cx="6086603" cy="796296"/>
          </a:xfrm>
        </p:spPr>
        <p:txBody>
          <a:bodyPr tIns="9144">
            <a:noAutofit/>
          </a:bodyPr>
          <a:lstStyle>
            <a:lvl1pPr marL="0">
              <a:lnSpc>
                <a:spcPts val="6600"/>
              </a:lnSpc>
              <a:spcBef>
                <a:spcPts val="95"/>
              </a:spcBef>
              <a:defRPr sz="7000" kern="1200" spc="-10" baseline="0">
                <a:latin typeface="Arial" charset="0"/>
                <a:ea typeface="Arial" charset="0"/>
                <a:cs typeface="Arial" charset="0"/>
              </a:defRPr>
            </a:lvl1pPr>
          </a:lstStyle>
          <a:p>
            <a:pPr lvl="0"/>
            <a:r>
              <a:rPr lang="en-US"/>
              <a:t>One line title</a:t>
            </a:r>
          </a:p>
        </p:txBody>
      </p:sp>
      <p:pic>
        <p:nvPicPr>
          <p:cNvPr id="31" name="Picture 30" descr="A picture containing wheel&#10;&#10;Description automatically generated">
            <a:extLst>
              <a:ext uri="{FF2B5EF4-FFF2-40B4-BE49-F238E27FC236}">
                <a16:creationId xmlns:a16="http://schemas.microsoft.com/office/drawing/2014/main" id="{C1BE46A8-5E78-D540-B7A4-A3ABB3FA147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653760" y="10360152"/>
            <a:ext cx="841248" cy="328121"/>
          </a:xfrm>
          <a:prstGeom prst="rect">
            <a:avLst/>
          </a:prstGeom>
        </p:spPr>
      </p:pic>
      <p:sp>
        <p:nvSpPr>
          <p:cNvPr id="15" name="Text Placeholder 3">
            <a:extLst>
              <a:ext uri="{FF2B5EF4-FFF2-40B4-BE49-F238E27FC236}">
                <a16:creationId xmlns:a16="http://schemas.microsoft.com/office/drawing/2014/main" id="{E1385658-B7C9-D440-949B-D94D13F17529}"/>
              </a:ext>
            </a:extLst>
          </p:cNvPr>
          <p:cNvSpPr>
            <a:spLocks noGrp="1"/>
          </p:cNvSpPr>
          <p:nvPr>
            <p:ph type="body" sz="quarter" idx="14"/>
          </p:nvPr>
        </p:nvSpPr>
        <p:spPr>
          <a:xfrm>
            <a:off x="612647" y="4517136"/>
            <a:ext cx="6086603" cy="5837239"/>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0">
              <a:spcAft>
                <a:spcPts val="800"/>
              </a:spcAft>
              <a:defRPr sz="2400">
                <a:solidFill>
                  <a:schemeClr val="accent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6" name="Text Placeholder 3">
            <a:extLst>
              <a:ext uri="{FF2B5EF4-FFF2-40B4-BE49-F238E27FC236}">
                <a16:creationId xmlns:a16="http://schemas.microsoft.com/office/drawing/2014/main" id="{0AEE4267-A41A-5140-83CE-41FEC5712908}"/>
              </a:ext>
            </a:extLst>
          </p:cNvPr>
          <p:cNvSpPr>
            <a:spLocks noGrp="1"/>
          </p:cNvSpPr>
          <p:nvPr>
            <p:ph type="body" sz="quarter" idx="18"/>
          </p:nvPr>
        </p:nvSpPr>
        <p:spPr>
          <a:xfrm>
            <a:off x="6992492" y="4517136"/>
            <a:ext cx="6096001" cy="5837239"/>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0">
              <a:spcAft>
                <a:spcPts val="800"/>
              </a:spcAft>
              <a:defRPr sz="2400">
                <a:solidFill>
                  <a:schemeClr val="accent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7" name="Text Placeholder 3">
            <a:extLst>
              <a:ext uri="{FF2B5EF4-FFF2-40B4-BE49-F238E27FC236}">
                <a16:creationId xmlns:a16="http://schemas.microsoft.com/office/drawing/2014/main" id="{E62572B3-F251-1D45-8BFA-4003EE285280}"/>
              </a:ext>
            </a:extLst>
          </p:cNvPr>
          <p:cNvSpPr>
            <a:spLocks noGrp="1"/>
          </p:cNvSpPr>
          <p:nvPr>
            <p:ph type="body" sz="quarter" idx="19"/>
          </p:nvPr>
        </p:nvSpPr>
        <p:spPr>
          <a:xfrm>
            <a:off x="13391133" y="4517136"/>
            <a:ext cx="6086604" cy="5837239"/>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0">
              <a:spcAft>
                <a:spcPts val="800"/>
              </a:spcAft>
              <a:defRPr sz="2400">
                <a:solidFill>
                  <a:schemeClr val="accent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9" name="Picture 18" descr="Logo&#10;&#10;Description automatically generated">
            <a:extLst>
              <a:ext uri="{FF2B5EF4-FFF2-40B4-BE49-F238E27FC236}">
                <a16:creationId xmlns:a16="http://schemas.microsoft.com/office/drawing/2014/main" id="{E3FDC1D7-6003-4BEE-9F02-8FE1CB002BF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9600" y="10354233"/>
            <a:ext cx="1597025" cy="388227"/>
          </a:xfrm>
          <a:prstGeom prst="rect">
            <a:avLst/>
          </a:prstGeom>
        </p:spPr>
      </p:pic>
    </p:spTree>
    <p:extLst>
      <p:ext uri="{BB962C8B-B14F-4D97-AF65-F5344CB8AC3E}">
        <p14:creationId xmlns:p14="http://schemas.microsoft.com/office/powerpoint/2010/main" val="2570161246"/>
      </p:ext>
    </p:extLst>
  </p:cSld>
  <p:clrMapOvr>
    <a:masterClrMapping/>
  </p:clrMapOvr>
  <mc:AlternateContent xmlns:mc="http://schemas.openxmlformats.org/markup-compatibility/2006" xmlns:p14="http://schemas.microsoft.com/office/powerpoint/2010/main">
    <mc:Choice Requires="p14">
      <p:transition p14:dur="0" advClick="0" advTm="100">
        <p:wipe/>
      </p:transition>
    </mc:Choice>
    <mc:Fallback xmlns="">
      <p:transition advClick="0" advTm="100">
        <p:wipe/>
      </p:transition>
    </mc:Fallback>
  </mc:AlternateContent>
  <p:extLst>
    <p:ext uri="{DCECCB84-F9BA-43D5-87BE-67443E8EF086}">
      <p15:sldGuideLst xmlns:p15="http://schemas.microsoft.com/office/powerpoint/2012/main">
        <p15:guide id="4" orient="horz" pos="6519">
          <p15:clr>
            <a:srgbClr val="FBAE40"/>
          </p15:clr>
        </p15:guide>
        <p15:guide id="12" orient="horz" pos="2026">
          <p15:clr>
            <a:srgbClr val="FBAE40"/>
          </p15:clr>
        </p15:guide>
        <p15:guide id="13" orient="horz" pos="2842">
          <p15:clr>
            <a:srgbClr val="FBAE40"/>
          </p15:clr>
        </p15:guide>
        <p15:guide id="14" orient="horz" pos="1018">
          <p15:clr>
            <a:srgbClr val="FBAE40"/>
          </p15:clr>
        </p15:guide>
        <p15:guide id="17" orient="horz" pos="643">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cSld name="AES Internal 8 [2 Column]">
    <p:spTree>
      <p:nvGrpSpPr>
        <p:cNvPr id="1" name=""/>
        <p:cNvGrpSpPr/>
        <p:nvPr/>
      </p:nvGrpSpPr>
      <p:grpSpPr>
        <a:xfrm>
          <a:off x="0" y="0"/>
          <a:ext cx="0" cy="0"/>
          <a:chOff x="0" y="0"/>
          <a:chExt cx="0" cy="0"/>
        </a:xfrm>
      </p:grpSpPr>
      <p:sp>
        <p:nvSpPr>
          <p:cNvPr id="38" name="object 2">
            <a:extLst>
              <a:ext uri="{FF2B5EF4-FFF2-40B4-BE49-F238E27FC236}">
                <a16:creationId xmlns:a16="http://schemas.microsoft.com/office/drawing/2014/main" id="{791688A6-CF45-7449-9CB2-A24896AFBAC5}"/>
              </a:ext>
            </a:extLst>
          </p:cNvPr>
          <p:cNvSpPr/>
          <p:nvPr/>
        </p:nvSpPr>
        <p:spPr>
          <a:xfrm>
            <a:off x="8612302" y="0"/>
            <a:ext cx="11489690" cy="11308715"/>
          </a:xfrm>
          <a:custGeom>
            <a:avLst/>
            <a:gdLst/>
            <a:ahLst/>
            <a:cxnLst/>
            <a:rect l="l" t="t" r="r" b="b"/>
            <a:pathLst>
              <a:path w="11489690" h="11308715">
                <a:moveTo>
                  <a:pt x="0" y="11308556"/>
                </a:moveTo>
                <a:lnTo>
                  <a:pt x="11489178" y="11308556"/>
                </a:lnTo>
                <a:lnTo>
                  <a:pt x="11489178" y="0"/>
                </a:lnTo>
                <a:lnTo>
                  <a:pt x="0" y="0"/>
                </a:lnTo>
                <a:lnTo>
                  <a:pt x="0" y="11308556"/>
                </a:lnTo>
                <a:close/>
              </a:path>
            </a:pathLst>
          </a:custGeom>
          <a:solidFill>
            <a:srgbClr val="F5F5F5"/>
          </a:solidFill>
        </p:spPr>
        <p:txBody>
          <a:bodyPr wrap="square" lIns="0" tIns="0" rIns="0" bIns="0" rtlCol="0"/>
          <a:lstStyle/>
          <a:p>
            <a:endParaRPr/>
          </a:p>
        </p:txBody>
      </p:sp>
      <p:sp>
        <p:nvSpPr>
          <p:cNvPr id="7" name="Text Placeholder 6"/>
          <p:cNvSpPr>
            <a:spLocks noGrp="1"/>
          </p:cNvSpPr>
          <p:nvPr>
            <p:ph type="body" sz="quarter" idx="11" hasCustomPrompt="1"/>
          </p:nvPr>
        </p:nvSpPr>
        <p:spPr>
          <a:xfrm>
            <a:off x="612775" y="502920"/>
            <a:ext cx="6086475" cy="507831"/>
          </a:xfrm>
        </p:spPr>
        <p:txBody>
          <a:bodyPr>
            <a:noAutofit/>
          </a:bodyPr>
          <a:lstStyle>
            <a:lvl1pPr marL="0">
              <a:spcBef>
                <a:spcPts val="0"/>
              </a:spcBef>
              <a:defRPr sz="3500" kern="1200" spc="-10" baseline="0">
                <a:latin typeface="Arial" charset="0"/>
                <a:ea typeface="Arial" charset="0"/>
                <a:cs typeface="Arial" charset="0"/>
              </a:defRPr>
            </a:lvl1pPr>
          </a:lstStyle>
          <a:p>
            <a:pPr lvl="0"/>
            <a:r>
              <a:rPr lang="en-US"/>
              <a:t>Title</a:t>
            </a:r>
          </a:p>
        </p:txBody>
      </p:sp>
      <p:pic>
        <p:nvPicPr>
          <p:cNvPr id="15" name="Picture 14" descr="A picture containing wheel&#10;&#10;Description automatically generated">
            <a:extLst>
              <a:ext uri="{FF2B5EF4-FFF2-40B4-BE49-F238E27FC236}">
                <a16:creationId xmlns:a16="http://schemas.microsoft.com/office/drawing/2014/main" id="{7525D4D8-0C2C-4740-92DB-9F85C07F0DC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653760" y="10360152"/>
            <a:ext cx="841248" cy="328121"/>
          </a:xfrm>
          <a:prstGeom prst="rect">
            <a:avLst/>
          </a:prstGeom>
        </p:spPr>
      </p:pic>
      <p:sp>
        <p:nvSpPr>
          <p:cNvPr id="9" name="Text Placeholder 3">
            <a:extLst>
              <a:ext uri="{FF2B5EF4-FFF2-40B4-BE49-F238E27FC236}">
                <a16:creationId xmlns:a16="http://schemas.microsoft.com/office/drawing/2014/main" id="{EB4CF491-4EFB-084D-A61D-19BB5F745BCF}"/>
              </a:ext>
            </a:extLst>
          </p:cNvPr>
          <p:cNvSpPr>
            <a:spLocks noGrp="1"/>
          </p:cNvSpPr>
          <p:nvPr>
            <p:ph type="body" sz="quarter" idx="16"/>
          </p:nvPr>
        </p:nvSpPr>
        <p:spPr>
          <a:xfrm>
            <a:off x="609092" y="1609344"/>
            <a:ext cx="7690358" cy="8716836"/>
          </a:xfrm>
        </p:spPr>
        <p:txBody>
          <a:bodyPr>
            <a:normAutofit/>
          </a:bodyPr>
          <a:lstStyle>
            <a:lvl1pPr marL="0" indent="0">
              <a:lnSpc>
                <a:spcPts val="6600"/>
              </a:lnSpc>
              <a:spcBef>
                <a:spcPts val="0"/>
              </a:spcBef>
              <a:spcAft>
                <a:spcPts val="800"/>
              </a:spcAft>
              <a:buFont typeface="System Font Regular"/>
              <a:buNone/>
              <a:defRPr sz="7000" kern="1200" spc="-10" baseline="0">
                <a:latin typeface="Arial" panose="020B0604020202020204" pitchFamily="34" charset="0"/>
                <a:cs typeface="Arial" panose="020B0604020202020204" pitchFamily="34" charset="0"/>
              </a:defRPr>
            </a:lvl1pPr>
            <a:lvl2pPr marL="731520" indent="-731520">
              <a:lnSpc>
                <a:spcPct val="100000"/>
              </a:lnSpc>
              <a:spcBef>
                <a:spcPts val="0"/>
              </a:spcBef>
              <a:spcAft>
                <a:spcPts val="800"/>
              </a:spcAft>
              <a:buFont typeface="System Font Regular"/>
              <a:buChar char="→"/>
              <a:defRPr sz="3500" kern="1200" spc="-10" baseline="0">
                <a:latin typeface="Arial" panose="020B0604020202020204" pitchFamily="34" charset="0"/>
                <a:cs typeface="Arial" panose="020B0604020202020204" pitchFamily="34" charset="0"/>
              </a:defRPr>
            </a:lvl2pPr>
            <a:lvl3pPr marL="731520" indent="-731520">
              <a:spcBef>
                <a:spcPts val="800"/>
              </a:spcBef>
              <a:spcAft>
                <a:spcPts val="800"/>
              </a:spcAft>
              <a:buFont typeface="System Font Regular"/>
              <a:buChar char="→"/>
              <a:defRPr sz="16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10" name="Text Placeholder 3">
            <a:extLst>
              <a:ext uri="{FF2B5EF4-FFF2-40B4-BE49-F238E27FC236}">
                <a16:creationId xmlns:a16="http://schemas.microsoft.com/office/drawing/2014/main" id="{183CE846-9DEF-F54D-B67D-F1527206089C}"/>
              </a:ext>
            </a:extLst>
          </p:cNvPr>
          <p:cNvSpPr>
            <a:spLocks noGrp="1"/>
          </p:cNvSpPr>
          <p:nvPr>
            <p:ph type="body" sz="quarter" idx="17"/>
          </p:nvPr>
        </p:nvSpPr>
        <p:spPr>
          <a:xfrm>
            <a:off x="10212502" y="1609344"/>
            <a:ext cx="7688147" cy="8739314"/>
          </a:xfrm>
        </p:spPr>
        <p:txBody>
          <a:bodyPr>
            <a:normAutofit/>
          </a:bodyPr>
          <a:lstStyle>
            <a:lvl1pPr marL="0" indent="0">
              <a:lnSpc>
                <a:spcPct val="100000"/>
              </a:lnSpc>
              <a:spcBef>
                <a:spcPts val="0"/>
              </a:spcBef>
              <a:spcAft>
                <a:spcPts val="800"/>
              </a:spcAft>
              <a:buFont typeface="System Font Regular"/>
              <a:buNone/>
              <a:defRPr sz="3500" kern="1200" spc="-10" baseline="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500" kern="1200" spc="-10" baseline="0">
                <a:latin typeface="Arial" panose="020B0604020202020204" pitchFamily="34" charset="0"/>
                <a:cs typeface="Arial" panose="020B0604020202020204" pitchFamily="34" charset="0"/>
              </a:defRPr>
            </a:lvl2pPr>
            <a:lvl3pPr marL="731520" indent="-731520">
              <a:spcBef>
                <a:spcPts val="800"/>
              </a:spcBef>
              <a:spcAft>
                <a:spcPts val="800"/>
              </a:spcAft>
              <a:buFont typeface="System Font Regular"/>
              <a:buChar char="→"/>
              <a:defRPr sz="16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12" name="Holder 6">
            <a:extLst>
              <a:ext uri="{FF2B5EF4-FFF2-40B4-BE49-F238E27FC236}">
                <a16:creationId xmlns:a16="http://schemas.microsoft.com/office/drawing/2014/main" id="{5568332A-3C71-D54E-B118-FE100A550DC1}"/>
              </a:ext>
            </a:extLst>
          </p:cNvPr>
          <p:cNvSpPr>
            <a:spLocks noGrp="1"/>
          </p:cNvSpPr>
          <p:nvPr>
            <p:ph type="sldNum" sz="quarter" idx="7"/>
          </p:nvPr>
        </p:nvSpPr>
        <p:spPr>
          <a:xfrm>
            <a:off x="603250" y="10432286"/>
            <a:ext cx="1295400" cy="215444"/>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13" name="Text Placeholder 3">
            <a:extLst>
              <a:ext uri="{FF2B5EF4-FFF2-40B4-BE49-F238E27FC236}">
                <a16:creationId xmlns:a16="http://schemas.microsoft.com/office/drawing/2014/main" id="{26FB4913-1BE1-2E46-929D-DB8BDFE78D3A}"/>
              </a:ext>
            </a:extLst>
          </p:cNvPr>
          <p:cNvSpPr>
            <a:spLocks noGrp="1"/>
          </p:cNvSpPr>
          <p:nvPr>
            <p:ph type="body" sz="quarter" idx="18" hasCustomPrompt="1"/>
          </p:nvPr>
        </p:nvSpPr>
        <p:spPr>
          <a:xfrm>
            <a:off x="2216150" y="10340975"/>
            <a:ext cx="4495800"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966591890"/>
      </p:ext>
    </p:extLst>
  </p:cSld>
  <p:clrMapOvr>
    <a:masterClrMapping/>
  </p:clrMapOvr>
  <mc:AlternateContent xmlns:mc="http://schemas.openxmlformats.org/markup-compatibility/2006" xmlns:p14="http://schemas.microsoft.com/office/powerpoint/2010/main">
    <mc:Choice Requires="p14">
      <p:transition p14:dur="0" advClick="0" advTm="100">
        <p:wipe/>
      </p:transition>
    </mc:Choice>
    <mc:Fallback xmlns="">
      <p:transition advClick="0" advTm="100">
        <p:wipe/>
      </p:transition>
    </mc:Fallback>
  </mc:AlternateContent>
  <p:extLst>
    <p:ext uri="{DCECCB84-F9BA-43D5-87BE-67443E8EF086}">
      <p15:sldGuideLst xmlns:p15="http://schemas.microsoft.com/office/powerpoint/2012/main">
        <p15:guide id="1" orient="horz" pos="643">
          <p15:clr>
            <a:srgbClr val="FBAE40"/>
          </p15:clr>
        </p15:guide>
        <p15:guide id="4" orient="horz" pos="6519">
          <p15:clr>
            <a:srgbClr val="FBAE40"/>
          </p15:clr>
        </p15:guide>
        <p15:guide id="14" orient="horz" pos="1021">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1 AES Cov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A57179-286D-9A49-B903-36471AE34F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650" y="8933691"/>
            <a:ext cx="18888202" cy="199153"/>
          </a:xfrm>
          <a:prstGeom prst="rect">
            <a:avLst/>
          </a:prstGeom>
        </p:spPr>
      </p:pic>
      <p:sp>
        <p:nvSpPr>
          <p:cNvPr id="2" name="Holder 2"/>
          <p:cNvSpPr>
            <a:spLocks noGrp="1"/>
          </p:cNvSpPr>
          <p:nvPr>
            <p:ph type="ctrTitle" hasCustomPrompt="1"/>
          </p:nvPr>
        </p:nvSpPr>
        <p:spPr>
          <a:xfrm>
            <a:off x="612651" y="625477"/>
            <a:ext cx="18878803" cy="8463855"/>
          </a:xfrm>
          <a:prstGeom prst="rect">
            <a:avLst/>
          </a:prstGeom>
        </p:spPr>
        <p:txBody>
          <a:bodyPr wrap="square" lIns="0" tIns="0" rIns="0" bIns="0">
            <a:normAutofit/>
          </a:bodyPr>
          <a:lstStyle>
            <a:lvl1pPr marL="9144">
              <a:lnSpc>
                <a:spcPts val="32977"/>
              </a:lnSpc>
              <a:spcBef>
                <a:spcPts val="6695"/>
              </a:spcBef>
              <a:defRPr sz="32948" b="0" i="0" kern="1200" spc="-11" baseline="0">
                <a:solidFill>
                  <a:srgbClr val="010202"/>
                </a:solidFill>
                <a:latin typeface="Arial"/>
                <a:cs typeface="Arial"/>
              </a:defRPr>
            </a:lvl1pPr>
          </a:lstStyle>
          <a:p>
            <a:r>
              <a:rPr lang="en-US"/>
              <a:t>Large </a:t>
            </a:r>
            <a:br>
              <a:rPr lang="en-US"/>
            </a:br>
            <a:r>
              <a:rPr lang="en-US"/>
              <a:t>title</a:t>
            </a:r>
            <a:endParaRPr/>
          </a:p>
        </p:txBody>
      </p:sp>
      <p:pic>
        <p:nvPicPr>
          <p:cNvPr id="4" name="Picture 3" descr="A picture containing wheel&#10;&#10;Description automatically generated">
            <a:extLst>
              <a:ext uri="{FF2B5EF4-FFF2-40B4-BE49-F238E27FC236}">
                <a16:creationId xmlns:a16="http://schemas.microsoft.com/office/drawing/2014/main" id="{FFEF52C9-3B92-2747-AAA3-60EC862109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98696" y="9702879"/>
            <a:ext cx="2551176" cy="995064"/>
          </a:xfrm>
          <a:prstGeom prst="rect">
            <a:avLst/>
          </a:prstGeom>
        </p:spPr>
      </p:pic>
    </p:spTree>
    <p:extLst>
      <p:ext uri="{BB962C8B-B14F-4D97-AF65-F5344CB8AC3E}">
        <p14:creationId xmlns:p14="http://schemas.microsoft.com/office/powerpoint/2010/main" val="3015704028"/>
      </p:ext>
    </p:extLst>
  </p:cSld>
  <p:clrMapOvr>
    <a:masterClrMapping/>
  </p:clrMapOvr>
  <p:extLst>
    <p:ext uri="{DCECCB84-F9BA-43D5-87BE-67443E8EF086}">
      <p15:sldGuideLst xmlns:p15="http://schemas.microsoft.com/office/powerpoint/2012/main">
        <p15:guide id="1" orient="horz" pos="1183" userDrawn="1">
          <p15:clr>
            <a:srgbClr val="FBAE40"/>
          </p15:clr>
        </p15:guide>
        <p15:guide id="4" orient="horz" pos="13426" userDrawn="1">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2 AES Cov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A57179-286D-9A49-B903-36471AE34F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650" y="8933691"/>
            <a:ext cx="18888202" cy="199153"/>
          </a:xfrm>
          <a:prstGeom prst="rect">
            <a:avLst/>
          </a:prstGeom>
        </p:spPr>
      </p:pic>
      <p:sp>
        <p:nvSpPr>
          <p:cNvPr id="2" name="Holder 2"/>
          <p:cNvSpPr>
            <a:spLocks noGrp="1"/>
          </p:cNvSpPr>
          <p:nvPr>
            <p:ph type="ctrTitle" hasCustomPrompt="1"/>
          </p:nvPr>
        </p:nvSpPr>
        <p:spPr>
          <a:xfrm>
            <a:off x="612651" y="854076"/>
            <a:ext cx="18878803" cy="8463855"/>
          </a:xfrm>
          <a:prstGeom prst="rect">
            <a:avLst/>
          </a:prstGeom>
        </p:spPr>
        <p:txBody>
          <a:bodyPr wrap="square" lIns="0" tIns="0" rIns="0" bIns="0">
            <a:normAutofit/>
          </a:bodyPr>
          <a:lstStyle>
            <a:lvl1pPr marL="9144">
              <a:lnSpc>
                <a:spcPts val="16500"/>
              </a:lnSpc>
              <a:spcBef>
                <a:spcPts val="6695"/>
              </a:spcBef>
              <a:defRPr sz="16500" b="0" i="0" kern="1200" spc="-11" baseline="0">
                <a:solidFill>
                  <a:srgbClr val="010202"/>
                </a:solidFill>
                <a:latin typeface="Arial"/>
                <a:cs typeface="Arial"/>
              </a:defRPr>
            </a:lvl1pPr>
          </a:lstStyle>
          <a:p>
            <a:r>
              <a:rPr lang="en-US"/>
              <a:t>Medium </a:t>
            </a:r>
            <a:br>
              <a:rPr lang="en-US"/>
            </a:br>
            <a:r>
              <a:rPr lang="en-US"/>
              <a:t>title</a:t>
            </a:r>
            <a:endParaRPr/>
          </a:p>
        </p:txBody>
      </p:sp>
      <p:pic>
        <p:nvPicPr>
          <p:cNvPr id="4" name="Picture 3" descr="A picture containing wheel&#10;&#10;Description automatically generated">
            <a:extLst>
              <a:ext uri="{FF2B5EF4-FFF2-40B4-BE49-F238E27FC236}">
                <a16:creationId xmlns:a16="http://schemas.microsoft.com/office/drawing/2014/main" id="{FFEF52C9-3B92-2747-AAA3-60EC862109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98696" y="9702879"/>
            <a:ext cx="2551176" cy="995064"/>
          </a:xfrm>
          <a:prstGeom prst="rect">
            <a:avLst/>
          </a:prstGeom>
        </p:spPr>
      </p:pic>
    </p:spTree>
    <p:extLst>
      <p:ext uri="{BB962C8B-B14F-4D97-AF65-F5344CB8AC3E}">
        <p14:creationId xmlns:p14="http://schemas.microsoft.com/office/powerpoint/2010/main" val="1147643310"/>
      </p:ext>
    </p:extLst>
  </p:cSld>
  <p:clrMapOvr>
    <a:masterClrMapping/>
  </p:clrMapOvr>
  <p:extLst>
    <p:ext uri="{DCECCB84-F9BA-43D5-87BE-67443E8EF086}">
      <p15:sldGuideLst xmlns:p15="http://schemas.microsoft.com/office/powerpoint/2012/main">
        <p15:guide id="1" orient="horz" pos="1183" userDrawn="1">
          <p15:clr>
            <a:srgbClr val="FBAE40"/>
          </p15:clr>
        </p15:guide>
        <p15:guide id="4" orient="horz" pos="13426" userDrawn="1">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3 AES Cover">
    <p:spTree>
      <p:nvGrpSpPr>
        <p:cNvPr id="1" name=""/>
        <p:cNvGrpSpPr/>
        <p:nvPr/>
      </p:nvGrpSpPr>
      <p:grpSpPr>
        <a:xfrm>
          <a:off x="0" y="0"/>
          <a:ext cx="0" cy="0"/>
          <a:chOff x="0" y="0"/>
          <a:chExt cx="0" cy="0"/>
        </a:xfrm>
      </p:grpSpPr>
      <p:sp>
        <p:nvSpPr>
          <p:cNvPr id="14" name="Picture Placeholder 4">
            <a:extLst>
              <a:ext uri="{FF2B5EF4-FFF2-40B4-BE49-F238E27FC236}">
                <a16:creationId xmlns:a16="http://schemas.microsoft.com/office/drawing/2014/main" id="{7D77FE0C-2B42-7E49-890F-6743794687E5}"/>
              </a:ext>
            </a:extLst>
          </p:cNvPr>
          <p:cNvSpPr>
            <a:spLocks noGrp="1"/>
          </p:cNvSpPr>
          <p:nvPr>
            <p:ph type="pic" sz="quarter" idx="13"/>
          </p:nvPr>
        </p:nvSpPr>
        <p:spPr>
          <a:xfrm>
            <a:off x="13404851" y="630936"/>
            <a:ext cx="4454527" cy="2468879"/>
          </a:xfrm>
        </p:spPr>
        <p:txBody>
          <a:bodyPr/>
          <a:lstStyle/>
          <a:p>
            <a:r>
              <a:rPr lang="en-US"/>
              <a:t>Click icon to add picture</a:t>
            </a:r>
          </a:p>
        </p:txBody>
      </p:sp>
      <p:sp>
        <p:nvSpPr>
          <p:cNvPr id="5" name="Picture Placeholder 4">
            <a:extLst>
              <a:ext uri="{FF2B5EF4-FFF2-40B4-BE49-F238E27FC236}">
                <a16:creationId xmlns:a16="http://schemas.microsoft.com/office/drawing/2014/main" id="{52EE2625-BEEF-7E46-B852-B0D6DBFE5AD9}"/>
              </a:ext>
            </a:extLst>
          </p:cNvPr>
          <p:cNvSpPr>
            <a:spLocks noGrp="1"/>
          </p:cNvSpPr>
          <p:nvPr>
            <p:ph type="pic" sz="quarter" idx="12"/>
          </p:nvPr>
        </p:nvSpPr>
        <p:spPr>
          <a:xfrm>
            <a:off x="2203706" y="3282696"/>
            <a:ext cx="7991857" cy="7379209"/>
          </a:xfrm>
        </p:spPr>
        <p:txBody>
          <a:bodyPr/>
          <a:lstStyle/>
          <a:p>
            <a:r>
              <a:rPr lang="en-US"/>
              <a:t>Click icon to add picture</a:t>
            </a:r>
          </a:p>
        </p:txBody>
      </p:sp>
      <p:sp>
        <p:nvSpPr>
          <p:cNvPr id="26" name="Text Placeholder 3"/>
          <p:cNvSpPr>
            <a:spLocks noGrp="1"/>
          </p:cNvSpPr>
          <p:nvPr>
            <p:ph type="body" sz="quarter" idx="11" hasCustomPrompt="1"/>
          </p:nvPr>
        </p:nvSpPr>
        <p:spPr>
          <a:xfrm>
            <a:off x="11845579" y="8814817"/>
            <a:ext cx="4150074" cy="630942"/>
          </a:xfrm>
        </p:spPr>
        <p:txBody>
          <a:bodyPr tIns="0">
            <a:noAutofit/>
          </a:bodyPr>
          <a:lstStyle>
            <a:lvl1pPr marL="0">
              <a:spcBef>
                <a:spcPts val="600"/>
              </a:spcBef>
              <a:defRPr sz="3199" kern="1200" spc="-11" baseline="0">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Introductory statement</a:t>
            </a:r>
          </a:p>
        </p:txBody>
      </p:sp>
      <p:sp>
        <p:nvSpPr>
          <p:cNvPr id="4" name="Text Placeholder 3"/>
          <p:cNvSpPr>
            <a:spLocks noGrp="1"/>
          </p:cNvSpPr>
          <p:nvPr>
            <p:ph type="body" sz="quarter" idx="10" hasCustomPrompt="1"/>
          </p:nvPr>
        </p:nvSpPr>
        <p:spPr>
          <a:xfrm>
            <a:off x="2225065" y="1156871"/>
            <a:ext cx="4343400" cy="1068804"/>
          </a:xfrm>
        </p:spPr>
        <p:txBody>
          <a:bodyPr tIns="0">
            <a:noAutofit/>
          </a:bodyPr>
          <a:lstStyle>
            <a:lvl1pPr marL="0">
              <a:spcBef>
                <a:spcPts val="0"/>
              </a:spcBef>
              <a:defRPr sz="3199" kern="1200" spc="-11" baseline="0">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Date</a:t>
            </a:r>
          </a:p>
          <a:p>
            <a:pPr lvl="0"/>
            <a:r>
              <a:rPr lang="en-US"/>
              <a:t>Subhead</a:t>
            </a:r>
          </a:p>
        </p:txBody>
      </p:sp>
      <p:sp>
        <p:nvSpPr>
          <p:cNvPr id="2" name="Holder 2"/>
          <p:cNvSpPr>
            <a:spLocks noGrp="1"/>
          </p:cNvSpPr>
          <p:nvPr>
            <p:ph type="ctrTitle" hasCustomPrompt="1"/>
          </p:nvPr>
        </p:nvSpPr>
        <p:spPr>
          <a:xfrm>
            <a:off x="11795762" y="4633564"/>
            <a:ext cx="5892155" cy="3247044"/>
          </a:xfrm>
          <a:prstGeom prst="rect">
            <a:avLst/>
          </a:prstGeom>
        </p:spPr>
        <p:txBody>
          <a:bodyPr wrap="square" lIns="0" tIns="0" rIns="0" bIns="0">
            <a:normAutofit/>
          </a:bodyPr>
          <a:lstStyle>
            <a:lvl1pPr marL="20942" marR="8377">
              <a:lnSpc>
                <a:spcPts val="13587"/>
              </a:lnSpc>
              <a:spcBef>
                <a:spcPts val="2887"/>
              </a:spcBef>
              <a:defRPr sz="8249" b="0" i="0" kern="1200" spc="-11" baseline="0">
                <a:solidFill>
                  <a:srgbClr val="010202"/>
                </a:solidFill>
                <a:latin typeface="Arial"/>
                <a:cs typeface="Arial"/>
              </a:defRPr>
            </a:lvl1pPr>
          </a:lstStyle>
          <a:p>
            <a:pPr marL="27922" marR="11169">
              <a:lnSpc>
                <a:spcPts val="18116"/>
              </a:lnSpc>
              <a:spcBef>
                <a:spcPts val="3848"/>
              </a:spcBef>
            </a:pPr>
            <a:r>
              <a:rPr lang="en-US" sz="8249" spc="-11">
                <a:solidFill>
                  <a:srgbClr val="010202"/>
                </a:solidFill>
                <a:latin typeface="Arial"/>
                <a:cs typeface="Arial"/>
              </a:rPr>
              <a:t>Presentation Title</a:t>
            </a:r>
            <a:endParaRPr lang="en-US" sz="8249">
              <a:latin typeface="Arial"/>
              <a:cs typeface="Arial"/>
            </a:endParaRPr>
          </a:p>
        </p:txBody>
      </p:sp>
      <p:sp>
        <p:nvSpPr>
          <p:cNvPr id="9" name="Holder 6">
            <a:extLst>
              <a:ext uri="{FF2B5EF4-FFF2-40B4-BE49-F238E27FC236}">
                <a16:creationId xmlns:a16="http://schemas.microsoft.com/office/drawing/2014/main" id="{5A099B78-E026-A84A-A699-B48505E5F37E}"/>
              </a:ext>
            </a:extLst>
          </p:cNvPr>
          <p:cNvSpPr>
            <a:spLocks noGrp="1"/>
          </p:cNvSpPr>
          <p:nvPr>
            <p:ph type="sldNum" sz="quarter" idx="7"/>
          </p:nvPr>
        </p:nvSpPr>
        <p:spPr>
          <a:xfrm>
            <a:off x="19217006" y="630937"/>
            <a:ext cx="283847" cy="153889"/>
          </a:xfrm>
          <a:prstGeom prst="rect">
            <a:avLst/>
          </a:prstGeom>
        </p:spPr>
        <p:txBody>
          <a:bodyPr wrap="square" lIns="0" tIns="0" rIns="0" bIns="0">
            <a:spAutoFit/>
          </a:bodyPr>
          <a:lstStyle>
            <a:lvl1pPr algn="r">
              <a:defRPr sz="1000" b="1">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pic>
        <p:nvPicPr>
          <p:cNvPr id="13" name="Picture 12">
            <a:extLst>
              <a:ext uri="{FF2B5EF4-FFF2-40B4-BE49-F238E27FC236}">
                <a16:creationId xmlns:a16="http://schemas.microsoft.com/office/drawing/2014/main" id="{29096D72-14E6-8047-8A10-918A2F0D0B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648" y="3090674"/>
            <a:ext cx="18937225" cy="199672"/>
          </a:xfrm>
          <a:prstGeom prst="rect">
            <a:avLst/>
          </a:prstGeom>
        </p:spPr>
      </p:pic>
    </p:spTree>
    <p:extLst>
      <p:ext uri="{BB962C8B-B14F-4D97-AF65-F5344CB8AC3E}">
        <p14:creationId xmlns:p14="http://schemas.microsoft.com/office/powerpoint/2010/main" val="3112118380"/>
      </p:ext>
    </p:extLst>
  </p:cSld>
  <p:clrMapOvr>
    <a:masterClrMapping/>
  </p:clrMapOvr>
  <p:extLst>
    <p:ext uri="{DCECCB84-F9BA-43D5-87BE-67443E8EF086}">
      <p15:sldGuideLst xmlns:p15="http://schemas.microsoft.com/office/powerpoint/2012/main">
        <p15:guide id="1" orient="horz" pos="1183" userDrawn="1">
          <p15:clr>
            <a:srgbClr val="FBAE40"/>
          </p15:clr>
        </p15:guide>
        <p15:guide id="4" orient="horz" pos="13426" userDrawn="1">
          <p15:clr>
            <a:srgbClr val="FBAE40"/>
          </p15:clr>
        </p15:guide>
        <p15:guide id="9" pos="14133" userDrawn="1">
          <p15:clr>
            <a:srgbClr val="FBAE40"/>
          </p15:clr>
        </p15:guide>
        <p15:guide id="10" pos="18565" userDrawn="1">
          <p15:clr>
            <a:srgbClr val="FBAE40"/>
          </p15:clr>
        </p15:guide>
        <p15:guide id="12" orient="horz" pos="6460" userDrawn="1">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4 AES Cover">
    <p:spTree>
      <p:nvGrpSpPr>
        <p:cNvPr id="1" name=""/>
        <p:cNvGrpSpPr/>
        <p:nvPr/>
      </p:nvGrpSpPr>
      <p:grpSpPr>
        <a:xfrm>
          <a:off x="0" y="0"/>
          <a:ext cx="0" cy="0"/>
          <a:chOff x="0" y="0"/>
          <a:chExt cx="0" cy="0"/>
        </a:xfrm>
      </p:grpSpPr>
      <p:sp>
        <p:nvSpPr>
          <p:cNvPr id="12" name="Picture Placeholder 3">
            <a:extLst>
              <a:ext uri="{FF2B5EF4-FFF2-40B4-BE49-F238E27FC236}">
                <a16:creationId xmlns:a16="http://schemas.microsoft.com/office/drawing/2014/main" id="{93E22AF4-9ECA-6848-B9C1-E3B07771CE20}"/>
              </a:ext>
            </a:extLst>
          </p:cNvPr>
          <p:cNvSpPr>
            <a:spLocks noGrp="1"/>
          </p:cNvSpPr>
          <p:nvPr>
            <p:ph type="pic" sz="quarter" idx="13"/>
          </p:nvPr>
        </p:nvSpPr>
        <p:spPr>
          <a:xfrm>
            <a:off x="11805921" y="1536192"/>
            <a:ext cx="6073114" cy="4251959"/>
          </a:xfrm>
        </p:spPr>
        <p:txBody>
          <a:bodyPr/>
          <a:lstStyle/>
          <a:p>
            <a:r>
              <a:rPr lang="en-US"/>
              <a:t>Click icon to add picture</a:t>
            </a:r>
          </a:p>
        </p:txBody>
      </p:sp>
      <p:sp>
        <p:nvSpPr>
          <p:cNvPr id="4" name="Picture Placeholder 3">
            <a:extLst>
              <a:ext uri="{FF2B5EF4-FFF2-40B4-BE49-F238E27FC236}">
                <a16:creationId xmlns:a16="http://schemas.microsoft.com/office/drawing/2014/main" id="{4320D3A8-6E16-594B-9E2B-8C22FF2D0DFB}"/>
              </a:ext>
            </a:extLst>
          </p:cNvPr>
          <p:cNvSpPr>
            <a:spLocks noGrp="1"/>
          </p:cNvSpPr>
          <p:nvPr>
            <p:ph type="pic" sz="quarter" idx="12"/>
          </p:nvPr>
        </p:nvSpPr>
        <p:spPr>
          <a:xfrm>
            <a:off x="0" y="5980177"/>
            <a:ext cx="11805922" cy="5330953"/>
          </a:xfrm>
        </p:spPr>
        <p:txBody>
          <a:bodyPr/>
          <a:lstStyle/>
          <a:p>
            <a:r>
              <a:rPr lang="en-US"/>
              <a:t>Click icon to add picture</a:t>
            </a:r>
          </a:p>
        </p:txBody>
      </p:sp>
      <p:sp>
        <p:nvSpPr>
          <p:cNvPr id="2" name="Holder 2"/>
          <p:cNvSpPr>
            <a:spLocks noGrp="1"/>
          </p:cNvSpPr>
          <p:nvPr>
            <p:ph type="ctrTitle" hasCustomPrompt="1"/>
          </p:nvPr>
        </p:nvSpPr>
        <p:spPr>
          <a:xfrm>
            <a:off x="2212849" y="1433167"/>
            <a:ext cx="6080760" cy="3247044"/>
          </a:xfrm>
          <a:prstGeom prst="rect">
            <a:avLst/>
          </a:prstGeom>
        </p:spPr>
        <p:txBody>
          <a:bodyPr wrap="square" lIns="0" tIns="0" rIns="0" bIns="0">
            <a:normAutofit/>
          </a:bodyPr>
          <a:lstStyle>
            <a:lvl1pPr marL="20942" marR="8377">
              <a:lnSpc>
                <a:spcPts val="13587"/>
              </a:lnSpc>
              <a:spcBef>
                <a:spcPts val="2887"/>
              </a:spcBef>
              <a:defRPr sz="8249" b="0" i="0" kern="1200" spc="-11" baseline="0">
                <a:solidFill>
                  <a:srgbClr val="010202"/>
                </a:solidFill>
                <a:latin typeface="Arial"/>
                <a:cs typeface="Arial"/>
              </a:defRPr>
            </a:lvl1pPr>
          </a:lstStyle>
          <a:p>
            <a:pPr marL="27922" marR="11169">
              <a:lnSpc>
                <a:spcPts val="18116"/>
              </a:lnSpc>
              <a:spcBef>
                <a:spcPts val="3848"/>
              </a:spcBef>
            </a:pPr>
            <a:r>
              <a:rPr lang="en-US" sz="8249" spc="-4"/>
              <a:t>Title with </a:t>
            </a:r>
            <a:r>
              <a:rPr lang="en-US" sz="8249" spc="-11">
                <a:solidFill>
                  <a:srgbClr val="1DA84A"/>
                </a:solidFill>
              </a:rPr>
              <a:t>green and </a:t>
            </a:r>
            <a:br>
              <a:rPr lang="en-US" sz="8249" spc="-11">
                <a:solidFill>
                  <a:srgbClr val="1DA84A"/>
                </a:solidFill>
              </a:rPr>
            </a:br>
            <a:r>
              <a:rPr lang="en-US" sz="8249" spc="-4"/>
              <a:t>black text</a:t>
            </a:r>
            <a:endParaRPr lang="en-US" sz="8249">
              <a:latin typeface="Arial"/>
              <a:cs typeface="Arial"/>
            </a:endParaRPr>
          </a:p>
        </p:txBody>
      </p:sp>
      <p:pic>
        <p:nvPicPr>
          <p:cNvPr id="20" name="Picture 19" descr="A picture containing wheel&#10;&#10;Description automatically generated">
            <a:extLst>
              <a:ext uri="{FF2B5EF4-FFF2-40B4-BE49-F238E27FC236}">
                <a16:creationId xmlns:a16="http://schemas.microsoft.com/office/drawing/2014/main" id="{41653854-ECE0-3B41-B714-2E91B5CE64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98696" y="9702879"/>
            <a:ext cx="2551176" cy="995064"/>
          </a:xfrm>
          <a:prstGeom prst="rect">
            <a:avLst/>
          </a:prstGeom>
        </p:spPr>
      </p:pic>
      <p:sp>
        <p:nvSpPr>
          <p:cNvPr id="10" name="Rectangle 9">
            <a:extLst>
              <a:ext uri="{FF2B5EF4-FFF2-40B4-BE49-F238E27FC236}">
                <a16:creationId xmlns:a16="http://schemas.microsoft.com/office/drawing/2014/main" id="{2531BB61-330E-8141-9C04-2EA05B2DA452}"/>
              </a:ext>
            </a:extLst>
          </p:cNvPr>
          <p:cNvSpPr/>
          <p:nvPr/>
        </p:nvSpPr>
        <p:spPr>
          <a:xfrm>
            <a:off x="612650" y="5788154"/>
            <a:ext cx="18888202" cy="192456"/>
          </a:xfrm>
          <a:prstGeom prst="rect">
            <a:avLst/>
          </a:prstGeom>
          <a:gradFill flip="none" rotWithShape="1">
            <a:gsLst>
              <a:gs pos="100000">
                <a:srgbClr val="3250FC"/>
              </a:gs>
              <a:gs pos="70000">
                <a:srgbClr val="9E70FF"/>
              </a:gs>
              <a:gs pos="34000">
                <a:srgbClr val="2ACEEB"/>
              </a:gs>
              <a:gs pos="0">
                <a:srgbClr val="2CBF3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4" name="Holder 6">
            <a:extLst>
              <a:ext uri="{FF2B5EF4-FFF2-40B4-BE49-F238E27FC236}">
                <a16:creationId xmlns:a16="http://schemas.microsoft.com/office/drawing/2014/main" id="{FE7A3AB4-2A5A-BD48-90EC-6D3AFC0757F9}"/>
              </a:ext>
            </a:extLst>
          </p:cNvPr>
          <p:cNvSpPr>
            <a:spLocks noGrp="1"/>
          </p:cNvSpPr>
          <p:nvPr>
            <p:ph type="sldNum" sz="quarter" idx="7"/>
          </p:nvPr>
        </p:nvSpPr>
        <p:spPr>
          <a:xfrm>
            <a:off x="19217006" y="630937"/>
            <a:ext cx="283847" cy="153889"/>
          </a:xfrm>
          <a:prstGeom prst="rect">
            <a:avLst/>
          </a:prstGeom>
        </p:spPr>
        <p:txBody>
          <a:bodyPr wrap="square" lIns="0" tIns="0" rIns="0" bIns="0">
            <a:spAutoFit/>
          </a:bodyPr>
          <a:lstStyle>
            <a:lvl1pPr algn="r">
              <a:defRPr sz="1000" b="1">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9" name="Text Placeholder 3">
            <a:extLst>
              <a:ext uri="{FF2B5EF4-FFF2-40B4-BE49-F238E27FC236}">
                <a16:creationId xmlns:a16="http://schemas.microsoft.com/office/drawing/2014/main" id="{65462B46-67AA-6E44-83EF-0BD607BA3ACE}"/>
              </a:ext>
            </a:extLst>
          </p:cNvPr>
          <p:cNvSpPr>
            <a:spLocks noGrp="1"/>
          </p:cNvSpPr>
          <p:nvPr>
            <p:ph type="body" sz="quarter" idx="10" hasCustomPrompt="1"/>
          </p:nvPr>
        </p:nvSpPr>
        <p:spPr>
          <a:xfrm>
            <a:off x="13404851" y="7307343"/>
            <a:ext cx="4343400" cy="1068804"/>
          </a:xfrm>
        </p:spPr>
        <p:txBody>
          <a:bodyPr tIns="0">
            <a:noAutofit/>
          </a:bodyPr>
          <a:lstStyle>
            <a:lvl1pPr marL="0">
              <a:spcBef>
                <a:spcPts val="0"/>
              </a:spcBef>
              <a:defRPr sz="3199" kern="1200" spc="-11" baseline="0">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Subhead</a:t>
            </a:r>
          </a:p>
          <a:p>
            <a:pPr lvl="0"/>
            <a:r>
              <a:rPr lang="en-US"/>
              <a:t>Date</a:t>
            </a:r>
          </a:p>
        </p:txBody>
      </p:sp>
    </p:spTree>
    <p:extLst>
      <p:ext uri="{BB962C8B-B14F-4D97-AF65-F5344CB8AC3E}">
        <p14:creationId xmlns:p14="http://schemas.microsoft.com/office/powerpoint/2010/main" val="3527360324"/>
      </p:ext>
    </p:extLst>
  </p:cSld>
  <p:clrMapOvr>
    <a:masterClrMapping/>
  </p:clrMapOvr>
  <p:extLst>
    <p:ext uri="{DCECCB84-F9BA-43D5-87BE-67443E8EF086}">
      <p15:sldGuideLst xmlns:p15="http://schemas.microsoft.com/office/powerpoint/2012/main">
        <p15:guide id="1" orient="horz" pos="1183" userDrawn="1">
          <p15:clr>
            <a:srgbClr val="FBAE40"/>
          </p15:clr>
        </p15:guide>
        <p15:guide id="4" orient="horz" pos="13426" userDrawn="1">
          <p15:clr>
            <a:srgbClr val="FBAE40"/>
          </p15:clr>
        </p15:guide>
        <p15:guide id="9" pos="14133" userDrawn="1">
          <p15:clr>
            <a:srgbClr val="FBAE40"/>
          </p15:clr>
        </p15:guide>
        <p15:guide id="10" pos="18565" userDrawn="1">
          <p15:clr>
            <a:srgbClr val="FBAE40"/>
          </p15:clr>
        </p15:guide>
        <p15:guide id="12" orient="horz" pos="6460" userDrawn="1">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5 AES Cover">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8C637C7C-BEE7-064C-9851-9802BDCB894A}"/>
              </a:ext>
            </a:extLst>
          </p:cNvPr>
          <p:cNvSpPr>
            <a:spLocks noGrp="1"/>
          </p:cNvSpPr>
          <p:nvPr>
            <p:ph type="body" sz="quarter" idx="14"/>
          </p:nvPr>
        </p:nvSpPr>
        <p:spPr>
          <a:xfrm>
            <a:off x="11812823" y="5216668"/>
            <a:ext cx="6087827" cy="4095610"/>
          </a:xfrm>
        </p:spPr>
        <p:txBody>
          <a:bodyPr>
            <a:normAutofit/>
          </a:bodyPr>
          <a:lstStyle>
            <a:lvl1pPr>
              <a:spcBef>
                <a:spcPts val="0"/>
              </a:spcBef>
              <a:spcAft>
                <a:spcPts val="800"/>
              </a:spcAft>
              <a:defRPr sz="3199">
                <a:latin typeface="Arial" panose="020B0604020202020204" pitchFamily="34" charset="0"/>
                <a:cs typeface="Arial" panose="020B0604020202020204" pitchFamily="34" charset="0"/>
              </a:defRPr>
            </a:lvl1pPr>
            <a:lvl2pPr marL="457166" indent="-457166">
              <a:spcBef>
                <a:spcPts val="0"/>
              </a:spcBef>
              <a:spcAft>
                <a:spcPts val="800"/>
              </a:spcAft>
              <a:buFont typeface="System Font Regular"/>
              <a:buChar char="→"/>
              <a:defRPr sz="3199">
                <a:latin typeface="Arial" panose="020B0604020202020204" pitchFamily="34" charset="0"/>
                <a:cs typeface="Arial" panose="020B0604020202020204" pitchFamily="34" charset="0"/>
              </a:defRPr>
            </a:lvl2pPr>
            <a:lvl3pPr marL="0">
              <a:spcAft>
                <a:spcPts val="800"/>
              </a:spcAft>
              <a:defRPr sz="31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 name="Holder 2"/>
          <p:cNvSpPr>
            <a:spLocks noGrp="1"/>
          </p:cNvSpPr>
          <p:nvPr>
            <p:ph type="ctrTitle" hasCustomPrompt="1"/>
          </p:nvPr>
        </p:nvSpPr>
        <p:spPr>
          <a:xfrm>
            <a:off x="11812823" y="2779779"/>
            <a:ext cx="6087827" cy="4302781"/>
          </a:xfrm>
          <a:prstGeom prst="rect">
            <a:avLst/>
          </a:prstGeom>
        </p:spPr>
        <p:txBody>
          <a:bodyPr wrap="square" lIns="0" tIns="0" rIns="0" bIns="0">
            <a:spAutoFit/>
          </a:bodyPr>
          <a:lstStyle>
            <a:lvl1pPr marL="20942" marR="8377">
              <a:lnSpc>
                <a:spcPts val="13587"/>
              </a:lnSpc>
              <a:spcBef>
                <a:spcPts val="2887"/>
              </a:spcBef>
              <a:defRPr sz="8249" b="0" i="0" kern="1200" spc="-11" baseline="0">
                <a:solidFill>
                  <a:srgbClr val="010202"/>
                </a:solidFill>
                <a:latin typeface="Arial"/>
                <a:cs typeface="Arial"/>
              </a:defRPr>
            </a:lvl1pPr>
          </a:lstStyle>
          <a:p>
            <a:pPr marL="27922" marR="11169">
              <a:lnSpc>
                <a:spcPts val="18116"/>
              </a:lnSpc>
              <a:spcBef>
                <a:spcPts val="3848"/>
              </a:spcBef>
            </a:pPr>
            <a:r>
              <a:rPr lang="en-US" sz="8249" spc="-4"/>
              <a:t>Presentation Title</a:t>
            </a:r>
            <a:endParaRPr lang="en-US" sz="8249">
              <a:latin typeface="Arial"/>
              <a:cs typeface="Arial"/>
            </a:endParaRPr>
          </a:p>
        </p:txBody>
      </p:sp>
      <p:sp>
        <p:nvSpPr>
          <p:cNvPr id="4" name="Picture Placeholder 3">
            <a:extLst>
              <a:ext uri="{FF2B5EF4-FFF2-40B4-BE49-F238E27FC236}">
                <a16:creationId xmlns:a16="http://schemas.microsoft.com/office/drawing/2014/main" id="{D3EE9359-C4CF-F045-9C60-D5C9638414B2}"/>
              </a:ext>
            </a:extLst>
          </p:cNvPr>
          <p:cNvSpPr>
            <a:spLocks noGrp="1"/>
          </p:cNvSpPr>
          <p:nvPr>
            <p:ph type="pic" sz="quarter" idx="12"/>
          </p:nvPr>
        </p:nvSpPr>
        <p:spPr>
          <a:xfrm>
            <a:off x="1" y="612650"/>
            <a:ext cx="10204451" cy="10045827"/>
          </a:xfrm>
        </p:spPr>
        <p:txBody>
          <a:bodyPr/>
          <a:lstStyle/>
          <a:p>
            <a:r>
              <a:rPr lang="en-US"/>
              <a:t>Click icon to add picture</a:t>
            </a:r>
          </a:p>
        </p:txBody>
      </p:sp>
      <p:pic>
        <p:nvPicPr>
          <p:cNvPr id="22" name="Picture 21" descr="A picture containing wheel&#10;&#10;Description automatically generated">
            <a:extLst>
              <a:ext uri="{FF2B5EF4-FFF2-40B4-BE49-F238E27FC236}">
                <a16:creationId xmlns:a16="http://schemas.microsoft.com/office/drawing/2014/main" id="{ED0E0FFB-0640-CA4F-9B26-C32580330B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98696" y="9702879"/>
            <a:ext cx="2551176" cy="995064"/>
          </a:xfrm>
          <a:prstGeom prst="rect">
            <a:avLst/>
          </a:prstGeom>
        </p:spPr>
      </p:pic>
      <p:sp>
        <p:nvSpPr>
          <p:cNvPr id="11" name="Holder 6">
            <a:extLst>
              <a:ext uri="{FF2B5EF4-FFF2-40B4-BE49-F238E27FC236}">
                <a16:creationId xmlns:a16="http://schemas.microsoft.com/office/drawing/2014/main" id="{64A510D6-7281-A34D-9D20-1FEC25FDE74C}"/>
              </a:ext>
            </a:extLst>
          </p:cNvPr>
          <p:cNvSpPr txBox="1">
            <a:spLocks/>
          </p:cNvSpPr>
          <p:nvPr/>
        </p:nvSpPr>
        <p:spPr>
          <a:xfrm>
            <a:off x="19217006" y="630939"/>
            <a:ext cx="283847" cy="153888"/>
          </a:xfrm>
          <a:prstGeom prst="rect">
            <a:avLst/>
          </a:prstGeom>
        </p:spPr>
        <p:txBody>
          <a:bodyPr wrap="square" lIns="0" tIns="0" rIns="0" bIns="0">
            <a:spAutoFit/>
          </a:bodyPr>
          <a:lstStyle>
            <a:defPPr>
              <a:defRPr lang="en-US"/>
            </a:defPPr>
            <a:lvl1pPr marL="0" algn="r" defTabSz="914400" rtl="0" eaLnBrk="1" latinLnBrk="0" hangingPunct="1">
              <a:defRPr sz="1000" b="1"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000" smtClean="0"/>
              <a:pPr/>
              <a:t>‹#›</a:t>
            </a:fld>
            <a:endParaRPr lang="en-US" sz="1000"/>
          </a:p>
        </p:txBody>
      </p:sp>
      <p:sp>
        <p:nvSpPr>
          <p:cNvPr id="5" name="Picture Placeholder 4">
            <a:extLst>
              <a:ext uri="{FF2B5EF4-FFF2-40B4-BE49-F238E27FC236}">
                <a16:creationId xmlns:a16="http://schemas.microsoft.com/office/drawing/2014/main" id="{35B4C659-EB9F-A840-A6AD-B59A4B50F9C3}"/>
              </a:ext>
            </a:extLst>
          </p:cNvPr>
          <p:cNvSpPr>
            <a:spLocks noGrp="1"/>
          </p:cNvSpPr>
          <p:nvPr>
            <p:ph type="pic" sz="quarter" idx="15"/>
          </p:nvPr>
        </p:nvSpPr>
        <p:spPr>
          <a:xfrm>
            <a:off x="11804652" y="1516064"/>
            <a:ext cx="962026" cy="962026"/>
          </a:xfrm>
        </p:spPr>
        <p:txBody>
          <a:bodyPr/>
          <a:lstStyle/>
          <a:p>
            <a:r>
              <a:rPr lang="en-US"/>
              <a:t>Click icon to add picture</a:t>
            </a:r>
          </a:p>
        </p:txBody>
      </p:sp>
    </p:spTree>
    <p:extLst>
      <p:ext uri="{BB962C8B-B14F-4D97-AF65-F5344CB8AC3E}">
        <p14:creationId xmlns:p14="http://schemas.microsoft.com/office/powerpoint/2010/main" val="2174036867"/>
      </p:ext>
    </p:extLst>
  </p:cSld>
  <p:clrMapOvr>
    <a:masterClrMapping/>
  </p:clrMapOvr>
  <p:extLst>
    <p:ext uri="{DCECCB84-F9BA-43D5-87BE-67443E8EF086}">
      <p15:sldGuideLst xmlns:p15="http://schemas.microsoft.com/office/powerpoint/2012/main">
        <p15:guide id="1" orient="horz" pos="1183" userDrawn="1">
          <p15:clr>
            <a:srgbClr val="FBAE40"/>
          </p15:clr>
        </p15:guide>
        <p15:guide id="4" orient="horz" pos="13426" userDrawn="1">
          <p15:clr>
            <a:srgbClr val="FBAE40"/>
          </p15:clr>
        </p15:guide>
        <p15:guide id="12" orient="horz" pos="646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AES Internal [Image]">
    <p:spTree>
      <p:nvGrpSpPr>
        <p:cNvPr id="1" name=""/>
        <p:cNvGrpSpPr/>
        <p:nvPr/>
      </p:nvGrpSpPr>
      <p:grpSpPr>
        <a:xfrm>
          <a:off x="0" y="0"/>
          <a:ext cx="0" cy="0"/>
          <a:chOff x="0" y="0"/>
          <a:chExt cx="0" cy="0"/>
        </a:xfrm>
      </p:grpSpPr>
      <p:pic>
        <p:nvPicPr>
          <p:cNvPr id="11" name="Picture 3" descr="A picture containing wheel&#10;&#10;Description automatically generated">
            <a:extLst>
              <a:ext uri="{FF2B5EF4-FFF2-40B4-BE49-F238E27FC236}">
                <a16:creationId xmlns:a16="http://schemas.microsoft.com/office/drawing/2014/main" id="{DB4A1562-43A9-2B4A-9C49-AA4E493A4B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6" y="10360027"/>
            <a:ext cx="841374"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a:extLst>
              <a:ext uri="{FF2B5EF4-FFF2-40B4-BE49-F238E27FC236}">
                <a16:creationId xmlns:a16="http://schemas.microsoft.com/office/drawing/2014/main" id="{7B561F0A-29B3-B241-8B5F-EC82023290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776" y="5953125"/>
            <a:ext cx="18845213"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Picture Placeholder 3"/>
          <p:cNvSpPr>
            <a:spLocks noGrp="1"/>
          </p:cNvSpPr>
          <p:nvPr>
            <p:ph type="pic" sz="quarter" idx="19"/>
          </p:nvPr>
        </p:nvSpPr>
        <p:spPr>
          <a:xfrm>
            <a:off x="10204705" y="6135625"/>
            <a:ext cx="7671817" cy="3941064"/>
          </a:xfrm>
        </p:spPr>
        <p:txBody>
          <a:bodyPr>
            <a:normAutofit/>
          </a:bodyPr>
          <a:lstStyle/>
          <a:p>
            <a:pPr lvl="0"/>
            <a:r>
              <a:rPr lang="en-US" noProof="0"/>
              <a:t>Click icon to add picture</a:t>
            </a:r>
          </a:p>
        </p:txBody>
      </p:sp>
      <p:sp>
        <p:nvSpPr>
          <p:cNvPr id="19" name="Picture Placeholder 3"/>
          <p:cNvSpPr>
            <a:spLocks noGrp="1"/>
          </p:cNvSpPr>
          <p:nvPr>
            <p:ph type="pic" sz="quarter" idx="18"/>
          </p:nvPr>
        </p:nvSpPr>
        <p:spPr>
          <a:xfrm>
            <a:off x="5102352" y="6144768"/>
            <a:ext cx="3193620" cy="3008376"/>
          </a:xfrm>
        </p:spPr>
        <p:txBody>
          <a:bodyPr>
            <a:normAutofit/>
          </a:bodyPr>
          <a:lstStyle/>
          <a:p>
            <a:pPr lvl="0"/>
            <a:r>
              <a:rPr lang="en-US" noProof="0"/>
              <a:t>Click icon to add picture</a:t>
            </a:r>
          </a:p>
        </p:txBody>
      </p:sp>
      <p:sp>
        <p:nvSpPr>
          <p:cNvPr id="18" name="Picture Placeholder 3"/>
          <p:cNvSpPr>
            <a:spLocks noGrp="1"/>
          </p:cNvSpPr>
          <p:nvPr>
            <p:ph type="pic" sz="quarter" idx="17"/>
          </p:nvPr>
        </p:nvSpPr>
        <p:spPr>
          <a:xfrm>
            <a:off x="7013449" y="3246120"/>
            <a:ext cx="3191255" cy="2715768"/>
          </a:xfrm>
        </p:spPr>
        <p:txBody>
          <a:bodyPr>
            <a:normAutofit/>
          </a:bodyPr>
          <a:lstStyle/>
          <a:p>
            <a:pPr lvl="0"/>
            <a:r>
              <a:rPr lang="en-US" noProof="0"/>
              <a:t>Click icon to add picture</a:t>
            </a:r>
          </a:p>
        </p:txBody>
      </p:sp>
      <p:sp>
        <p:nvSpPr>
          <p:cNvPr id="4" name="Picture Placeholder 3"/>
          <p:cNvSpPr>
            <a:spLocks noGrp="1"/>
          </p:cNvSpPr>
          <p:nvPr>
            <p:ph type="pic" sz="quarter" idx="16"/>
          </p:nvPr>
        </p:nvSpPr>
        <p:spPr>
          <a:xfrm>
            <a:off x="0" y="1545336"/>
            <a:ext cx="5103813" cy="4416553"/>
          </a:xfrm>
        </p:spPr>
        <p:txBody>
          <a:bodyPr>
            <a:normAutofit/>
          </a:bodyPr>
          <a:lstStyle/>
          <a:p>
            <a:pPr lvl="0"/>
            <a:r>
              <a:rPr lang="en-US" noProof="0"/>
              <a:t>Click icon to add picture</a:t>
            </a:r>
          </a:p>
        </p:txBody>
      </p:sp>
      <p:sp>
        <p:nvSpPr>
          <p:cNvPr id="5" name="Title 4"/>
          <p:cNvSpPr>
            <a:spLocks noGrp="1"/>
          </p:cNvSpPr>
          <p:nvPr>
            <p:ph type="title"/>
          </p:nvPr>
        </p:nvSpPr>
        <p:spPr>
          <a:xfrm>
            <a:off x="11814048" y="1545337"/>
            <a:ext cx="6089903" cy="1477328"/>
          </a:xfrm>
        </p:spPr>
        <p:txBody>
          <a:bodyPr tIns="64008">
            <a:noAutofit/>
          </a:bodyPr>
          <a:lstStyle>
            <a:lvl1pPr algn="l">
              <a:lnSpc>
                <a:spcPct val="100000"/>
              </a:lnSpc>
              <a:spcBef>
                <a:spcPts val="491"/>
              </a:spcBef>
              <a:defRPr sz="3600" kern="1200" spc="-10" baseline="0"/>
            </a:lvl1pPr>
          </a:lstStyle>
          <a:p>
            <a:r>
              <a:rPr lang="en-US"/>
              <a:t>Click to edit Master title style</a:t>
            </a:r>
          </a:p>
        </p:txBody>
      </p:sp>
      <p:sp>
        <p:nvSpPr>
          <p:cNvPr id="7" name="Text Placeholder 6"/>
          <p:cNvSpPr>
            <a:spLocks noGrp="1"/>
          </p:cNvSpPr>
          <p:nvPr>
            <p:ph type="body" sz="quarter" idx="11"/>
          </p:nvPr>
        </p:nvSpPr>
        <p:spPr>
          <a:xfrm>
            <a:off x="612776" y="502922"/>
            <a:ext cx="18845213"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10" name="Text Placeholder 9"/>
          <p:cNvSpPr>
            <a:spLocks noGrp="1"/>
          </p:cNvSpPr>
          <p:nvPr>
            <p:ph type="body" sz="quarter" idx="15"/>
          </p:nvPr>
        </p:nvSpPr>
        <p:spPr>
          <a:xfrm>
            <a:off x="612650" y="7562086"/>
            <a:ext cx="2880359" cy="1536192"/>
          </a:xfrm>
        </p:spPr>
        <p:txBody>
          <a:bodyPr>
            <a:noAutofit/>
          </a:bodyPr>
          <a:lstStyle>
            <a:lvl1pPr marL="0">
              <a:spcBef>
                <a:spcPts val="0"/>
              </a:spcBef>
              <a:defRPr sz="2399" kern="1200" spc="-10" baseline="0">
                <a:latin typeface="Arial" charset="0"/>
                <a:ea typeface="Arial" charset="0"/>
                <a:cs typeface="Arial" charset="0"/>
              </a:defRPr>
            </a:lvl1pPr>
          </a:lstStyle>
          <a:p>
            <a:pPr lvl="0"/>
            <a:r>
              <a:rPr lang="en-US"/>
              <a:t>Click to edit Master text styles</a:t>
            </a:r>
          </a:p>
        </p:txBody>
      </p:sp>
      <p:sp>
        <p:nvSpPr>
          <p:cNvPr id="15" name="Text Placeholder 3"/>
          <p:cNvSpPr>
            <a:spLocks noGrp="1"/>
          </p:cNvSpPr>
          <p:nvPr>
            <p:ph type="body" sz="quarter" idx="14"/>
          </p:nvPr>
        </p:nvSpPr>
        <p:spPr>
          <a:xfrm>
            <a:off x="11814048" y="3455990"/>
            <a:ext cx="6089903" cy="1477328"/>
          </a:xfrm>
        </p:spPr>
        <p:txBody>
          <a:bodyPr>
            <a:no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79" indent="-457179">
              <a:spcBef>
                <a:spcPts val="0"/>
              </a:spcBef>
              <a:spcAft>
                <a:spcPts val="800"/>
              </a:spcAft>
              <a:buFont typeface="Lucida Grande"/>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13" name="Holder 6">
            <a:extLst>
              <a:ext uri="{FF2B5EF4-FFF2-40B4-BE49-F238E27FC236}">
                <a16:creationId xmlns:a16="http://schemas.microsoft.com/office/drawing/2014/main" id="{EE1CCA96-FFEE-7B45-9A8D-B913A22990E9}"/>
              </a:ext>
            </a:extLst>
          </p:cNvPr>
          <p:cNvSpPr>
            <a:spLocks noGrp="1"/>
          </p:cNvSpPr>
          <p:nvPr>
            <p:ph type="sldNum" sz="quarter" idx="21"/>
          </p:nvPr>
        </p:nvSpPr>
        <p:spPr>
          <a:xfrm>
            <a:off x="603251" y="10433050"/>
            <a:ext cx="1295400" cy="214314"/>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810481C2-6D2D-C74B-B402-1FA91C1CF7B0}" type="slidenum">
              <a:rPr lang="en-US" altLang="en-US"/>
              <a:pPr/>
              <a:t>‹#›</a:t>
            </a:fld>
            <a:endParaRPr lang="en-US" altLang="en-US"/>
          </a:p>
        </p:txBody>
      </p:sp>
      <p:sp>
        <p:nvSpPr>
          <p:cNvPr id="14" name="Text Placeholder 3">
            <a:extLst>
              <a:ext uri="{FF2B5EF4-FFF2-40B4-BE49-F238E27FC236}">
                <a16:creationId xmlns:a16="http://schemas.microsoft.com/office/drawing/2014/main" id="{BF47276A-6F41-924C-9639-4915CC2BCBC7}"/>
              </a:ext>
            </a:extLst>
          </p:cNvPr>
          <p:cNvSpPr>
            <a:spLocks noGrp="1"/>
          </p:cNvSpPr>
          <p:nvPr>
            <p:ph type="body" sz="quarter" idx="22" hasCustomPrompt="1"/>
          </p:nvPr>
        </p:nvSpPr>
        <p:spPr>
          <a:xfrm>
            <a:off x="2216151" y="10150475"/>
            <a:ext cx="15989299" cy="534988"/>
          </a:xfrm>
        </p:spPr>
        <p:txBody>
          <a:bodyPr anchor="b">
            <a:normAutofit/>
          </a:bodyPr>
          <a:lstStyle>
            <a:lvl1pPr>
              <a:defRPr sz="2399"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12429742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1 AES Section">
    <p:bg>
      <p:bgPr>
        <a:solidFill>
          <a:srgbClr val="F5F5F5"/>
        </a:solidFill>
        <a:effectLst/>
      </p:bgPr>
    </p:bg>
    <p:spTree>
      <p:nvGrpSpPr>
        <p:cNvPr id="1" name=""/>
        <p:cNvGrpSpPr/>
        <p:nvPr/>
      </p:nvGrpSpPr>
      <p:grpSpPr>
        <a:xfrm>
          <a:off x="0" y="0"/>
          <a:ext cx="0" cy="0"/>
          <a:chOff x="0" y="0"/>
          <a:chExt cx="0" cy="0"/>
        </a:xfrm>
      </p:grpSpPr>
      <p:pic>
        <p:nvPicPr>
          <p:cNvPr id="13" name="Picture 12" descr="A picture containing wheel&#10;&#10;Description automatically generated">
            <a:extLst>
              <a:ext uri="{FF2B5EF4-FFF2-40B4-BE49-F238E27FC236}">
                <a16:creationId xmlns:a16="http://schemas.microsoft.com/office/drawing/2014/main" id="{6D06CDE7-47E0-244C-8AA6-E3B37A29AB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53763" y="10360154"/>
            <a:ext cx="841248" cy="328122"/>
          </a:xfrm>
          <a:prstGeom prst="rect">
            <a:avLst/>
          </a:prstGeom>
        </p:spPr>
      </p:pic>
      <p:sp>
        <p:nvSpPr>
          <p:cNvPr id="8" name="Text Placeholder 7"/>
          <p:cNvSpPr>
            <a:spLocks noGrp="1"/>
          </p:cNvSpPr>
          <p:nvPr>
            <p:ph type="body" sz="quarter" idx="10" hasCustomPrompt="1"/>
          </p:nvPr>
        </p:nvSpPr>
        <p:spPr>
          <a:xfrm>
            <a:off x="612649" y="3401570"/>
            <a:ext cx="18882360" cy="6801861"/>
          </a:xfrm>
        </p:spPr>
        <p:txBody>
          <a:bodyPr tIns="0"/>
          <a:lstStyle>
            <a:lvl1pPr marL="20942" marR="8377">
              <a:lnSpc>
                <a:spcPts val="14214"/>
              </a:lnSpc>
              <a:spcBef>
                <a:spcPts val="1706"/>
              </a:spcBef>
              <a:defRPr sz="7801" kern="1200" spc="-11" baseline="0">
                <a:solidFill>
                  <a:schemeClr val="tx1"/>
                </a:solidFill>
                <a:latin typeface="Arial" charset="0"/>
                <a:ea typeface="Arial" charset="0"/>
                <a:cs typeface="Arial" charset="0"/>
              </a:defRPr>
            </a:lvl1pPr>
          </a:lstStyle>
          <a:p>
            <a:pPr marL="27922" marR="11169">
              <a:lnSpc>
                <a:spcPts val="18952"/>
              </a:lnSpc>
              <a:spcBef>
                <a:spcPts val="2276"/>
              </a:spcBef>
            </a:pPr>
            <a:r>
              <a:rPr lang="en-US" sz="7801">
                <a:latin typeface="Arial"/>
                <a:cs typeface="Arial"/>
              </a:rPr>
              <a:t>Overview statement</a:t>
            </a:r>
          </a:p>
        </p:txBody>
      </p:sp>
      <p:sp>
        <p:nvSpPr>
          <p:cNvPr id="2" name="Holder 2"/>
          <p:cNvSpPr>
            <a:spLocks noGrp="1"/>
          </p:cNvSpPr>
          <p:nvPr>
            <p:ph type="ctrTitle" hasCustomPrompt="1"/>
          </p:nvPr>
        </p:nvSpPr>
        <p:spPr>
          <a:xfrm>
            <a:off x="612649" y="694945"/>
            <a:ext cx="17288002" cy="2408352"/>
          </a:xfrm>
          <a:prstGeom prst="rect">
            <a:avLst/>
          </a:prstGeom>
        </p:spPr>
        <p:txBody>
          <a:bodyPr wrap="square" lIns="0" tIns="0" rIns="0" bIns="0" anchor="t">
            <a:spAutoFit/>
          </a:bodyPr>
          <a:lstStyle>
            <a:lvl1pPr marL="20942" marR="5081">
              <a:lnSpc>
                <a:spcPct val="100000"/>
              </a:lnSpc>
              <a:spcBef>
                <a:spcPts val="189"/>
              </a:spcBef>
              <a:defRPr sz="15650" b="0" i="0" kern="1200" spc="-11" baseline="0">
                <a:solidFill>
                  <a:srgbClr val="010202"/>
                </a:solidFill>
                <a:latin typeface="Arial"/>
                <a:cs typeface="Arial"/>
              </a:defRPr>
            </a:lvl1pPr>
          </a:lstStyle>
          <a:p>
            <a:pPr marL="27922">
              <a:spcBef>
                <a:spcPts val="251"/>
              </a:spcBef>
            </a:pPr>
            <a:r>
              <a:rPr lang="en-US" kern="0"/>
              <a:t>Section Title</a:t>
            </a:r>
          </a:p>
        </p:txBody>
      </p:sp>
      <p:sp>
        <p:nvSpPr>
          <p:cNvPr id="23" name="object 7"/>
          <p:cNvSpPr/>
          <p:nvPr/>
        </p:nvSpPr>
        <p:spPr>
          <a:xfrm>
            <a:off x="18895804" y="10538518"/>
            <a:ext cx="59690" cy="0"/>
          </a:xfrm>
          <a:custGeom>
            <a:avLst/>
            <a:gdLst/>
            <a:ahLst/>
            <a:cxnLst/>
            <a:rect l="l" t="t" r="r" b="b"/>
            <a:pathLst>
              <a:path w="59690">
                <a:moveTo>
                  <a:pt x="59537" y="0"/>
                </a:moveTo>
                <a:lnTo>
                  <a:pt x="0" y="0"/>
                </a:lnTo>
                <a:lnTo>
                  <a:pt x="59537" y="0"/>
                </a:lnTo>
                <a:close/>
              </a:path>
            </a:pathLst>
          </a:custGeom>
          <a:solidFill>
            <a:srgbClr val="8471B3"/>
          </a:solidFill>
        </p:spPr>
        <p:txBody>
          <a:bodyPr wrap="square" lIns="0" tIns="0" rIns="0" bIns="0" rtlCol="0"/>
          <a:lstStyle/>
          <a:p>
            <a:endParaRPr sz="1801"/>
          </a:p>
        </p:txBody>
      </p:sp>
      <p:sp>
        <p:nvSpPr>
          <p:cNvPr id="24" name="object 8"/>
          <p:cNvSpPr/>
          <p:nvPr/>
        </p:nvSpPr>
        <p:spPr>
          <a:xfrm>
            <a:off x="18895804" y="10538518"/>
            <a:ext cx="59690" cy="0"/>
          </a:xfrm>
          <a:custGeom>
            <a:avLst/>
            <a:gdLst/>
            <a:ahLst/>
            <a:cxnLst/>
            <a:rect l="l" t="t" r="r" b="b"/>
            <a:pathLst>
              <a:path w="59690">
                <a:moveTo>
                  <a:pt x="59537" y="0"/>
                </a:moveTo>
                <a:lnTo>
                  <a:pt x="0" y="0"/>
                </a:lnTo>
                <a:lnTo>
                  <a:pt x="59537" y="0"/>
                </a:lnTo>
                <a:close/>
              </a:path>
            </a:pathLst>
          </a:custGeom>
          <a:solidFill>
            <a:srgbClr val="8471B3"/>
          </a:solidFill>
        </p:spPr>
        <p:txBody>
          <a:bodyPr wrap="square" lIns="0" tIns="0" rIns="0" bIns="0" rtlCol="0"/>
          <a:lstStyle/>
          <a:p>
            <a:endParaRPr sz="1801"/>
          </a:p>
        </p:txBody>
      </p:sp>
      <p:sp>
        <p:nvSpPr>
          <p:cNvPr id="4" name="Text Placeholder 3">
            <a:extLst>
              <a:ext uri="{FF2B5EF4-FFF2-40B4-BE49-F238E27FC236}">
                <a16:creationId xmlns:a16="http://schemas.microsoft.com/office/drawing/2014/main" id="{D82758F6-7CDC-ED49-B135-67289B7D2418}"/>
              </a:ext>
            </a:extLst>
          </p:cNvPr>
          <p:cNvSpPr>
            <a:spLocks noGrp="1"/>
          </p:cNvSpPr>
          <p:nvPr>
            <p:ph type="body" sz="quarter" idx="11" hasCustomPrompt="1"/>
          </p:nvPr>
        </p:nvSpPr>
        <p:spPr>
          <a:xfrm>
            <a:off x="2216151" y="10340974"/>
            <a:ext cx="4495801" cy="344489"/>
          </a:xfrm>
        </p:spPr>
        <p:txBody>
          <a:bodyPr anchor="b" anchorCtr="0">
            <a:normAutofit/>
          </a:bodyPr>
          <a:lstStyle>
            <a:lvl1pPr>
              <a:defRPr sz="1401" b="1" i="0" cap="all" baseline="0">
                <a:latin typeface="Arial" panose="020B0604020202020204" pitchFamily="34" charset="0"/>
                <a:cs typeface="Arial" panose="020B0604020202020204" pitchFamily="34" charset="0"/>
              </a:defRPr>
            </a:lvl1pPr>
          </a:lstStyle>
          <a:p>
            <a:pPr lvl="0"/>
            <a:r>
              <a:rPr lang="en-US"/>
              <a:t>Presentation Title</a:t>
            </a:r>
          </a:p>
        </p:txBody>
      </p:sp>
      <p:sp>
        <p:nvSpPr>
          <p:cNvPr id="12" name="Holder 6">
            <a:extLst>
              <a:ext uri="{FF2B5EF4-FFF2-40B4-BE49-F238E27FC236}">
                <a16:creationId xmlns:a16="http://schemas.microsoft.com/office/drawing/2014/main" id="{BA296ADF-0C87-FC4F-855E-11AE685E82F7}"/>
              </a:ext>
            </a:extLst>
          </p:cNvPr>
          <p:cNvSpPr>
            <a:spLocks noGrp="1"/>
          </p:cNvSpPr>
          <p:nvPr>
            <p:ph type="sldNum" sz="quarter" idx="7"/>
          </p:nvPr>
        </p:nvSpPr>
        <p:spPr>
          <a:xfrm>
            <a:off x="603250" y="10432287"/>
            <a:ext cx="1295400" cy="215444"/>
          </a:xfrm>
          <a:prstGeom prst="rect">
            <a:avLst/>
          </a:prstGeom>
        </p:spPr>
        <p:txBody>
          <a:bodyPr wrap="square" lIns="0" tIns="0" rIns="0" bIns="0" anchor="b" anchorCtr="0">
            <a:spAutoFit/>
          </a:bodyPr>
          <a:lstStyle>
            <a:lvl1pPr algn="l">
              <a:defRPr sz="1401"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44702013"/>
      </p:ext>
    </p:extLst>
  </p:cSld>
  <p:clrMapOvr>
    <a:masterClrMapping/>
  </p:clrMapOvr>
  <p:extLst>
    <p:ext uri="{DCECCB84-F9BA-43D5-87BE-67443E8EF086}">
      <p15:sldGuideLst xmlns:p15="http://schemas.microsoft.com/office/powerpoint/2012/main">
        <p15:guide id="1" orient="horz" pos="1183" userDrawn="1">
          <p15:clr>
            <a:srgbClr val="FBAE40"/>
          </p15:clr>
        </p15:guide>
        <p15:guide id="4" orient="horz" pos="14323" userDrawn="1">
          <p15:clr>
            <a:srgbClr val="FBAE40"/>
          </p15:clr>
        </p15:guide>
        <p15:guide id="12" orient="horz" pos="4672" userDrawn="1">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2 AES Section">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612649" y="950978"/>
            <a:ext cx="17288002" cy="1200457"/>
          </a:xfrm>
          <a:prstGeom prst="rect">
            <a:avLst/>
          </a:prstGeom>
        </p:spPr>
        <p:txBody>
          <a:bodyPr wrap="square" lIns="0" tIns="0" rIns="0" bIns="0" anchor="t">
            <a:spAutoFit/>
          </a:bodyPr>
          <a:lstStyle>
            <a:lvl1pPr marL="20942" marR="5081">
              <a:lnSpc>
                <a:spcPct val="100000"/>
              </a:lnSpc>
              <a:spcBef>
                <a:spcPts val="189"/>
              </a:spcBef>
              <a:defRPr sz="7801" b="0" i="0" kern="1200" spc="-11" baseline="0">
                <a:solidFill>
                  <a:srgbClr val="010202"/>
                </a:solidFill>
                <a:latin typeface="Arial"/>
                <a:cs typeface="Arial"/>
              </a:defRPr>
            </a:lvl1pPr>
          </a:lstStyle>
          <a:p>
            <a:pPr marL="27922">
              <a:spcBef>
                <a:spcPts val="251"/>
              </a:spcBef>
            </a:pPr>
            <a:r>
              <a:rPr lang="en-US" kern="0" spc="-4"/>
              <a:t>Section</a:t>
            </a:r>
            <a:r>
              <a:rPr lang="en-US" kern="0" spc="-55"/>
              <a:t> </a:t>
            </a:r>
            <a:r>
              <a:rPr lang="en-US" kern="0"/>
              <a:t>title</a:t>
            </a:r>
          </a:p>
        </p:txBody>
      </p:sp>
      <p:sp>
        <p:nvSpPr>
          <p:cNvPr id="4" name="Text Placeholder 3"/>
          <p:cNvSpPr>
            <a:spLocks noGrp="1"/>
          </p:cNvSpPr>
          <p:nvPr>
            <p:ph type="body" sz="quarter" idx="10" hasCustomPrompt="1"/>
          </p:nvPr>
        </p:nvSpPr>
        <p:spPr>
          <a:xfrm>
            <a:off x="612650" y="2767908"/>
            <a:ext cx="18888202" cy="6409447"/>
          </a:xfrm>
        </p:spPr>
        <p:txBody>
          <a:bodyPr tIns="365760"/>
          <a:lstStyle>
            <a:lvl1pPr marL="9144" marR="0" indent="0" defTabSz="914330" eaLnBrk="1" fontAlgn="auto" latinLnBrk="0" hangingPunct="1">
              <a:lnSpc>
                <a:spcPts val="15669"/>
              </a:lnSpc>
              <a:spcBef>
                <a:spcPts val="0"/>
              </a:spcBef>
              <a:spcAft>
                <a:spcPts val="0"/>
              </a:spcAft>
              <a:buClrTx/>
              <a:buSzTx/>
              <a:buFontTx/>
              <a:buNone/>
              <a:tabLst/>
              <a:defRPr sz="15650" kern="1200" spc="-11" baseline="0">
                <a:latin typeface="Arial" charset="0"/>
                <a:ea typeface="Arial" charset="0"/>
                <a:cs typeface="Arial" charset="0"/>
              </a:defRPr>
            </a:lvl1pPr>
            <a:lvl2pPr>
              <a:defRPr sz="15650">
                <a:latin typeface="Arial" charset="0"/>
                <a:ea typeface="Arial" charset="0"/>
                <a:cs typeface="Arial" charset="0"/>
              </a:defRPr>
            </a:lvl2pPr>
            <a:lvl3pPr>
              <a:defRPr sz="15650">
                <a:latin typeface="Arial" charset="0"/>
                <a:ea typeface="Arial" charset="0"/>
                <a:cs typeface="Arial" charset="0"/>
              </a:defRPr>
            </a:lvl3pPr>
            <a:lvl4pPr>
              <a:defRPr sz="15650">
                <a:latin typeface="Arial" charset="0"/>
                <a:ea typeface="Arial" charset="0"/>
                <a:cs typeface="Arial" charset="0"/>
              </a:defRPr>
            </a:lvl4pPr>
            <a:lvl5pPr>
              <a:defRPr sz="15650">
                <a:latin typeface="Arial" charset="0"/>
                <a:ea typeface="Arial" charset="0"/>
                <a:cs typeface="Arial" charset="0"/>
              </a:defRPr>
            </a:lvl5pPr>
          </a:lstStyle>
          <a:p>
            <a:pPr marL="0" marR="0" lvl="0" indent="0" defTabSz="914330" eaLnBrk="1" fontAlgn="auto" latinLnBrk="0" hangingPunct="1">
              <a:lnSpc>
                <a:spcPts val="15669"/>
              </a:lnSpc>
              <a:spcBef>
                <a:spcPts val="3230"/>
              </a:spcBef>
              <a:spcAft>
                <a:spcPts val="0"/>
              </a:spcAft>
              <a:buClrTx/>
              <a:buSzTx/>
              <a:buFontTx/>
              <a:buNone/>
              <a:tabLst/>
              <a:defRPr/>
            </a:pPr>
            <a:r>
              <a:rPr lang="en-US" sz="15650" spc="-40">
                <a:solidFill>
                  <a:srgbClr val="010202"/>
                </a:solidFill>
                <a:latin typeface="Arial"/>
                <a:cs typeface="Arial"/>
              </a:rPr>
              <a:t>Overview statement</a:t>
            </a:r>
            <a:endParaRPr lang="en-US" sz="15650">
              <a:latin typeface="Arial"/>
              <a:cs typeface="Arial"/>
            </a:endParaRPr>
          </a:p>
        </p:txBody>
      </p:sp>
      <p:pic>
        <p:nvPicPr>
          <p:cNvPr id="15" name="Picture 14" descr="A picture containing wheel&#10;&#10;Description automatically generated">
            <a:extLst>
              <a:ext uri="{FF2B5EF4-FFF2-40B4-BE49-F238E27FC236}">
                <a16:creationId xmlns:a16="http://schemas.microsoft.com/office/drawing/2014/main" id="{0FDCDEAA-5702-DA4A-B940-CFB90503E4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53763" y="10360154"/>
            <a:ext cx="841248" cy="328122"/>
          </a:xfrm>
          <a:prstGeom prst="rect">
            <a:avLst/>
          </a:prstGeom>
        </p:spPr>
      </p:pic>
      <p:pic>
        <p:nvPicPr>
          <p:cNvPr id="11" name="Picture 10">
            <a:extLst>
              <a:ext uri="{FF2B5EF4-FFF2-40B4-BE49-F238E27FC236}">
                <a16:creationId xmlns:a16="http://schemas.microsoft.com/office/drawing/2014/main" id="{9B97702A-63B0-BD47-8A38-B17413BB26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651" y="2478024"/>
            <a:ext cx="18845784" cy="198707"/>
          </a:xfrm>
          <a:prstGeom prst="rect">
            <a:avLst/>
          </a:prstGeom>
        </p:spPr>
      </p:pic>
      <p:sp>
        <p:nvSpPr>
          <p:cNvPr id="9" name="Holder 6">
            <a:extLst>
              <a:ext uri="{FF2B5EF4-FFF2-40B4-BE49-F238E27FC236}">
                <a16:creationId xmlns:a16="http://schemas.microsoft.com/office/drawing/2014/main" id="{CD501E8A-F006-3A41-9AEF-F30A4223718A}"/>
              </a:ext>
            </a:extLst>
          </p:cNvPr>
          <p:cNvSpPr>
            <a:spLocks noGrp="1"/>
          </p:cNvSpPr>
          <p:nvPr>
            <p:ph type="sldNum" sz="quarter" idx="7"/>
          </p:nvPr>
        </p:nvSpPr>
        <p:spPr>
          <a:xfrm>
            <a:off x="603250" y="10432287"/>
            <a:ext cx="1295400" cy="215444"/>
          </a:xfrm>
          <a:prstGeom prst="rect">
            <a:avLst/>
          </a:prstGeom>
        </p:spPr>
        <p:txBody>
          <a:bodyPr wrap="square" lIns="0" tIns="0" rIns="0" bIns="0" anchor="b" anchorCtr="0">
            <a:spAutoFit/>
          </a:bodyPr>
          <a:lstStyle>
            <a:lvl1pPr algn="l">
              <a:defRPr sz="1401"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10" name="Text Placeholder 3">
            <a:extLst>
              <a:ext uri="{FF2B5EF4-FFF2-40B4-BE49-F238E27FC236}">
                <a16:creationId xmlns:a16="http://schemas.microsoft.com/office/drawing/2014/main" id="{49E90806-CF1D-1C44-A4E2-C638EF8186A8}"/>
              </a:ext>
            </a:extLst>
          </p:cNvPr>
          <p:cNvSpPr>
            <a:spLocks noGrp="1"/>
          </p:cNvSpPr>
          <p:nvPr>
            <p:ph type="body" sz="quarter" idx="11" hasCustomPrompt="1"/>
          </p:nvPr>
        </p:nvSpPr>
        <p:spPr>
          <a:xfrm>
            <a:off x="2216151" y="10340974"/>
            <a:ext cx="4495801" cy="344489"/>
          </a:xfrm>
        </p:spPr>
        <p:txBody>
          <a:bodyPr anchor="b" anchorCtr="0">
            <a:normAutofit/>
          </a:bodyPr>
          <a:lstStyle>
            <a:lvl1pPr>
              <a:defRPr sz="1401"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2771580302"/>
      </p:ext>
    </p:extLst>
  </p:cSld>
  <p:clrMapOvr>
    <a:masterClrMapping/>
  </p:clrMapOvr>
  <p:extLst>
    <p:ext uri="{DCECCB84-F9BA-43D5-87BE-67443E8EF086}">
      <p15:sldGuideLst xmlns:p15="http://schemas.microsoft.com/office/powerpoint/2012/main">
        <p15:guide id="1" orient="horz" pos="1183" userDrawn="1">
          <p15:clr>
            <a:srgbClr val="FBAE40"/>
          </p15:clr>
        </p15:guide>
        <p15:guide id="4" orient="horz" pos="14323" userDrawn="1">
          <p15:clr>
            <a:srgbClr val="FBAE40"/>
          </p15:clr>
        </p15:guide>
        <p15:guide id="12" orient="horz" pos="3821" userDrawn="1">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1 AES Tex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2649" y="701676"/>
            <a:ext cx="17288002" cy="9639300"/>
          </a:xfrm>
        </p:spPr>
        <p:txBody>
          <a:bodyPr tIns="411480">
            <a:normAutofit/>
          </a:bodyPr>
          <a:lstStyle>
            <a:lvl1pPr marL="20942" marR="8377" indent="3027118" defTabSz="914330" eaLnBrk="1" fontAlgn="auto" latinLnBrk="0" hangingPunct="1">
              <a:lnSpc>
                <a:spcPts val="25838"/>
              </a:lnSpc>
              <a:spcBef>
                <a:spcPts val="5325"/>
              </a:spcBef>
              <a:spcAft>
                <a:spcPts val="0"/>
              </a:spcAft>
              <a:buClrTx/>
              <a:buSzTx/>
              <a:buFontTx/>
              <a:buNone/>
              <a:tabLst/>
              <a:defRPr sz="15599" kern="1200" spc="-11" baseline="0">
                <a:latin typeface="Arial" charset="0"/>
                <a:ea typeface="Arial" charset="0"/>
                <a:cs typeface="Arial" charset="0"/>
              </a:defRPr>
            </a:lvl1pPr>
            <a:lvl2pPr>
              <a:defRPr sz="15650">
                <a:latin typeface="Arial" charset="0"/>
                <a:ea typeface="Arial" charset="0"/>
                <a:cs typeface="Arial" charset="0"/>
              </a:defRPr>
            </a:lvl2pPr>
            <a:lvl3pPr>
              <a:defRPr sz="15650">
                <a:latin typeface="Arial" charset="0"/>
                <a:ea typeface="Arial" charset="0"/>
                <a:cs typeface="Arial" charset="0"/>
              </a:defRPr>
            </a:lvl3pPr>
            <a:lvl4pPr>
              <a:defRPr sz="15650">
                <a:latin typeface="Arial" charset="0"/>
                <a:ea typeface="Arial" charset="0"/>
                <a:cs typeface="Arial" charset="0"/>
              </a:defRPr>
            </a:lvl4pPr>
            <a:lvl5pPr>
              <a:defRPr sz="15650">
                <a:latin typeface="Arial" charset="0"/>
                <a:ea typeface="Arial" charset="0"/>
                <a:cs typeface="Arial" charset="0"/>
              </a:defRPr>
            </a:lvl5pPr>
          </a:lstStyle>
          <a:p>
            <a:pPr marL="27922" marR="11169" indent="4036157">
              <a:lnSpc>
                <a:spcPts val="34450"/>
              </a:lnSpc>
              <a:spcBef>
                <a:spcPts val="7099"/>
              </a:spcBef>
            </a:pPr>
            <a:r>
              <a:rPr lang="en-US" sz="15650">
                <a:solidFill>
                  <a:srgbClr val="010202"/>
                </a:solidFill>
                <a:latin typeface="Arial"/>
                <a:cs typeface="Arial"/>
              </a:rPr>
              <a:t>Statement</a:t>
            </a:r>
            <a:endParaRPr lang="en-US" sz="15650">
              <a:latin typeface="Arial"/>
              <a:cs typeface="Arial"/>
            </a:endParaRPr>
          </a:p>
        </p:txBody>
      </p:sp>
      <p:sp>
        <p:nvSpPr>
          <p:cNvPr id="17" name="object 4"/>
          <p:cNvSpPr/>
          <p:nvPr/>
        </p:nvSpPr>
        <p:spPr>
          <a:xfrm>
            <a:off x="15515234" y="7614119"/>
            <a:ext cx="2107769" cy="1059178"/>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801"/>
          </a:p>
        </p:txBody>
      </p:sp>
      <p:pic>
        <p:nvPicPr>
          <p:cNvPr id="14" name="Picture 13" descr="A picture containing wheel&#10;&#10;Description automatically generated">
            <a:extLst>
              <a:ext uri="{FF2B5EF4-FFF2-40B4-BE49-F238E27FC236}">
                <a16:creationId xmlns:a16="http://schemas.microsoft.com/office/drawing/2014/main" id="{4F60CC4A-3204-0A4F-88C9-7347EA77FE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53763" y="10360154"/>
            <a:ext cx="841248" cy="328122"/>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E9DD4A45-1A06-F546-993C-EF0BD6378E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254" y="1262003"/>
            <a:ext cx="1218552" cy="1444752"/>
          </a:xfrm>
          <a:prstGeom prst="rect">
            <a:avLst/>
          </a:prstGeom>
        </p:spPr>
      </p:pic>
      <p:sp>
        <p:nvSpPr>
          <p:cNvPr id="9" name="Holder 6">
            <a:extLst>
              <a:ext uri="{FF2B5EF4-FFF2-40B4-BE49-F238E27FC236}">
                <a16:creationId xmlns:a16="http://schemas.microsoft.com/office/drawing/2014/main" id="{34FE868D-0380-B540-BB8F-223B6C8B6CA7}"/>
              </a:ext>
            </a:extLst>
          </p:cNvPr>
          <p:cNvSpPr>
            <a:spLocks noGrp="1"/>
          </p:cNvSpPr>
          <p:nvPr>
            <p:ph type="sldNum" sz="quarter" idx="7"/>
          </p:nvPr>
        </p:nvSpPr>
        <p:spPr>
          <a:xfrm>
            <a:off x="603250" y="10432287"/>
            <a:ext cx="1295400" cy="215444"/>
          </a:xfrm>
          <a:prstGeom prst="rect">
            <a:avLst/>
          </a:prstGeom>
        </p:spPr>
        <p:txBody>
          <a:bodyPr wrap="square" lIns="0" tIns="0" rIns="0" bIns="0" anchor="b" anchorCtr="0">
            <a:spAutoFit/>
          </a:bodyPr>
          <a:lstStyle>
            <a:lvl1pPr algn="l">
              <a:defRPr sz="1401"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10" name="Text Placeholder 3">
            <a:extLst>
              <a:ext uri="{FF2B5EF4-FFF2-40B4-BE49-F238E27FC236}">
                <a16:creationId xmlns:a16="http://schemas.microsoft.com/office/drawing/2014/main" id="{21001D29-735C-FF4A-963A-07A38CAB1F53}"/>
              </a:ext>
            </a:extLst>
          </p:cNvPr>
          <p:cNvSpPr>
            <a:spLocks noGrp="1"/>
          </p:cNvSpPr>
          <p:nvPr>
            <p:ph type="body" sz="quarter" idx="11" hasCustomPrompt="1"/>
          </p:nvPr>
        </p:nvSpPr>
        <p:spPr>
          <a:xfrm>
            <a:off x="2216151" y="10340974"/>
            <a:ext cx="4495801" cy="344489"/>
          </a:xfrm>
        </p:spPr>
        <p:txBody>
          <a:bodyPr anchor="b" anchorCtr="0">
            <a:normAutofit/>
          </a:bodyPr>
          <a:lstStyle>
            <a:lvl1pPr>
              <a:defRPr sz="1401"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4197244659"/>
      </p:ext>
    </p:extLst>
  </p:cSld>
  <p:clrMapOvr>
    <a:masterClrMapping/>
  </p:clrMapOvr>
  <p:extLst>
    <p:ext uri="{DCECCB84-F9BA-43D5-87BE-67443E8EF086}">
      <p15:sldGuideLst xmlns:p15="http://schemas.microsoft.com/office/powerpoint/2012/main">
        <p15:guide id="1" orient="horz" pos="1183" userDrawn="1">
          <p15:clr>
            <a:srgbClr val="FBAE40"/>
          </p15:clr>
        </p15:guide>
        <p15:guide id="4" orient="horz" pos="14323" userDrawn="1">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2 AES Tex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2649" y="701677"/>
            <a:ext cx="17288002" cy="8468985"/>
          </a:xfrm>
        </p:spPr>
        <p:txBody>
          <a:bodyPr tIns="411480">
            <a:normAutofit/>
          </a:bodyPr>
          <a:lstStyle>
            <a:lvl1pPr marL="20942" marR="8377" indent="0" defTabSz="914330" eaLnBrk="1" fontAlgn="auto" latinLnBrk="0" hangingPunct="1">
              <a:lnSpc>
                <a:spcPts val="25838"/>
              </a:lnSpc>
              <a:spcBef>
                <a:spcPts val="5325"/>
              </a:spcBef>
              <a:spcAft>
                <a:spcPts val="0"/>
              </a:spcAft>
              <a:buClrTx/>
              <a:buSzTx/>
              <a:buFontTx/>
              <a:buNone/>
              <a:tabLst/>
              <a:defRPr sz="15599" kern="1200" spc="-11" baseline="0">
                <a:solidFill>
                  <a:schemeClr val="tx1"/>
                </a:solidFill>
                <a:latin typeface="Arial" charset="0"/>
                <a:ea typeface="Arial" charset="0"/>
                <a:cs typeface="Arial" charset="0"/>
              </a:defRPr>
            </a:lvl1pPr>
            <a:lvl2pPr>
              <a:defRPr sz="15650">
                <a:latin typeface="Arial" charset="0"/>
                <a:ea typeface="Arial" charset="0"/>
                <a:cs typeface="Arial" charset="0"/>
              </a:defRPr>
            </a:lvl2pPr>
            <a:lvl3pPr>
              <a:defRPr sz="15650">
                <a:latin typeface="Arial" charset="0"/>
                <a:ea typeface="Arial" charset="0"/>
                <a:cs typeface="Arial" charset="0"/>
              </a:defRPr>
            </a:lvl3pPr>
            <a:lvl4pPr>
              <a:defRPr sz="15650">
                <a:latin typeface="Arial" charset="0"/>
                <a:ea typeface="Arial" charset="0"/>
                <a:cs typeface="Arial" charset="0"/>
              </a:defRPr>
            </a:lvl4pPr>
            <a:lvl5pPr>
              <a:defRPr sz="15650">
                <a:latin typeface="Arial" charset="0"/>
                <a:ea typeface="Arial" charset="0"/>
                <a:cs typeface="Arial" charset="0"/>
              </a:defRPr>
            </a:lvl5pPr>
          </a:lstStyle>
          <a:p>
            <a:pPr marL="27922" marR="11169">
              <a:lnSpc>
                <a:spcPts val="34450"/>
              </a:lnSpc>
              <a:spcBef>
                <a:spcPts val="7099"/>
              </a:spcBef>
            </a:pPr>
            <a:r>
              <a:rPr lang="en-US" sz="15650">
                <a:latin typeface="Arial"/>
                <a:cs typeface="Arial"/>
              </a:rPr>
              <a:t>Statement</a:t>
            </a:r>
          </a:p>
          <a:p>
            <a:pPr marL="27922" marR="11169">
              <a:lnSpc>
                <a:spcPts val="34450"/>
              </a:lnSpc>
              <a:spcBef>
                <a:spcPts val="7099"/>
              </a:spcBef>
            </a:pPr>
            <a:endParaRPr lang="en-US" sz="15650">
              <a:latin typeface="Arial"/>
              <a:cs typeface="Arial"/>
            </a:endParaRPr>
          </a:p>
          <a:p>
            <a:pPr marL="27922" marR="11169">
              <a:lnSpc>
                <a:spcPts val="34450"/>
              </a:lnSpc>
              <a:spcBef>
                <a:spcPts val="7099"/>
              </a:spcBef>
            </a:pPr>
            <a:endParaRPr lang="en-US" sz="15650">
              <a:latin typeface="Arial"/>
              <a:cs typeface="Arial"/>
            </a:endParaRPr>
          </a:p>
        </p:txBody>
      </p:sp>
      <p:pic>
        <p:nvPicPr>
          <p:cNvPr id="12" name="Picture 11" descr="A picture containing wheel&#10;&#10;Description automatically generated">
            <a:extLst>
              <a:ext uri="{FF2B5EF4-FFF2-40B4-BE49-F238E27FC236}">
                <a16:creationId xmlns:a16="http://schemas.microsoft.com/office/drawing/2014/main" id="{64E6C3E9-4207-9249-B0F7-90978B29CE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53763" y="10360154"/>
            <a:ext cx="841248" cy="328122"/>
          </a:xfrm>
          <a:prstGeom prst="rect">
            <a:avLst/>
          </a:prstGeom>
        </p:spPr>
      </p:pic>
      <p:sp>
        <p:nvSpPr>
          <p:cNvPr id="8" name="Holder 6">
            <a:extLst>
              <a:ext uri="{FF2B5EF4-FFF2-40B4-BE49-F238E27FC236}">
                <a16:creationId xmlns:a16="http://schemas.microsoft.com/office/drawing/2014/main" id="{C758FB5D-0EF0-7A41-882B-E8017C9071C3}"/>
              </a:ext>
            </a:extLst>
          </p:cNvPr>
          <p:cNvSpPr>
            <a:spLocks noGrp="1"/>
          </p:cNvSpPr>
          <p:nvPr>
            <p:ph type="sldNum" sz="quarter" idx="7"/>
          </p:nvPr>
        </p:nvSpPr>
        <p:spPr>
          <a:xfrm>
            <a:off x="603250" y="10432287"/>
            <a:ext cx="1295400" cy="215444"/>
          </a:xfrm>
          <a:prstGeom prst="rect">
            <a:avLst/>
          </a:prstGeom>
        </p:spPr>
        <p:txBody>
          <a:bodyPr wrap="square" lIns="0" tIns="0" rIns="0" bIns="0" anchor="b" anchorCtr="0">
            <a:spAutoFit/>
          </a:bodyPr>
          <a:lstStyle>
            <a:lvl1pPr algn="l">
              <a:defRPr sz="1401"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9" name="Text Placeholder 3">
            <a:extLst>
              <a:ext uri="{FF2B5EF4-FFF2-40B4-BE49-F238E27FC236}">
                <a16:creationId xmlns:a16="http://schemas.microsoft.com/office/drawing/2014/main" id="{F0BB4385-9AF5-6142-985D-5B8685801A86}"/>
              </a:ext>
            </a:extLst>
          </p:cNvPr>
          <p:cNvSpPr>
            <a:spLocks noGrp="1"/>
          </p:cNvSpPr>
          <p:nvPr>
            <p:ph type="body" sz="quarter" idx="11" hasCustomPrompt="1"/>
          </p:nvPr>
        </p:nvSpPr>
        <p:spPr>
          <a:xfrm>
            <a:off x="2216151" y="10340974"/>
            <a:ext cx="4495801" cy="344489"/>
          </a:xfrm>
        </p:spPr>
        <p:txBody>
          <a:bodyPr anchor="b" anchorCtr="0">
            <a:normAutofit/>
          </a:bodyPr>
          <a:lstStyle>
            <a:lvl1pPr>
              <a:defRPr sz="1401"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883765866"/>
      </p:ext>
    </p:extLst>
  </p:cSld>
  <p:clrMapOvr>
    <a:masterClrMapping/>
  </p:clrMapOvr>
  <p:extLst>
    <p:ext uri="{DCECCB84-F9BA-43D5-87BE-67443E8EF086}">
      <p15:sldGuideLst xmlns:p15="http://schemas.microsoft.com/office/powerpoint/2012/main">
        <p15:guide id="1" orient="horz" pos="1183" userDrawn="1">
          <p15:clr>
            <a:srgbClr val="FBAE40"/>
          </p15:clr>
        </p15:guide>
        <p15:guide id="4" orient="horz" pos="14323" userDrawn="1">
          <p15:clr>
            <a:srgbClr val="FBAE40"/>
          </p15:clr>
        </p15:guide>
        <p15:guide id="11" pos="24792" userDrawn="1">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AES Thank You">
    <p:bg>
      <p:bgPr>
        <a:solidFill>
          <a:srgbClr val="F5F5F5"/>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612649" y="704086"/>
            <a:ext cx="17288002" cy="2418996"/>
          </a:xfrm>
          <a:prstGeom prst="rect">
            <a:avLst/>
          </a:prstGeom>
        </p:spPr>
        <p:txBody>
          <a:bodyPr wrap="square" lIns="0" tIns="18288" rIns="0" bIns="0" anchor="t">
            <a:spAutoFit/>
          </a:bodyPr>
          <a:lstStyle>
            <a:lvl1pPr marL="20942" marR="5081">
              <a:lnSpc>
                <a:spcPct val="100000"/>
              </a:lnSpc>
              <a:spcBef>
                <a:spcPts val="189"/>
              </a:spcBef>
              <a:defRPr sz="15599" b="0" i="0" kern="1200" spc="40" baseline="0">
                <a:solidFill>
                  <a:srgbClr val="010202"/>
                </a:solidFill>
                <a:latin typeface="Arial"/>
                <a:cs typeface="Arial"/>
              </a:defRPr>
            </a:lvl1pPr>
          </a:lstStyle>
          <a:p>
            <a:pPr marL="27922">
              <a:spcBef>
                <a:spcPts val="251"/>
              </a:spcBef>
            </a:pPr>
            <a:r>
              <a:rPr lang="en-US" kern="0" spc="-4"/>
              <a:t>Thank you.</a:t>
            </a:r>
            <a:endParaRPr lang="en-US" kern="0"/>
          </a:p>
        </p:txBody>
      </p:sp>
      <p:pic>
        <p:nvPicPr>
          <p:cNvPr id="12" name="Picture 11" descr="A picture containing wheel&#10;&#10;Description automatically generated">
            <a:extLst>
              <a:ext uri="{FF2B5EF4-FFF2-40B4-BE49-F238E27FC236}">
                <a16:creationId xmlns:a16="http://schemas.microsoft.com/office/drawing/2014/main" id="{C8D6DC13-9230-FA47-A8EE-8E45528B93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53763" y="10360154"/>
            <a:ext cx="841248" cy="328122"/>
          </a:xfrm>
          <a:prstGeom prst="rect">
            <a:avLst/>
          </a:prstGeom>
        </p:spPr>
      </p:pic>
      <p:sp>
        <p:nvSpPr>
          <p:cNvPr id="8" name="Holder 6">
            <a:extLst>
              <a:ext uri="{FF2B5EF4-FFF2-40B4-BE49-F238E27FC236}">
                <a16:creationId xmlns:a16="http://schemas.microsoft.com/office/drawing/2014/main" id="{A34F3BBE-0388-8142-88D9-F9D87E2EDD02}"/>
              </a:ext>
            </a:extLst>
          </p:cNvPr>
          <p:cNvSpPr>
            <a:spLocks noGrp="1"/>
          </p:cNvSpPr>
          <p:nvPr>
            <p:ph type="sldNum" sz="quarter" idx="7"/>
          </p:nvPr>
        </p:nvSpPr>
        <p:spPr>
          <a:xfrm>
            <a:off x="603250" y="10432287"/>
            <a:ext cx="1295400" cy="215444"/>
          </a:xfrm>
          <a:prstGeom prst="rect">
            <a:avLst/>
          </a:prstGeom>
        </p:spPr>
        <p:txBody>
          <a:bodyPr wrap="square" lIns="0" tIns="0" rIns="0" bIns="0" anchor="b" anchorCtr="0">
            <a:spAutoFit/>
          </a:bodyPr>
          <a:lstStyle>
            <a:lvl1pPr algn="l">
              <a:defRPr sz="1401"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9" name="Text Placeholder 3">
            <a:extLst>
              <a:ext uri="{FF2B5EF4-FFF2-40B4-BE49-F238E27FC236}">
                <a16:creationId xmlns:a16="http://schemas.microsoft.com/office/drawing/2014/main" id="{7CD9889C-15D4-5E44-AAB7-FBA8FA19168D}"/>
              </a:ext>
            </a:extLst>
          </p:cNvPr>
          <p:cNvSpPr>
            <a:spLocks noGrp="1"/>
          </p:cNvSpPr>
          <p:nvPr>
            <p:ph type="body" sz="quarter" idx="11" hasCustomPrompt="1"/>
          </p:nvPr>
        </p:nvSpPr>
        <p:spPr>
          <a:xfrm>
            <a:off x="2216151" y="10340974"/>
            <a:ext cx="4495801" cy="344489"/>
          </a:xfrm>
        </p:spPr>
        <p:txBody>
          <a:bodyPr anchor="b" anchorCtr="0">
            <a:normAutofit/>
          </a:bodyPr>
          <a:lstStyle>
            <a:lvl1pPr>
              <a:defRPr sz="1401"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132494777"/>
      </p:ext>
    </p:extLst>
  </p:cSld>
  <p:clrMapOvr>
    <a:masterClrMapping/>
  </p:clrMapOvr>
  <p:extLst>
    <p:ext uri="{DCECCB84-F9BA-43D5-87BE-67443E8EF086}">
      <p15:sldGuideLst xmlns:p15="http://schemas.microsoft.com/office/powerpoint/2012/main">
        <p15:guide id="1" orient="horz" pos="1183" userDrawn="1">
          <p15:clr>
            <a:srgbClr val="FBAE40"/>
          </p15:clr>
        </p15:guide>
        <p15:guide id="4" orient="horz" pos="14323" userDrawn="1">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1 AES Internal [Agenda]">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12778" y="502922"/>
            <a:ext cx="6086475" cy="507831"/>
          </a:xfrm>
        </p:spPr>
        <p:txBody>
          <a:bodyPr>
            <a:noAutofit/>
          </a:bodyPr>
          <a:lstStyle>
            <a:lvl1pPr marL="0">
              <a:spcBef>
                <a:spcPts val="0"/>
              </a:spcBef>
              <a:defRPr sz="3500" kern="1200" spc="-11" baseline="0">
                <a:latin typeface="Arial" charset="0"/>
                <a:ea typeface="Arial" charset="0"/>
                <a:cs typeface="Arial" charset="0"/>
              </a:defRPr>
            </a:lvl1pPr>
          </a:lstStyle>
          <a:p>
            <a:pPr lvl="0"/>
            <a:r>
              <a:rPr lang="en-US"/>
              <a:t>Title</a:t>
            </a:r>
          </a:p>
        </p:txBody>
      </p:sp>
      <p:sp>
        <p:nvSpPr>
          <p:cNvPr id="3" name="Text Placeholder 2"/>
          <p:cNvSpPr>
            <a:spLocks noGrp="1"/>
          </p:cNvSpPr>
          <p:nvPr>
            <p:ph type="body" sz="quarter" idx="12" hasCustomPrompt="1"/>
          </p:nvPr>
        </p:nvSpPr>
        <p:spPr>
          <a:xfrm>
            <a:off x="612648" y="3216277"/>
            <a:ext cx="6086602" cy="796296"/>
          </a:xfrm>
        </p:spPr>
        <p:txBody>
          <a:bodyPr tIns="9144">
            <a:noAutofit/>
          </a:bodyPr>
          <a:lstStyle>
            <a:lvl1pPr marL="0">
              <a:lnSpc>
                <a:spcPts val="6600"/>
              </a:lnSpc>
              <a:spcBef>
                <a:spcPts val="97"/>
              </a:spcBef>
              <a:defRPr sz="7000" kern="1200" spc="-11" baseline="0">
                <a:latin typeface="Arial" charset="0"/>
                <a:ea typeface="Arial" charset="0"/>
                <a:cs typeface="Arial" charset="0"/>
              </a:defRPr>
            </a:lvl1pPr>
          </a:lstStyle>
          <a:p>
            <a:pPr lvl="0"/>
            <a:r>
              <a:rPr lang="en-US"/>
              <a:t>Agenda</a:t>
            </a:r>
          </a:p>
        </p:txBody>
      </p:sp>
      <p:pic>
        <p:nvPicPr>
          <p:cNvPr id="31" name="Picture 30" descr="A picture containing wheel&#10;&#10;Description automatically generated">
            <a:extLst>
              <a:ext uri="{FF2B5EF4-FFF2-40B4-BE49-F238E27FC236}">
                <a16:creationId xmlns:a16="http://schemas.microsoft.com/office/drawing/2014/main" id="{C1BE46A8-5E78-D540-B7A4-A3ABB3FA14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53763" y="10360154"/>
            <a:ext cx="841248" cy="328122"/>
          </a:xfrm>
          <a:prstGeom prst="rect">
            <a:avLst/>
          </a:prstGeom>
        </p:spPr>
      </p:pic>
      <p:sp>
        <p:nvSpPr>
          <p:cNvPr id="15" name="Text Placeholder 3">
            <a:extLst>
              <a:ext uri="{FF2B5EF4-FFF2-40B4-BE49-F238E27FC236}">
                <a16:creationId xmlns:a16="http://schemas.microsoft.com/office/drawing/2014/main" id="{E1385658-B7C9-D440-949B-D94D13F17529}"/>
              </a:ext>
            </a:extLst>
          </p:cNvPr>
          <p:cNvSpPr>
            <a:spLocks noGrp="1"/>
          </p:cNvSpPr>
          <p:nvPr>
            <p:ph type="body" sz="quarter" idx="14"/>
          </p:nvPr>
        </p:nvSpPr>
        <p:spPr>
          <a:xfrm>
            <a:off x="612647" y="4517140"/>
            <a:ext cx="6086604" cy="5837238"/>
          </a:xfrm>
        </p:spPr>
        <p:txBody>
          <a:bodyPr>
            <a:norm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66" indent="-457166">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3" name="Holder 6">
            <a:extLst>
              <a:ext uri="{FF2B5EF4-FFF2-40B4-BE49-F238E27FC236}">
                <a16:creationId xmlns:a16="http://schemas.microsoft.com/office/drawing/2014/main" id="{097D15B3-42A8-6D4C-ABF7-5CA7BA9BCAE0}"/>
              </a:ext>
            </a:extLst>
          </p:cNvPr>
          <p:cNvSpPr>
            <a:spLocks noGrp="1"/>
          </p:cNvSpPr>
          <p:nvPr>
            <p:ph type="sldNum" sz="quarter" idx="7"/>
          </p:nvPr>
        </p:nvSpPr>
        <p:spPr>
          <a:xfrm>
            <a:off x="603250" y="10432287"/>
            <a:ext cx="1295400" cy="215444"/>
          </a:xfrm>
          <a:prstGeom prst="rect">
            <a:avLst/>
          </a:prstGeom>
        </p:spPr>
        <p:txBody>
          <a:bodyPr wrap="square" lIns="0" tIns="0" rIns="0" bIns="0" anchor="b" anchorCtr="0">
            <a:spAutoFit/>
          </a:bodyPr>
          <a:lstStyle>
            <a:lvl1pPr algn="l">
              <a:defRPr sz="1401"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14" name="Text Placeholder 3">
            <a:extLst>
              <a:ext uri="{FF2B5EF4-FFF2-40B4-BE49-F238E27FC236}">
                <a16:creationId xmlns:a16="http://schemas.microsoft.com/office/drawing/2014/main" id="{E59DAEC1-F79B-5447-9B9D-9E08CD7E641A}"/>
              </a:ext>
            </a:extLst>
          </p:cNvPr>
          <p:cNvSpPr>
            <a:spLocks noGrp="1"/>
          </p:cNvSpPr>
          <p:nvPr>
            <p:ph type="body" sz="quarter" idx="20" hasCustomPrompt="1"/>
          </p:nvPr>
        </p:nvSpPr>
        <p:spPr>
          <a:xfrm>
            <a:off x="2216151" y="10340974"/>
            <a:ext cx="4495801" cy="344489"/>
          </a:xfrm>
        </p:spPr>
        <p:txBody>
          <a:bodyPr anchor="b" anchorCtr="0">
            <a:normAutofit/>
          </a:bodyPr>
          <a:lstStyle>
            <a:lvl1pPr>
              <a:defRPr sz="1401" b="1" i="0" cap="all" baseline="0">
                <a:latin typeface="Arial" panose="020B0604020202020204" pitchFamily="34" charset="0"/>
                <a:cs typeface="Arial" panose="020B0604020202020204" pitchFamily="34" charset="0"/>
              </a:defRPr>
            </a:lvl1pPr>
          </a:lstStyle>
          <a:p>
            <a:pPr lvl="0"/>
            <a:r>
              <a:rPr lang="en-US"/>
              <a:t>Presentation Title</a:t>
            </a:r>
          </a:p>
        </p:txBody>
      </p:sp>
      <p:sp>
        <p:nvSpPr>
          <p:cNvPr id="12" name="Text Placeholder 5">
            <a:extLst>
              <a:ext uri="{FF2B5EF4-FFF2-40B4-BE49-F238E27FC236}">
                <a16:creationId xmlns:a16="http://schemas.microsoft.com/office/drawing/2014/main" id="{C23C8094-582E-9C46-97B7-FD2260AABBB4}"/>
              </a:ext>
            </a:extLst>
          </p:cNvPr>
          <p:cNvSpPr>
            <a:spLocks noGrp="1"/>
          </p:cNvSpPr>
          <p:nvPr>
            <p:ph type="body" sz="quarter" idx="17"/>
          </p:nvPr>
        </p:nvSpPr>
        <p:spPr>
          <a:xfrm>
            <a:off x="8604252" y="4511676"/>
            <a:ext cx="6086604" cy="5837238"/>
          </a:xfrm>
        </p:spPr>
        <p:txBody>
          <a:bodyPr/>
          <a:lstStyle>
            <a:lvl1pPr>
              <a:lnSpc>
                <a:spcPts val="3900"/>
              </a:lnSpc>
              <a:spcBef>
                <a:spcPts val="800"/>
              </a:spcBef>
              <a:spcAft>
                <a:spcPts val="800"/>
              </a:spcAft>
              <a:defRPr sz="3500">
                <a:latin typeface="Arial" panose="020B0604020202020204" pitchFamily="34" charset="0"/>
                <a:cs typeface="Arial" panose="020B0604020202020204" pitchFamily="34" charset="0"/>
              </a:defRPr>
            </a:lvl1pPr>
            <a:lvl2pPr marL="365733" indent="-548597">
              <a:lnSpc>
                <a:spcPts val="3900"/>
              </a:lnSpc>
              <a:spcBef>
                <a:spcPts val="800"/>
              </a:spcBef>
              <a:spcAft>
                <a:spcPts val="800"/>
              </a:spcAft>
              <a:buFont typeface="+mj-lt"/>
              <a:buAutoNum type="arabicPeriod"/>
              <a:defRPr sz="3500">
                <a:latin typeface="Arial" panose="020B0604020202020204" pitchFamily="34" charset="0"/>
                <a:cs typeface="Arial" panose="020B0604020202020204" pitchFamily="34" charset="0"/>
              </a:defRPr>
            </a:lvl2pPr>
            <a:lvl3pPr marL="0">
              <a:spcAft>
                <a:spcPts val="800"/>
              </a:spcAft>
              <a:defRPr sz="2399">
                <a:latin typeface="Arial" panose="020B0604020202020204" pitchFamily="34" charset="0"/>
                <a:cs typeface="Arial" panose="020B0604020202020204" pitchFamily="34" charset="0"/>
              </a:defRPr>
            </a:lvl3pPr>
            <a:lvl4pPr marL="457166" indent="-457166">
              <a:spcAft>
                <a:spcPts val="800"/>
              </a:spcAft>
              <a:buFont typeface="System Font Regular"/>
              <a:buChar char="→"/>
              <a:defRPr sz="2399"/>
            </a:lvl4pPr>
            <a:lvl5pPr marL="0">
              <a:spcAft>
                <a:spcPts val="800"/>
              </a:spcAft>
              <a:defRPr sz="2399">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4879098"/>
      </p:ext>
    </p:extLst>
  </p:cSld>
  <p:clrMapOvr>
    <a:masterClrMapping/>
  </p:clrMapOvr>
  <p:extLst>
    <p:ext uri="{DCECCB84-F9BA-43D5-87BE-67443E8EF086}">
      <p15:sldGuideLst xmlns:p15="http://schemas.microsoft.com/office/powerpoint/2012/main">
        <p15:guide id="4" orient="horz" pos="14334" userDrawn="1">
          <p15:clr>
            <a:srgbClr val="FBAE40"/>
          </p15:clr>
        </p15:guide>
        <p15:guide id="12" orient="horz" pos="4455" userDrawn="1">
          <p15:clr>
            <a:srgbClr val="FBAE40"/>
          </p15:clr>
        </p15:guide>
        <p15:guide id="13" orient="horz" pos="6249" userDrawn="1">
          <p15:clr>
            <a:srgbClr val="FBAE40"/>
          </p15:clr>
        </p15:guide>
        <p15:guide id="14" orient="horz" pos="2238" userDrawn="1">
          <p15:clr>
            <a:srgbClr val="FBAE40"/>
          </p15:clr>
        </p15:guide>
        <p15:guide id="17" orient="horz" pos="1414" userDrawn="1">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2 AES Internal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FFB57AF-F198-8649-8163-E57B45CDF9CF}"/>
              </a:ext>
            </a:extLst>
          </p:cNvPr>
          <p:cNvSpPr>
            <a:spLocks noGrp="1"/>
          </p:cNvSpPr>
          <p:nvPr>
            <p:ph type="pic" sz="quarter" idx="12"/>
          </p:nvPr>
        </p:nvSpPr>
        <p:spPr>
          <a:xfrm>
            <a:off x="8604252" y="628652"/>
            <a:ext cx="11499851" cy="9140824"/>
          </a:xfrm>
        </p:spPr>
        <p:txBody>
          <a:bodyPr/>
          <a:lstStyle/>
          <a:p>
            <a:r>
              <a:rPr lang="en-US"/>
              <a:t>Click icon to add picture</a:t>
            </a:r>
          </a:p>
        </p:txBody>
      </p:sp>
      <p:sp>
        <p:nvSpPr>
          <p:cNvPr id="7" name="Text Placeholder 6"/>
          <p:cNvSpPr>
            <a:spLocks noGrp="1"/>
          </p:cNvSpPr>
          <p:nvPr>
            <p:ph type="body" sz="quarter" idx="11" hasCustomPrompt="1"/>
          </p:nvPr>
        </p:nvSpPr>
        <p:spPr>
          <a:xfrm>
            <a:off x="612778" y="502922"/>
            <a:ext cx="6086475" cy="507831"/>
          </a:xfrm>
        </p:spPr>
        <p:txBody>
          <a:bodyPr>
            <a:noAutofit/>
          </a:bodyPr>
          <a:lstStyle>
            <a:lvl1pPr marL="0">
              <a:spcBef>
                <a:spcPts val="0"/>
              </a:spcBef>
              <a:defRPr sz="3500" kern="1200" spc="-11" baseline="0">
                <a:latin typeface="Arial" charset="0"/>
                <a:ea typeface="Arial" charset="0"/>
                <a:cs typeface="Arial" charset="0"/>
              </a:defRPr>
            </a:lvl1pPr>
          </a:lstStyle>
          <a:p>
            <a:pPr lvl="0"/>
            <a:r>
              <a:rPr lang="en-US"/>
              <a:t>Section title</a:t>
            </a:r>
          </a:p>
        </p:txBody>
      </p:sp>
      <p:pic>
        <p:nvPicPr>
          <p:cNvPr id="15" name="Picture 14" descr="A picture containing wheel&#10;&#10;Description automatically generated">
            <a:extLst>
              <a:ext uri="{FF2B5EF4-FFF2-40B4-BE49-F238E27FC236}">
                <a16:creationId xmlns:a16="http://schemas.microsoft.com/office/drawing/2014/main" id="{893DFAB9-DC3C-F749-AB19-2C8D1522CC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53763" y="10360154"/>
            <a:ext cx="841248" cy="328122"/>
          </a:xfrm>
          <a:prstGeom prst="rect">
            <a:avLst/>
          </a:prstGeom>
        </p:spPr>
      </p:pic>
      <p:sp>
        <p:nvSpPr>
          <p:cNvPr id="9" name="Title 4">
            <a:extLst>
              <a:ext uri="{FF2B5EF4-FFF2-40B4-BE49-F238E27FC236}">
                <a16:creationId xmlns:a16="http://schemas.microsoft.com/office/drawing/2014/main" id="{F57EE5C5-7F1A-BA4B-A336-879F28A70486}"/>
              </a:ext>
            </a:extLst>
          </p:cNvPr>
          <p:cNvSpPr>
            <a:spLocks noGrp="1"/>
          </p:cNvSpPr>
          <p:nvPr>
            <p:ph type="title" hasCustomPrompt="1"/>
          </p:nvPr>
        </p:nvSpPr>
        <p:spPr>
          <a:xfrm>
            <a:off x="612648" y="1609345"/>
            <a:ext cx="6086602" cy="1692772"/>
          </a:xfrm>
        </p:spPr>
        <p:txBody>
          <a:bodyPr>
            <a:noAutofit/>
          </a:bodyPr>
          <a:lstStyle>
            <a:lvl1pPr>
              <a:lnSpc>
                <a:spcPts val="6600"/>
              </a:lnSpc>
              <a:spcBef>
                <a:spcPts val="1416"/>
              </a:spcBef>
              <a:defRPr sz="7000" kern="1200" spc="-11" baseline="0"/>
            </a:lvl1pPr>
          </a:lstStyle>
          <a:p>
            <a:r>
              <a:rPr lang="en-US"/>
              <a:t>Page </a:t>
            </a:r>
            <a:br>
              <a:rPr lang="en-US"/>
            </a:br>
            <a:r>
              <a:rPr lang="en-US"/>
              <a:t>title</a:t>
            </a:r>
          </a:p>
        </p:txBody>
      </p:sp>
      <p:sp>
        <p:nvSpPr>
          <p:cNvPr id="10" name="Text Placeholder 3">
            <a:extLst>
              <a:ext uri="{FF2B5EF4-FFF2-40B4-BE49-F238E27FC236}">
                <a16:creationId xmlns:a16="http://schemas.microsoft.com/office/drawing/2014/main" id="{CEDCA175-78DC-024C-B777-F738F319FFEA}"/>
              </a:ext>
            </a:extLst>
          </p:cNvPr>
          <p:cNvSpPr>
            <a:spLocks noGrp="1"/>
          </p:cNvSpPr>
          <p:nvPr>
            <p:ph type="body" sz="quarter" idx="14"/>
          </p:nvPr>
        </p:nvSpPr>
        <p:spPr>
          <a:xfrm>
            <a:off x="612647" y="3689350"/>
            <a:ext cx="6070814" cy="6032502"/>
          </a:xfrm>
        </p:spPr>
        <p:txBody>
          <a:bodyPr>
            <a:no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66" indent="-457166">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2" name="Holder 6">
            <a:extLst>
              <a:ext uri="{FF2B5EF4-FFF2-40B4-BE49-F238E27FC236}">
                <a16:creationId xmlns:a16="http://schemas.microsoft.com/office/drawing/2014/main" id="{68105A6C-8942-264B-A101-3CC7EE365C45}"/>
              </a:ext>
            </a:extLst>
          </p:cNvPr>
          <p:cNvSpPr>
            <a:spLocks noGrp="1"/>
          </p:cNvSpPr>
          <p:nvPr>
            <p:ph type="sldNum" sz="quarter" idx="7"/>
          </p:nvPr>
        </p:nvSpPr>
        <p:spPr>
          <a:xfrm>
            <a:off x="603250" y="10432287"/>
            <a:ext cx="1295400" cy="215444"/>
          </a:xfrm>
          <a:prstGeom prst="rect">
            <a:avLst/>
          </a:prstGeom>
        </p:spPr>
        <p:txBody>
          <a:bodyPr wrap="square" lIns="0" tIns="0" rIns="0" bIns="0" anchor="b" anchorCtr="0">
            <a:spAutoFit/>
          </a:bodyPr>
          <a:lstStyle>
            <a:lvl1pPr algn="l">
              <a:defRPr sz="1401"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13" name="Text Placeholder 3">
            <a:extLst>
              <a:ext uri="{FF2B5EF4-FFF2-40B4-BE49-F238E27FC236}">
                <a16:creationId xmlns:a16="http://schemas.microsoft.com/office/drawing/2014/main" id="{A1F28457-D9B6-0447-87CB-810932507F0E}"/>
              </a:ext>
            </a:extLst>
          </p:cNvPr>
          <p:cNvSpPr>
            <a:spLocks noGrp="1"/>
          </p:cNvSpPr>
          <p:nvPr>
            <p:ph type="body" sz="quarter" idx="15" hasCustomPrompt="1"/>
          </p:nvPr>
        </p:nvSpPr>
        <p:spPr>
          <a:xfrm>
            <a:off x="2216151" y="10340974"/>
            <a:ext cx="4495801" cy="344489"/>
          </a:xfrm>
        </p:spPr>
        <p:txBody>
          <a:bodyPr anchor="b" anchorCtr="0">
            <a:normAutofit/>
          </a:bodyPr>
          <a:lstStyle>
            <a:lvl1pPr>
              <a:defRPr sz="1401"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828600474"/>
      </p:ext>
    </p:extLst>
  </p:cSld>
  <p:clrMapOvr>
    <a:masterClrMapping/>
  </p:clrMapOvr>
  <p:extLst>
    <p:ext uri="{DCECCB84-F9BA-43D5-87BE-67443E8EF086}">
      <p15:sldGuideLst xmlns:p15="http://schemas.microsoft.com/office/powerpoint/2012/main">
        <p15:guide id="1" orient="horz" pos="1414" userDrawn="1">
          <p15:clr>
            <a:srgbClr val="FBAE40"/>
          </p15:clr>
        </p15:guide>
        <p15:guide id="4" orient="horz" pos="14323" userDrawn="1">
          <p15:clr>
            <a:srgbClr val="FBAE40"/>
          </p15:clr>
        </p15:guide>
        <p15:guide id="12" orient="horz" pos="13531" userDrawn="1">
          <p15:clr>
            <a:srgbClr val="FBAE40"/>
          </p15:clr>
        </p15:guide>
        <p15:guide id="13" orient="horz" pos="5088" userDrawn="1">
          <p15:clr>
            <a:srgbClr val="FBAE40"/>
          </p15:clr>
        </p15:guide>
        <p15:guide id="14" orient="horz" pos="2238" userDrawn="1">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3 AES Interna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95D7368-0A17-1B47-8586-4BA40EA7B475}"/>
              </a:ext>
            </a:extLst>
          </p:cNvPr>
          <p:cNvSpPr>
            <a:spLocks noGrp="1"/>
          </p:cNvSpPr>
          <p:nvPr>
            <p:ph type="pic" sz="quarter" idx="18"/>
          </p:nvPr>
        </p:nvSpPr>
        <p:spPr>
          <a:xfrm>
            <a:off x="11823192" y="628651"/>
            <a:ext cx="8298178" cy="9093201"/>
          </a:xfrm>
        </p:spPr>
        <p:txBody>
          <a:bodyPr/>
          <a:lstStyle/>
          <a:p>
            <a:r>
              <a:rPr lang="en-US"/>
              <a:t>Click icon to add picture</a:t>
            </a:r>
          </a:p>
        </p:txBody>
      </p:sp>
      <p:sp>
        <p:nvSpPr>
          <p:cNvPr id="38" name="object 2"/>
          <p:cNvSpPr/>
          <p:nvPr/>
        </p:nvSpPr>
        <p:spPr>
          <a:xfrm>
            <a:off x="0" y="6911975"/>
            <a:ext cx="20104100" cy="4398010"/>
          </a:xfrm>
          <a:custGeom>
            <a:avLst/>
            <a:gdLst/>
            <a:ahLst/>
            <a:cxnLst/>
            <a:rect l="l" t="t" r="r" b="b"/>
            <a:pathLst>
              <a:path w="20104100" h="4398009">
                <a:moveTo>
                  <a:pt x="0" y="4397771"/>
                </a:moveTo>
                <a:lnTo>
                  <a:pt x="20104099" y="4397771"/>
                </a:lnTo>
                <a:lnTo>
                  <a:pt x="20104099" y="0"/>
                </a:lnTo>
                <a:lnTo>
                  <a:pt x="0" y="0"/>
                </a:lnTo>
                <a:lnTo>
                  <a:pt x="0" y="4397771"/>
                </a:lnTo>
                <a:close/>
              </a:path>
            </a:pathLst>
          </a:custGeom>
          <a:solidFill>
            <a:srgbClr val="F5F5F5"/>
          </a:solidFill>
        </p:spPr>
        <p:txBody>
          <a:bodyPr wrap="square" lIns="0" tIns="0" rIns="0" bIns="0" rtlCol="0"/>
          <a:lstStyle/>
          <a:p>
            <a:endParaRPr sz="1801"/>
          </a:p>
        </p:txBody>
      </p:sp>
      <p:sp>
        <p:nvSpPr>
          <p:cNvPr id="36" name="Text Placeholder 9"/>
          <p:cNvSpPr>
            <a:spLocks noGrp="1"/>
          </p:cNvSpPr>
          <p:nvPr>
            <p:ph type="body" sz="quarter" idx="17" hasCustomPrompt="1"/>
          </p:nvPr>
        </p:nvSpPr>
        <p:spPr>
          <a:xfrm>
            <a:off x="7012755" y="9079995"/>
            <a:ext cx="2886897" cy="1015663"/>
          </a:xfrm>
        </p:spPr>
        <p:txBody>
          <a:bodyPr>
            <a:noAutofit/>
          </a:bodyPr>
          <a:lstStyle>
            <a:lvl1pPr>
              <a:defRPr sz="2399" kern="1200" spc="-11" baseline="0">
                <a:latin typeface="Arial" charset="0"/>
                <a:ea typeface="Arial" charset="0"/>
                <a:cs typeface="Arial" charset="0"/>
              </a:defRPr>
            </a:lvl1pPr>
          </a:lstStyle>
          <a:p>
            <a:pPr lvl="0"/>
            <a:r>
              <a:rPr lang="en-US"/>
              <a:t>Column three</a:t>
            </a:r>
          </a:p>
        </p:txBody>
      </p:sp>
      <p:sp>
        <p:nvSpPr>
          <p:cNvPr id="35" name="Text Placeholder 9"/>
          <p:cNvSpPr>
            <a:spLocks noGrp="1"/>
          </p:cNvSpPr>
          <p:nvPr>
            <p:ph type="body" sz="quarter" idx="16" hasCustomPrompt="1"/>
          </p:nvPr>
        </p:nvSpPr>
        <p:spPr>
          <a:xfrm>
            <a:off x="3822193" y="9083676"/>
            <a:ext cx="2886895" cy="1015663"/>
          </a:xfrm>
        </p:spPr>
        <p:txBody>
          <a:bodyPr>
            <a:noAutofit/>
          </a:bodyPr>
          <a:lstStyle>
            <a:lvl1pPr>
              <a:defRPr sz="2399" kern="1200" spc="-11" baseline="0">
                <a:latin typeface="Arial" charset="0"/>
                <a:ea typeface="Arial" charset="0"/>
                <a:cs typeface="Arial" charset="0"/>
              </a:defRPr>
            </a:lvl1pPr>
          </a:lstStyle>
          <a:p>
            <a:pPr lvl="0"/>
            <a:r>
              <a:rPr lang="en-US"/>
              <a:t>Column two</a:t>
            </a:r>
          </a:p>
        </p:txBody>
      </p:sp>
      <p:sp>
        <p:nvSpPr>
          <p:cNvPr id="8" name="Text Placeholder 7"/>
          <p:cNvSpPr>
            <a:spLocks noGrp="1"/>
          </p:cNvSpPr>
          <p:nvPr>
            <p:ph type="body" sz="quarter" idx="14" hasCustomPrompt="1"/>
          </p:nvPr>
        </p:nvSpPr>
        <p:spPr>
          <a:xfrm>
            <a:off x="612651" y="7662673"/>
            <a:ext cx="4493713" cy="1015663"/>
          </a:xfrm>
        </p:spPr>
        <p:txBody>
          <a:bodyPr>
            <a:noAutofit/>
          </a:bodyPr>
          <a:lstStyle>
            <a:lvl1pPr>
              <a:lnSpc>
                <a:spcPts val="6600"/>
              </a:lnSpc>
              <a:defRPr sz="7000" kern="1200" spc="-11" baseline="0">
                <a:latin typeface="Arial" charset="0"/>
                <a:ea typeface="Arial" charset="0"/>
                <a:cs typeface="Arial" charset="0"/>
              </a:defRPr>
            </a:lvl1pPr>
          </a:lstStyle>
          <a:p>
            <a:pPr lvl="0"/>
            <a:r>
              <a:rPr lang="en-US"/>
              <a:t>Title</a:t>
            </a:r>
          </a:p>
        </p:txBody>
      </p:sp>
      <p:sp>
        <p:nvSpPr>
          <p:cNvPr id="5" name="Title 4"/>
          <p:cNvSpPr>
            <a:spLocks noGrp="1"/>
          </p:cNvSpPr>
          <p:nvPr>
            <p:ph type="title" hasCustomPrompt="1"/>
          </p:nvPr>
        </p:nvSpPr>
        <p:spPr>
          <a:xfrm>
            <a:off x="615555" y="1609346"/>
            <a:ext cx="9284095" cy="846386"/>
          </a:xfrm>
        </p:spPr>
        <p:txBody>
          <a:bodyPr>
            <a:noAutofit/>
          </a:bodyPr>
          <a:lstStyle>
            <a:lvl1pPr>
              <a:lnSpc>
                <a:spcPts val="6600"/>
              </a:lnSpc>
              <a:spcBef>
                <a:spcPts val="1416"/>
              </a:spcBef>
              <a:defRPr sz="7000" kern="1200" spc="-11" baseline="0"/>
            </a:lvl1pPr>
          </a:lstStyle>
          <a:p>
            <a:r>
              <a:rPr lang="en-US"/>
              <a:t>Title</a:t>
            </a:r>
          </a:p>
        </p:txBody>
      </p:sp>
      <p:sp>
        <p:nvSpPr>
          <p:cNvPr id="7" name="Text Placeholder 6"/>
          <p:cNvSpPr>
            <a:spLocks noGrp="1"/>
          </p:cNvSpPr>
          <p:nvPr>
            <p:ph type="body" sz="quarter" idx="11" hasCustomPrompt="1"/>
          </p:nvPr>
        </p:nvSpPr>
        <p:spPr>
          <a:xfrm>
            <a:off x="612776" y="502922"/>
            <a:ext cx="5248276" cy="507831"/>
          </a:xfrm>
        </p:spPr>
        <p:txBody>
          <a:bodyPr>
            <a:noAutofit/>
          </a:bodyPr>
          <a:lstStyle>
            <a:lvl1pPr marL="0">
              <a:spcBef>
                <a:spcPts val="0"/>
              </a:spcBef>
              <a:defRPr sz="3500" kern="1200" spc="-11" baseline="0">
                <a:latin typeface="Arial" charset="0"/>
                <a:ea typeface="Arial" charset="0"/>
                <a:cs typeface="Arial" charset="0"/>
              </a:defRPr>
            </a:lvl1pPr>
          </a:lstStyle>
          <a:p>
            <a:pPr lvl="0"/>
            <a:r>
              <a:rPr lang="en-US"/>
              <a:t>Section title</a:t>
            </a:r>
          </a:p>
        </p:txBody>
      </p:sp>
      <p:sp>
        <p:nvSpPr>
          <p:cNvPr id="3" name="Text Placeholder 2"/>
          <p:cNvSpPr>
            <a:spLocks noGrp="1"/>
          </p:cNvSpPr>
          <p:nvPr>
            <p:ph type="body" sz="quarter" idx="12" hasCustomPrompt="1"/>
          </p:nvPr>
        </p:nvSpPr>
        <p:spPr>
          <a:xfrm>
            <a:off x="612651" y="2634413"/>
            <a:ext cx="4493713" cy="3872224"/>
          </a:xfrm>
        </p:spPr>
        <p:txBody>
          <a:bodyPr tIns="182880">
            <a:noAutofit/>
          </a:bodyPr>
          <a:lstStyle>
            <a:lvl1pPr>
              <a:lnSpc>
                <a:spcPts val="3900"/>
              </a:lnSpc>
              <a:spcBef>
                <a:spcPts val="0"/>
              </a:spcBef>
              <a:spcAft>
                <a:spcPts val="1801"/>
              </a:spcAft>
              <a:defRPr sz="3500" kern="1200" spc="-11" baseline="0">
                <a:latin typeface="Arial" charset="0"/>
                <a:ea typeface="Arial" charset="0"/>
                <a:cs typeface="Arial" charset="0"/>
              </a:defRPr>
            </a:lvl1pPr>
          </a:lstStyle>
          <a:p>
            <a:pPr lvl="0"/>
            <a:r>
              <a:rPr lang="en-US"/>
              <a:t>Column one</a:t>
            </a:r>
          </a:p>
        </p:txBody>
      </p:sp>
      <p:sp>
        <p:nvSpPr>
          <p:cNvPr id="26" name="Text Placeholder 2"/>
          <p:cNvSpPr>
            <a:spLocks noGrp="1"/>
          </p:cNvSpPr>
          <p:nvPr>
            <p:ph type="body" sz="quarter" idx="13" hasCustomPrompt="1"/>
          </p:nvPr>
        </p:nvSpPr>
        <p:spPr>
          <a:xfrm>
            <a:off x="5405939" y="2634413"/>
            <a:ext cx="4493713" cy="3872224"/>
          </a:xfrm>
        </p:spPr>
        <p:txBody>
          <a:bodyPr tIns="182880">
            <a:noAutofit/>
          </a:bodyPr>
          <a:lstStyle>
            <a:lvl1pPr>
              <a:lnSpc>
                <a:spcPts val="3900"/>
              </a:lnSpc>
              <a:spcBef>
                <a:spcPts val="0"/>
              </a:spcBef>
              <a:spcAft>
                <a:spcPts val="1801"/>
              </a:spcAft>
              <a:defRPr sz="3500" kern="1200" spc="-11" baseline="0">
                <a:latin typeface="Arial" charset="0"/>
                <a:ea typeface="Arial" charset="0"/>
                <a:cs typeface="Arial" charset="0"/>
              </a:defRPr>
            </a:lvl1pPr>
          </a:lstStyle>
          <a:p>
            <a:pPr lvl="0"/>
            <a:r>
              <a:rPr lang="en-US"/>
              <a:t>Column two</a:t>
            </a:r>
          </a:p>
        </p:txBody>
      </p:sp>
      <p:sp>
        <p:nvSpPr>
          <p:cNvPr id="10" name="Text Placeholder 9"/>
          <p:cNvSpPr>
            <a:spLocks noGrp="1"/>
          </p:cNvSpPr>
          <p:nvPr>
            <p:ph type="body" sz="quarter" idx="15" hasCustomPrompt="1"/>
          </p:nvPr>
        </p:nvSpPr>
        <p:spPr>
          <a:xfrm>
            <a:off x="612650" y="9074364"/>
            <a:ext cx="2886203" cy="1015663"/>
          </a:xfrm>
        </p:spPr>
        <p:txBody>
          <a:bodyPr>
            <a:noAutofit/>
          </a:bodyPr>
          <a:lstStyle>
            <a:lvl1pPr>
              <a:defRPr sz="2399" kern="1200" spc="-11" baseline="0">
                <a:latin typeface="Arial" charset="0"/>
                <a:ea typeface="Arial" charset="0"/>
                <a:cs typeface="Arial" charset="0"/>
              </a:defRPr>
            </a:lvl1pPr>
          </a:lstStyle>
          <a:p>
            <a:pPr lvl="0"/>
            <a:r>
              <a:rPr lang="en-US"/>
              <a:t>Column one</a:t>
            </a:r>
          </a:p>
        </p:txBody>
      </p:sp>
      <p:pic>
        <p:nvPicPr>
          <p:cNvPr id="31" name="Picture 30" descr="A picture containing wheel&#10;&#10;Description automatically generated">
            <a:extLst>
              <a:ext uri="{FF2B5EF4-FFF2-40B4-BE49-F238E27FC236}">
                <a16:creationId xmlns:a16="http://schemas.microsoft.com/office/drawing/2014/main" id="{75C7DE60-CC46-8D47-A06A-2B17A0419C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53763" y="10360154"/>
            <a:ext cx="841248" cy="328122"/>
          </a:xfrm>
          <a:prstGeom prst="rect">
            <a:avLst/>
          </a:prstGeom>
        </p:spPr>
      </p:pic>
      <p:sp>
        <p:nvSpPr>
          <p:cNvPr id="16" name="Holder 6">
            <a:extLst>
              <a:ext uri="{FF2B5EF4-FFF2-40B4-BE49-F238E27FC236}">
                <a16:creationId xmlns:a16="http://schemas.microsoft.com/office/drawing/2014/main" id="{9EA350B0-E587-5F4D-8F8F-31EF6CA405CB}"/>
              </a:ext>
            </a:extLst>
          </p:cNvPr>
          <p:cNvSpPr>
            <a:spLocks noGrp="1"/>
          </p:cNvSpPr>
          <p:nvPr>
            <p:ph type="sldNum" sz="quarter" idx="7"/>
          </p:nvPr>
        </p:nvSpPr>
        <p:spPr>
          <a:xfrm>
            <a:off x="603250" y="10432287"/>
            <a:ext cx="1295400" cy="215444"/>
          </a:xfrm>
          <a:prstGeom prst="rect">
            <a:avLst/>
          </a:prstGeom>
        </p:spPr>
        <p:txBody>
          <a:bodyPr wrap="square" lIns="0" tIns="0" rIns="0" bIns="0" anchor="b" anchorCtr="0">
            <a:spAutoFit/>
          </a:bodyPr>
          <a:lstStyle>
            <a:lvl1pPr algn="l">
              <a:defRPr sz="1401"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17" name="Text Placeholder 3">
            <a:extLst>
              <a:ext uri="{FF2B5EF4-FFF2-40B4-BE49-F238E27FC236}">
                <a16:creationId xmlns:a16="http://schemas.microsoft.com/office/drawing/2014/main" id="{89D22C19-5712-F940-AFBD-5A6CCAB10E56}"/>
              </a:ext>
            </a:extLst>
          </p:cNvPr>
          <p:cNvSpPr>
            <a:spLocks noGrp="1"/>
          </p:cNvSpPr>
          <p:nvPr>
            <p:ph type="body" sz="quarter" idx="19" hasCustomPrompt="1"/>
          </p:nvPr>
        </p:nvSpPr>
        <p:spPr>
          <a:xfrm>
            <a:off x="2216151" y="10340974"/>
            <a:ext cx="4495801" cy="344489"/>
          </a:xfrm>
        </p:spPr>
        <p:txBody>
          <a:bodyPr anchor="b" anchorCtr="0">
            <a:normAutofit/>
          </a:bodyPr>
          <a:lstStyle>
            <a:lvl1pPr>
              <a:defRPr sz="1401"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2545200101"/>
      </p:ext>
    </p:extLst>
  </p:cSld>
  <p:clrMapOvr>
    <a:masterClrMapping/>
  </p:clrMapOvr>
  <p:extLst>
    <p:ext uri="{DCECCB84-F9BA-43D5-87BE-67443E8EF086}">
      <p15:sldGuideLst xmlns:p15="http://schemas.microsoft.com/office/powerpoint/2012/main">
        <p15:guide id="1" orient="horz" pos="1414" userDrawn="1">
          <p15:clr>
            <a:srgbClr val="FBAE40"/>
          </p15:clr>
        </p15:guide>
        <p15:guide id="4" orient="horz" pos="14323" userDrawn="1">
          <p15:clr>
            <a:srgbClr val="FBAE40"/>
          </p15:clr>
        </p15:guide>
        <p15:guide id="10" pos="16349" userDrawn="1">
          <p15:clr>
            <a:srgbClr val="FBAE40"/>
          </p15:clr>
        </p15:guide>
        <p15:guide id="11" pos="24792" userDrawn="1">
          <p15:clr>
            <a:srgbClr val="FBAE40"/>
          </p15:clr>
        </p15:guide>
        <p15:guide id="12" orient="horz" pos="3610" userDrawn="1">
          <p15:clr>
            <a:srgbClr val="FBAE40"/>
          </p15:clr>
        </p15:guide>
        <p15:guide id="13" orient="horz" pos="13465" userDrawn="1">
          <p15:clr>
            <a:srgbClr val="FBAE40"/>
          </p15:clr>
        </p15:guide>
        <p15:guide id="14" orient="horz" pos="2238" userDrawn="1">
          <p15:clr>
            <a:srgbClr val="FBAE40"/>
          </p15:clr>
        </p15:guide>
        <p15:guide id="16" orient="horz" pos="655" userDrawn="1">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4 AES Internal [Image]">
    <p:spTree>
      <p:nvGrpSpPr>
        <p:cNvPr id="1" name=""/>
        <p:cNvGrpSpPr/>
        <p:nvPr/>
      </p:nvGrpSpPr>
      <p:grpSpPr>
        <a:xfrm>
          <a:off x="0" y="0"/>
          <a:ext cx="0" cy="0"/>
          <a:chOff x="0" y="0"/>
          <a:chExt cx="0" cy="0"/>
        </a:xfrm>
      </p:grpSpPr>
      <p:sp>
        <p:nvSpPr>
          <p:cNvPr id="20" name="Picture Placeholder 3">
            <a:extLst>
              <a:ext uri="{FF2B5EF4-FFF2-40B4-BE49-F238E27FC236}">
                <a16:creationId xmlns:a16="http://schemas.microsoft.com/office/drawing/2014/main" id="{DC0AB3C0-200B-4B4B-B0F1-ABA44ADFE0AA}"/>
              </a:ext>
            </a:extLst>
          </p:cNvPr>
          <p:cNvSpPr>
            <a:spLocks noGrp="1"/>
          </p:cNvSpPr>
          <p:nvPr>
            <p:ph type="pic" sz="quarter" idx="19"/>
          </p:nvPr>
        </p:nvSpPr>
        <p:spPr>
          <a:xfrm>
            <a:off x="10204706" y="6135625"/>
            <a:ext cx="7671816" cy="3941065"/>
          </a:xfrm>
        </p:spPr>
        <p:txBody>
          <a:bodyPr/>
          <a:lstStyle/>
          <a:p>
            <a:r>
              <a:rPr lang="en-US"/>
              <a:t>Click icon to add picture</a:t>
            </a:r>
          </a:p>
        </p:txBody>
      </p:sp>
      <p:sp>
        <p:nvSpPr>
          <p:cNvPr id="19" name="Picture Placeholder 3">
            <a:extLst>
              <a:ext uri="{FF2B5EF4-FFF2-40B4-BE49-F238E27FC236}">
                <a16:creationId xmlns:a16="http://schemas.microsoft.com/office/drawing/2014/main" id="{ABE7DE52-1254-6249-ABAD-E525EA4DFF99}"/>
              </a:ext>
            </a:extLst>
          </p:cNvPr>
          <p:cNvSpPr>
            <a:spLocks noGrp="1"/>
          </p:cNvSpPr>
          <p:nvPr>
            <p:ph type="pic" sz="quarter" idx="18"/>
          </p:nvPr>
        </p:nvSpPr>
        <p:spPr>
          <a:xfrm>
            <a:off x="5102353" y="6144769"/>
            <a:ext cx="3193621" cy="3008377"/>
          </a:xfrm>
        </p:spPr>
        <p:txBody>
          <a:bodyPr/>
          <a:lstStyle/>
          <a:p>
            <a:r>
              <a:rPr lang="en-US"/>
              <a:t>Click icon to add picture</a:t>
            </a:r>
          </a:p>
        </p:txBody>
      </p:sp>
      <p:sp>
        <p:nvSpPr>
          <p:cNvPr id="18" name="Picture Placeholder 3">
            <a:extLst>
              <a:ext uri="{FF2B5EF4-FFF2-40B4-BE49-F238E27FC236}">
                <a16:creationId xmlns:a16="http://schemas.microsoft.com/office/drawing/2014/main" id="{7EBCB3D6-4D60-F14F-A0AF-3114855D2438}"/>
              </a:ext>
            </a:extLst>
          </p:cNvPr>
          <p:cNvSpPr>
            <a:spLocks noGrp="1"/>
          </p:cNvSpPr>
          <p:nvPr>
            <p:ph type="pic" sz="quarter" idx="17"/>
          </p:nvPr>
        </p:nvSpPr>
        <p:spPr>
          <a:xfrm>
            <a:off x="7013450" y="3246122"/>
            <a:ext cx="3191255" cy="2715768"/>
          </a:xfrm>
        </p:spPr>
        <p:txBody>
          <a:bodyPr/>
          <a:lstStyle/>
          <a:p>
            <a:r>
              <a:rPr lang="en-US"/>
              <a:t>Click icon to add picture</a:t>
            </a:r>
          </a:p>
        </p:txBody>
      </p:sp>
      <p:sp>
        <p:nvSpPr>
          <p:cNvPr id="4" name="Picture Placeholder 3">
            <a:extLst>
              <a:ext uri="{FF2B5EF4-FFF2-40B4-BE49-F238E27FC236}">
                <a16:creationId xmlns:a16="http://schemas.microsoft.com/office/drawing/2014/main" id="{50E2EB56-7CED-7348-A58E-88E7CF5EF7B6}"/>
              </a:ext>
            </a:extLst>
          </p:cNvPr>
          <p:cNvSpPr>
            <a:spLocks noGrp="1"/>
          </p:cNvSpPr>
          <p:nvPr>
            <p:ph type="pic" sz="quarter" idx="16"/>
          </p:nvPr>
        </p:nvSpPr>
        <p:spPr>
          <a:xfrm>
            <a:off x="1" y="1545336"/>
            <a:ext cx="5103814" cy="4416555"/>
          </a:xfrm>
        </p:spPr>
        <p:txBody>
          <a:bodyPr/>
          <a:lstStyle/>
          <a:p>
            <a:r>
              <a:rPr lang="en-US"/>
              <a:t>Click icon to add picture</a:t>
            </a:r>
          </a:p>
        </p:txBody>
      </p:sp>
      <p:sp>
        <p:nvSpPr>
          <p:cNvPr id="5" name="Title 4"/>
          <p:cNvSpPr>
            <a:spLocks noGrp="1"/>
          </p:cNvSpPr>
          <p:nvPr>
            <p:ph type="title" hasCustomPrompt="1"/>
          </p:nvPr>
        </p:nvSpPr>
        <p:spPr>
          <a:xfrm>
            <a:off x="11814049" y="1545336"/>
            <a:ext cx="6089904" cy="1477329"/>
          </a:xfrm>
        </p:spPr>
        <p:txBody>
          <a:bodyPr tIns="64008">
            <a:noAutofit/>
          </a:bodyPr>
          <a:lstStyle>
            <a:lvl1pPr>
              <a:lnSpc>
                <a:spcPct val="100000"/>
              </a:lnSpc>
              <a:spcBef>
                <a:spcPts val="492"/>
              </a:spcBef>
              <a:defRPr sz="3500" kern="1200" spc="-11" baseline="0"/>
            </a:lvl1pPr>
          </a:lstStyle>
          <a:p>
            <a:r>
              <a:rPr lang="en-US"/>
              <a:t>Two line </a:t>
            </a:r>
            <a:br>
              <a:rPr lang="en-US"/>
            </a:br>
            <a:r>
              <a:rPr lang="en-US"/>
              <a:t>page title</a:t>
            </a:r>
          </a:p>
        </p:txBody>
      </p:sp>
      <p:sp>
        <p:nvSpPr>
          <p:cNvPr id="7" name="Text Placeholder 6"/>
          <p:cNvSpPr>
            <a:spLocks noGrp="1"/>
          </p:cNvSpPr>
          <p:nvPr>
            <p:ph type="body" sz="quarter" idx="11" hasCustomPrompt="1"/>
          </p:nvPr>
        </p:nvSpPr>
        <p:spPr>
          <a:xfrm>
            <a:off x="612776" y="502922"/>
            <a:ext cx="5248276" cy="507831"/>
          </a:xfrm>
        </p:spPr>
        <p:txBody>
          <a:bodyPr>
            <a:noAutofit/>
          </a:bodyPr>
          <a:lstStyle>
            <a:lvl1pPr marL="0">
              <a:spcBef>
                <a:spcPts val="0"/>
              </a:spcBef>
              <a:defRPr sz="3500" kern="1200" spc="-11" baseline="0">
                <a:latin typeface="Arial" charset="0"/>
                <a:ea typeface="Arial" charset="0"/>
                <a:cs typeface="Arial" charset="0"/>
              </a:defRPr>
            </a:lvl1pPr>
          </a:lstStyle>
          <a:p>
            <a:pPr lvl="0"/>
            <a:r>
              <a:rPr lang="en-US"/>
              <a:t>Section title</a:t>
            </a:r>
          </a:p>
        </p:txBody>
      </p:sp>
      <p:sp>
        <p:nvSpPr>
          <p:cNvPr id="10" name="Text Placeholder 9"/>
          <p:cNvSpPr>
            <a:spLocks noGrp="1"/>
          </p:cNvSpPr>
          <p:nvPr>
            <p:ph type="body" sz="quarter" idx="15" hasCustomPrompt="1"/>
          </p:nvPr>
        </p:nvSpPr>
        <p:spPr>
          <a:xfrm>
            <a:off x="612651" y="7562087"/>
            <a:ext cx="2880359" cy="1536192"/>
          </a:xfrm>
        </p:spPr>
        <p:txBody>
          <a:bodyPr>
            <a:noAutofit/>
          </a:bodyPr>
          <a:lstStyle>
            <a:lvl1pPr marL="0">
              <a:spcBef>
                <a:spcPts val="0"/>
              </a:spcBef>
              <a:defRPr sz="2399" kern="1200" spc="-11" baseline="0">
                <a:latin typeface="Arial" charset="0"/>
                <a:ea typeface="Arial" charset="0"/>
                <a:cs typeface="Arial" charset="0"/>
              </a:defRPr>
            </a:lvl1pPr>
          </a:lstStyle>
          <a:p>
            <a:pPr lvl="0"/>
            <a:r>
              <a:rPr lang="en-US"/>
              <a:t>Image caption and/or tertiary information</a:t>
            </a:r>
          </a:p>
        </p:txBody>
      </p:sp>
      <p:pic>
        <p:nvPicPr>
          <p:cNvPr id="35" name="Picture 34" descr="A picture containing wheel&#10;&#10;Description automatically generated">
            <a:extLst>
              <a:ext uri="{FF2B5EF4-FFF2-40B4-BE49-F238E27FC236}">
                <a16:creationId xmlns:a16="http://schemas.microsoft.com/office/drawing/2014/main" id="{1139A26F-B067-D84F-A4E0-49B6F78905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53763" y="10360154"/>
            <a:ext cx="841248" cy="328122"/>
          </a:xfrm>
          <a:prstGeom prst="rect">
            <a:avLst/>
          </a:prstGeom>
        </p:spPr>
      </p:pic>
      <p:pic>
        <p:nvPicPr>
          <p:cNvPr id="16" name="Picture 15">
            <a:extLst>
              <a:ext uri="{FF2B5EF4-FFF2-40B4-BE49-F238E27FC236}">
                <a16:creationId xmlns:a16="http://schemas.microsoft.com/office/drawing/2014/main" id="{4197B536-B691-7446-9D91-744D726F3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651" y="5952746"/>
            <a:ext cx="18845784" cy="198707"/>
          </a:xfrm>
          <a:prstGeom prst="rect">
            <a:avLst/>
          </a:prstGeom>
        </p:spPr>
      </p:pic>
      <p:sp>
        <p:nvSpPr>
          <p:cNvPr id="15" name="Text Placeholder 3">
            <a:extLst>
              <a:ext uri="{FF2B5EF4-FFF2-40B4-BE49-F238E27FC236}">
                <a16:creationId xmlns:a16="http://schemas.microsoft.com/office/drawing/2014/main" id="{AE93359D-A64B-0D4B-B53C-424638ED95CD}"/>
              </a:ext>
            </a:extLst>
          </p:cNvPr>
          <p:cNvSpPr>
            <a:spLocks noGrp="1"/>
          </p:cNvSpPr>
          <p:nvPr>
            <p:ph type="body" sz="quarter" idx="14"/>
          </p:nvPr>
        </p:nvSpPr>
        <p:spPr>
          <a:xfrm>
            <a:off x="11814049" y="3455991"/>
            <a:ext cx="6089904" cy="1477329"/>
          </a:xfrm>
        </p:spPr>
        <p:txBody>
          <a:bodyPr>
            <a:no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66" indent="-457166">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1" name="Holder 6">
            <a:extLst>
              <a:ext uri="{FF2B5EF4-FFF2-40B4-BE49-F238E27FC236}">
                <a16:creationId xmlns:a16="http://schemas.microsoft.com/office/drawing/2014/main" id="{3B0BEF5E-2804-4342-9630-9585A1E7994F}"/>
              </a:ext>
            </a:extLst>
          </p:cNvPr>
          <p:cNvSpPr>
            <a:spLocks noGrp="1"/>
          </p:cNvSpPr>
          <p:nvPr>
            <p:ph type="sldNum" sz="quarter" idx="7"/>
          </p:nvPr>
        </p:nvSpPr>
        <p:spPr>
          <a:xfrm>
            <a:off x="603250" y="10432287"/>
            <a:ext cx="1295400" cy="215444"/>
          </a:xfrm>
          <a:prstGeom prst="rect">
            <a:avLst/>
          </a:prstGeom>
        </p:spPr>
        <p:txBody>
          <a:bodyPr wrap="square" lIns="0" tIns="0" rIns="0" bIns="0" anchor="b" anchorCtr="0">
            <a:spAutoFit/>
          </a:bodyPr>
          <a:lstStyle>
            <a:lvl1pPr algn="l">
              <a:defRPr sz="1401"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22" name="Text Placeholder 3">
            <a:extLst>
              <a:ext uri="{FF2B5EF4-FFF2-40B4-BE49-F238E27FC236}">
                <a16:creationId xmlns:a16="http://schemas.microsoft.com/office/drawing/2014/main" id="{C8DAE40B-6A7E-4042-9CBF-AA75ECF55886}"/>
              </a:ext>
            </a:extLst>
          </p:cNvPr>
          <p:cNvSpPr>
            <a:spLocks noGrp="1"/>
          </p:cNvSpPr>
          <p:nvPr>
            <p:ph type="body" sz="quarter" idx="20" hasCustomPrompt="1"/>
          </p:nvPr>
        </p:nvSpPr>
        <p:spPr>
          <a:xfrm>
            <a:off x="2216151" y="10340974"/>
            <a:ext cx="4495801" cy="344489"/>
          </a:xfrm>
        </p:spPr>
        <p:txBody>
          <a:bodyPr anchor="b" anchorCtr="0">
            <a:normAutofit/>
          </a:bodyPr>
          <a:lstStyle>
            <a:lvl1pPr>
              <a:defRPr sz="1401"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76524200"/>
      </p:ext>
    </p:extLst>
  </p:cSld>
  <p:clrMapOvr>
    <a:masterClrMapping/>
  </p:clrMapOvr>
  <p:extLst>
    <p:ext uri="{DCECCB84-F9BA-43D5-87BE-67443E8EF086}">
      <p15:sldGuideLst xmlns:p15="http://schemas.microsoft.com/office/powerpoint/2012/main">
        <p15:guide id="1" orient="horz" pos="1414" userDrawn="1">
          <p15:clr>
            <a:srgbClr val="FBAE40"/>
          </p15:clr>
        </p15:guide>
        <p15:guide id="4" orient="horz" pos="14323" userDrawn="1">
          <p15:clr>
            <a:srgbClr val="FBAE40"/>
          </p15:clr>
        </p15:guide>
        <p15:guide id="13" orient="horz" pos="4787" userDrawn="1">
          <p15:clr>
            <a:srgbClr val="FBAE40"/>
          </p15:clr>
        </p15:guide>
        <p15:guide id="14" orient="horz" pos="2133" userDrawn="1">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5 AES Internal [Image]">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C1FF589E-7E61-B747-A809-3BF6FE1AD9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650" y="1536195"/>
            <a:ext cx="18888202" cy="199153"/>
          </a:xfrm>
          <a:prstGeom prst="rect">
            <a:avLst/>
          </a:prstGeom>
        </p:spPr>
      </p:pic>
      <p:sp>
        <p:nvSpPr>
          <p:cNvPr id="5" name="Picture Placeholder 4">
            <a:extLst>
              <a:ext uri="{FF2B5EF4-FFF2-40B4-BE49-F238E27FC236}">
                <a16:creationId xmlns:a16="http://schemas.microsoft.com/office/drawing/2014/main" id="{41FC26BD-B34C-064A-95F7-17557B653C10}"/>
              </a:ext>
            </a:extLst>
          </p:cNvPr>
          <p:cNvSpPr>
            <a:spLocks noGrp="1"/>
          </p:cNvSpPr>
          <p:nvPr>
            <p:ph type="pic" sz="quarter" idx="12"/>
          </p:nvPr>
        </p:nvSpPr>
        <p:spPr>
          <a:xfrm>
            <a:off x="612651" y="2029969"/>
            <a:ext cx="6073775" cy="3685032"/>
          </a:xfrm>
        </p:spPr>
        <p:txBody>
          <a:bodyPr/>
          <a:lstStyle/>
          <a:p>
            <a:r>
              <a:rPr lang="en-US"/>
              <a:t>Click icon to add picture</a:t>
            </a:r>
          </a:p>
        </p:txBody>
      </p:sp>
      <p:sp>
        <p:nvSpPr>
          <p:cNvPr id="7" name="Text Placeholder 6"/>
          <p:cNvSpPr>
            <a:spLocks noGrp="1"/>
          </p:cNvSpPr>
          <p:nvPr>
            <p:ph type="body" sz="quarter" idx="11" hasCustomPrompt="1"/>
          </p:nvPr>
        </p:nvSpPr>
        <p:spPr>
          <a:xfrm>
            <a:off x="612776" y="502922"/>
            <a:ext cx="5248276" cy="507831"/>
          </a:xfrm>
        </p:spPr>
        <p:txBody>
          <a:bodyPr>
            <a:noAutofit/>
          </a:bodyPr>
          <a:lstStyle>
            <a:lvl1pPr marL="0">
              <a:spcBef>
                <a:spcPts val="0"/>
              </a:spcBef>
              <a:defRPr sz="3500" kern="1200" spc="-11" baseline="0">
                <a:latin typeface="Arial" charset="0"/>
                <a:ea typeface="Arial" charset="0"/>
                <a:cs typeface="Arial" charset="0"/>
              </a:defRPr>
            </a:lvl1pPr>
          </a:lstStyle>
          <a:p>
            <a:pPr lvl="0"/>
            <a:r>
              <a:rPr lang="en-US"/>
              <a:t>Section title</a:t>
            </a:r>
          </a:p>
        </p:txBody>
      </p:sp>
      <p:pic>
        <p:nvPicPr>
          <p:cNvPr id="26" name="Picture 25" descr="A picture containing wheel&#10;&#10;Description automatically generated">
            <a:extLst>
              <a:ext uri="{FF2B5EF4-FFF2-40B4-BE49-F238E27FC236}">
                <a16:creationId xmlns:a16="http://schemas.microsoft.com/office/drawing/2014/main" id="{33A47EFD-824B-AA4A-9E96-1787953BB3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53763" y="10360154"/>
            <a:ext cx="841248" cy="328122"/>
          </a:xfrm>
          <a:prstGeom prst="rect">
            <a:avLst/>
          </a:prstGeom>
        </p:spPr>
      </p:pic>
      <p:sp>
        <p:nvSpPr>
          <p:cNvPr id="21" name="Picture Placeholder 4">
            <a:extLst>
              <a:ext uri="{FF2B5EF4-FFF2-40B4-BE49-F238E27FC236}">
                <a16:creationId xmlns:a16="http://schemas.microsoft.com/office/drawing/2014/main" id="{46C1DB38-126E-C546-A53C-0B564AED3AC4}"/>
              </a:ext>
            </a:extLst>
          </p:cNvPr>
          <p:cNvSpPr>
            <a:spLocks noGrp="1"/>
          </p:cNvSpPr>
          <p:nvPr>
            <p:ph type="pic" sz="quarter" idx="13"/>
          </p:nvPr>
        </p:nvSpPr>
        <p:spPr>
          <a:xfrm>
            <a:off x="7018023" y="2029969"/>
            <a:ext cx="6073775" cy="3685032"/>
          </a:xfrm>
        </p:spPr>
        <p:txBody>
          <a:bodyPr/>
          <a:lstStyle/>
          <a:p>
            <a:r>
              <a:rPr lang="en-US"/>
              <a:t>Click icon to add picture</a:t>
            </a:r>
          </a:p>
        </p:txBody>
      </p:sp>
      <p:sp>
        <p:nvSpPr>
          <p:cNvPr id="22" name="Picture Placeholder 4">
            <a:extLst>
              <a:ext uri="{FF2B5EF4-FFF2-40B4-BE49-F238E27FC236}">
                <a16:creationId xmlns:a16="http://schemas.microsoft.com/office/drawing/2014/main" id="{6E03029A-3CB6-BD47-89E5-172273E6D194}"/>
              </a:ext>
            </a:extLst>
          </p:cNvPr>
          <p:cNvSpPr>
            <a:spLocks noGrp="1"/>
          </p:cNvSpPr>
          <p:nvPr>
            <p:ph type="pic" sz="quarter" idx="14"/>
          </p:nvPr>
        </p:nvSpPr>
        <p:spPr>
          <a:xfrm>
            <a:off x="13423395" y="2029969"/>
            <a:ext cx="6073775" cy="3685032"/>
          </a:xfrm>
        </p:spPr>
        <p:txBody>
          <a:bodyPr/>
          <a:lstStyle/>
          <a:p>
            <a:r>
              <a:rPr lang="en-US"/>
              <a:t>Click icon to add picture</a:t>
            </a:r>
          </a:p>
        </p:txBody>
      </p:sp>
      <p:sp>
        <p:nvSpPr>
          <p:cNvPr id="23" name="Picture Placeholder 4">
            <a:extLst>
              <a:ext uri="{FF2B5EF4-FFF2-40B4-BE49-F238E27FC236}">
                <a16:creationId xmlns:a16="http://schemas.microsoft.com/office/drawing/2014/main" id="{8425C69D-1918-D549-9100-570B7AB92AE4}"/>
              </a:ext>
            </a:extLst>
          </p:cNvPr>
          <p:cNvSpPr>
            <a:spLocks noGrp="1"/>
          </p:cNvSpPr>
          <p:nvPr>
            <p:ph type="pic" sz="quarter" idx="15"/>
          </p:nvPr>
        </p:nvSpPr>
        <p:spPr>
          <a:xfrm>
            <a:off x="612651" y="6053330"/>
            <a:ext cx="6073775" cy="3685032"/>
          </a:xfrm>
        </p:spPr>
        <p:txBody>
          <a:bodyPr/>
          <a:lstStyle/>
          <a:p>
            <a:r>
              <a:rPr lang="en-US"/>
              <a:t>Click icon to add picture</a:t>
            </a:r>
          </a:p>
        </p:txBody>
      </p:sp>
      <p:sp>
        <p:nvSpPr>
          <p:cNvPr id="24" name="Picture Placeholder 4">
            <a:extLst>
              <a:ext uri="{FF2B5EF4-FFF2-40B4-BE49-F238E27FC236}">
                <a16:creationId xmlns:a16="http://schemas.microsoft.com/office/drawing/2014/main" id="{9497CC5A-7566-1C48-B5D5-683A9DEF7B4C}"/>
              </a:ext>
            </a:extLst>
          </p:cNvPr>
          <p:cNvSpPr>
            <a:spLocks noGrp="1"/>
          </p:cNvSpPr>
          <p:nvPr>
            <p:ph type="pic" sz="quarter" idx="16"/>
          </p:nvPr>
        </p:nvSpPr>
        <p:spPr>
          <a:xfrm>
            <a:off x="7018023" y="6053330"/>
            <a:ext cx="6073775" cy="3685032"/>
          </a:xfrm>
        </p:spPr>
        <p:txBody>
          <a:bodyPr/>
          <a:lstStyle/>
          <a:p>
            <a:r>
              <a:rPr lang="en-US"/>
              <a:t>Click icon to add picture</a:t>
            </a:r>
          </a:p>
        </p:txBody>
      </p:sp>
      <p:sp>
        <p:nvSpPr>
          <p:cNvPr id="25" name="Picture Placeholder 4">
            <a:extLst>
              <a:ext uri="{FF2B5EF4-FFF2-40B4-BE49-F238E27FC236}">
                <a16:creationId xmlns:a16="http://schemas.microsoft.com/office/drawing/2014/main" id="{68E12BCF-FF9A-7546-953A-CDD97377D8B3}"/>
              </a:ext>
            </a:extLst>
          </p:cNvPr>
          <p:cNvSpPr>
            <a:spLocks noGrp="1"/>
          </p:cNvSpPr>
          <p:nvPr>
            <p:ph type="pic" sz="quarter" idx="17"/>
          </p:nvPr>
        </p:nvSpPr>
        <p:spPr>
          <a:xfrm>
            <a:off x="13423395" y="6053330"/>
            <a:ext cx="6073775" cy="3685032"/>
          </a:xfrm>
        </p:spPr>
        <p:txBody>
          <a:bodyPr/>
          <a:lstStyle/>
          <a:p>
            <a:r>
              <a:rPr lang="en-US"/>
              <a:t>Click icon to add picture</a:t>
            </a:r>
          </a:p>
        </p:txBody>
      </p:sp>
      <p:grpSp>
        <p:nvGrpSpPr>
          <p:cNvPr id="6" name="Group 5">
            <a:extLst>
              <a:ext uri="{FF2B5EF4-FFF2-40B4-BE49-F238E27FC236}">
                <a16:creationId xmlns:a16="http://schemas.microsoft.com/office/drawing/2014/main" id="{23EB5216-7CF5-AC4C-A29A-EEB163E428FB}"/>
              </a:ext>
            </a:extLst>
          </p:cNvPr>
          <p:cNvGrpSpPr/>
          <p:nvPr/>
        </p:nvGrpSpPr>
        <p:grpSpPr>
          <a:xfrm>
            <a:off x="6686425" y="1463678"/>
            <a:ext cx="6724777" cy="329232"/>
            <a:chOff x="6686423" y="1463675"/>
            <a:chExt cx="6724777" cy="329233"/>
          </a:xfrm>
        </p:grpSpPr>
        <p:sp>
          <p:nvSpPr>
            <p:cNvPr id="4" name="Rectangle 3">
              <a:extLst>
                <a:ext uri="{FF2B5EF4-FFF2-40B4-BE49-F238E27FC236}">
                  <a16:creationId xmlns:a16="http://schemas.microsoft.com/office/drawing/2014/main" id="{0F0919B2-E0D4-C244-A945-9728349D1673}"/>
                </a:ext>
              </a:extLst>
            </p:cNvPr>
            <p:cNvSpPr/>
            <p:nvPr/>
          </p:nvSpPr>
          <p:spPr>
            <a:xfrm>
              <a:off x="13085763" y="1463675"/>
              <a:ext cx="325437" cy="304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9" name="Rectangle 18">
              <a:extLst>
                <a:ext uri="{FF2B5EF4-FFF2-40B4-BE49-F238E27FC236}">
                  <a16:creationId xmlns:a16="http://schemas.microsoft.com/office/drawing/2014/main" id="{2BD08769-5B71-F64F-BC54-9D2BF8212A8C}"/>
                </a:ext>
              </a:extLst>
            </p:cNvPr>
            <p:cNvSpPr/>
            <p:nvPr/>
          </p:nvSpPr>
          <p:spPr>
            <a:xfrm>
              <a:off x="6686423" y="1488109"/>
              <a:ext cx="325437" cy="304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17" name="Holder 6">
            <a:extLst>
              <a:ext uri="{FF2B5EF4-FFF2-40B4-BE49-F238E27FC236}">
                <a16:creationId xmlns:a16="http://schemas.microsoft.com/office/drawing/2014/main" id="{273E81E8-10A1-4E4E-AA42-786546C9CB96}"/>
              </a:ext>
            </a:extLst>
          </p:cNvPr>
          <p:cNvSpPr>
            <a:spLocks noGrp="1"/>
          </p:cNvSpPr>
          <p:nvPr>
            <p:ph type="sldNum" sz="quarter" idx="7"/>
          </p:nvPr>
        </p:nvSpPr>
        <p:spPr>
          <a:xfrm>
            <a:off x="603250" y="10432287"/>
            <a:ext cx="1295400" cy="215444"/>
          </a:xfrm>
          <a:prstGeom prst="rect">
            <a:avLst/>
          </a:prstGeom>
        </p:spPr>
        <p:txBody>
          <a:bodyPr wrap="square" lIns="0" tIns="0" rIns="0" bIns="0" anchor="b" anchorCtr="0">
            <a:spAutoFit/>
          </a:bodyPr>
          <a:lstStyle>
            <a:lvl1pPr algn="l">
              <a:defRPr sz="1401"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18" name="Text Placeholder 3">
            <a:extLst>
              <a:ext uri="{FF2B5EF4-FFF2-40B4-BE49-F238E27FC236}">
                <a16:creationId xmlns:a16="http://schemas.microsoft.com/office/drawing/2014/main" id="{247CA37A-0B71-1946-9121-C831D8C98147}"/>
              </a:ext>
            </a:extLst>
          </p:cNvPr>
          <p:cNvSpPr>
            <a:spLocks noGrp="1"/>
          </p:cNvSpPr>
          <p:nvPr>
            <p:ph type="body" sz="quarter" idx="18" hasCustomPrompt="1"/>
          </p:nvPr>
        </p:nvSpPr>
        <p:spPr>
          <a:xfrm>
            <a:off x="2216151" y="10340974"/>
            <a:ext cx="4495801" cy="344489"/>
          </a:xfrm>
        </p:spPr>
        <p:txBody>
          <a:bodyPr anchor="b" anchorCtr="0">
            <a:normAutofit/>
          </a:bodyPr>
          <a:lstStyle>
            <a:lvl1pPr>
              <a:defRPr sz="1401"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843094687"/>
      </p:ext>
    </p:extLst>
  </p:cSld>
  <p:clrMapOvr>
    <a:masterClrMapping/>
  </p:clrMapOvr>
  <p:extLst>
    <p:ext uri="{DCECCB84-F9BA-43D5-87BE-67443E8EF086}">
      <p15:sldGuideLst xmlns:p15="http://schemas.microsoft.com/office/powerpoint/2012/main">
        <p15:guide id="4" orient="horz" pos="13498" userDrawn="1">
          <p15:clr>
            <a:srgbClr val="FBAE40"/>
          </p15:clr>
        </p15:guide>
        <p15:guide id="12" orient="horz" pos="2795" userDrawn="1">
          <p15:clr>
            <a:srgbClr val="FBAE40"/>
          </p15:clr>
        </p15:guide>
        <p15:guide id="13" orient="horz" pos="8360" userDrawn="1">
          <p15:clr>
            <a:srgbClr val="FBAE40"/>
          </p15:clr>
        </p15:guide>
        <p15:guide id="14" orient="horz" pos="2386" userDrawn="1">
          <p15:clr>
            <a:srgbClr val="FBAE40"/>
          </p15:clr>
        </p15:guide>
        <p15:guide id="15" orient="horz" pos="14323" userDrawn="1">
          <p15:clr>
            <a:srgbClr val="FBAE40"/>
          </p15:clr>
        </p15:guide>
        <p15:guide id="16" orient="horz" pos="7916" userDrawn="1">
          <p15:clr>
            <a:srgbClr val="FBAE40"/>
          </p15:clr>
        </p15:guide>
        <p15:guide id="17" orient="horz" pos="141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 AES Internal [Image]">
    <p:spTree>
      <p:nvGrpSpPr>
        <p:cNvPr id="1" name=""/>
        <p:cNvGrpSpPr/>
        <p:nvPr/>
      </p:nvGrpSpPr>
      <p:grpSpPr>
        <a:xfrm>
          <a:off x="0" y="0"/>
          <a:ext cx="0" cy="0"/>
          <a:chOff x="0" y="0"/>
          <a:chExt cx="0" cy="0"/>
        </a:xfrm>
      </p:grpSpPr>
      <p:pic>
        <p:nvPicPr>
          <p:cNvPr id="10" name="Picture 3">
            <a:extLst>
              <a:ext uri="{FF2B5EF4-FFF2-40B4-BE49-F238E27FC236}">
                <a16:creationId xmlns:a16="http://schemas.microsoft.com/office/drawing/2014/main" id="{0402E64A-ECB5-0C4A-865C-E5354D43D3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2774" y="1536700"/>
            <a:ext cx="18888076"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A picture containing wheel&#10;&#10;Description automatically generated">
            <a:extLst>
              <a:ext uri="{FF2B5EF4-FFF2-40B4-BE49-F238E27FC236}">
                <a16:creationId xmlns:a16="http://schemas.microsoft.com/office/drawing/2014/main" id="{2BED1672-93F6-D64A-A61D-0BD0E6B1D1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653126" y="10360027"/>
            <a:ext cx="841374"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5">
            <a:extLst>
              <a:ext uri="{FF2B5EF4-FFF2-40B4-BE49-F238E27FC236}">
                <a16:creationId xmlns:a16="http://schemas.microsoft.com/office/drawing/2014/main" id="{DEBDF0B6-9605-0A49-B739-A49B768F8AD4}"/>
              </a:ext>
            </a:extLst>
          </p:cNvPr>
          <p:cNvGrpSpPr>
            <a:grpSpLocks/>
          </p:cNvGrpSpPr>
          <p:nvPr/>
        </p:nvGrpSpPr>
        <p:grpSpPr bwMode="auto">
          <a:xfrm>
            <a:off x="6686551" y="1463676"/>
            <a:ext cx="6724650" cy="328613"/>
            <a:chOff x="6686423" y="1463675"/>
            <a:chExt cx="6724777" cy="329233"/>
          </a:xfrm>
        </p:grpSpPr>
        <p:sp>
          <p:nvSpPr>
            <p:cNvPr id="13" name="Rectangle 12">
              <a:extLst>
                <a:ext uri="{FF2B5EF4-FFF2-40B4-BE49-F238E27FC236}">
                  <a16:creationId xmlns:a16="http://schemas.microsoft.com/office/drawing/2014/main" id="{2311E319-90F8-644A-9FC0-0D0C05A5372F}"/>
                </a:ext>
              </a:extLst>
            </p:cNvPr>
            <p:cNvSpPr/>
            <p:nvPr/>
          </p:nvSpPr>
          <p:spPr>
            <a:xfrm>
              <a:off x="13085757" y="1463675"/>
              <a:ext cx="325443" cy="305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1"/>
            </a:p>
          </p:txBody>
        </p:sp>
        <p:sp>
          <p:nvSpPr>
            <p:cNvPr id="14" name="Rectangle 13">
              <a:extLst>
                <a:ext uri="{FF2B5EF4-FFF2-40B4-BE49-F238E27FC236}">
                  <a16:creationId xmlns:a16="http://schemas.microsoft.com/office/drawing/2014/main" id="{21237614-BAD7-8F49-A183-D364A4E29B44}"/>
                </a:ext>
              </a:extLst>
            </p:cNvPr>
            <p:cNvSpPr/>
            <p:nvPr/>
          </p:nvSpPr>
          <p:spPr>
            <a:xfrm>
              <a:off x="6686423" y="1487533"/>
              <a:ext cx="325444" cy="305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1"/>
            </a:p>
          </p:txBody>
        </p:sp>
      </p:grpSp>
      <p:sp>
        <p:nvSpPr>
          <p:cNvPr id="5" name="Picture Placeholder 4"/>
          <p:cNvSpPr>
            <a:spLocks noGrp="1"/>
          </p:cNvSpPr>
          <p:nvPr>
            <p:ph type="pic" sz="quarter" idx="12"/>
          </p:nvPr>
        </p:nvSpPr>
        <p:spPr>
          <a:xfrm>
            <a:off x="612650" y="2029968"/>
            <a:ext cx="6073775" cy="3685032"/>
          </a:xfrm>
        </p:spPr>
        <p:txBody>
          <a:bodyPr>
            <a:normAutofit/>
          </a:bodyPr>
          <a:lstStyle/>
          <a:p>
            <a:pPr lvl="0"/>
            <a:r>
              <a:rPr lang="en-US" noProof="0"/>
              <a:t>Click icon to add picture</a:t>
            </a:r>
          </a:p>
        </p:txBody>
      </p:sp>
      <p:sp>
        <p:nvSpPr>
          <p:cNvPr id="7" name="Text Placeholder 6"/>
          <p:cNvSpPr>
            <a:spLocks noGrp="1"/>
          </p:cNvSpPr>
          <p:nvPr>
            <p:ph type="body" sz="quarter" idx="11"/>
          </p:nvPr>
        </p:nvSpPr>
        <p:spPr>
          <a:xfrm>
            <a:off x="612774" y="502922"/>
            <a:ext cx="18888076"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21" name="Picture Placeholder 4"/>
          <p:cNvSpPr>
            <a:spLocks noGrp="1"/>
          </p:cNvSpPr>
          <p:nvPr>
            <p:ph type="pic" sz="quarter" idx="13"/>
          </p:nvPr>
        </p:nvSpPr>
        <p:spPr>
          <a:xfrm>
            <a:off x="7018022" y="2029968"/>
            <a:ext cx="6073775" cy="3685032"/>
          </a:xfrm>
        </p:spPr>
        <p:txBody>
          <a:bodyPr>
            <a:normAutofit/>
          </a:bodyPr>
          <a:lstStyle/>
          <a:p>
            <a:pPr lvl="0"/>
            <a:r>
              <a:rPr lang="en-US" noProof="0"/>
              <a:t>Click icon to add picture</a:t>
            </a:r>
          </a:p>
        </p:txBody>
      </p:sp>
      <p:sp>
        <p:nvSpPr>
          <p:cNvPr id="22" name="Picture Placeholder 4"/>
          <p:cNvSpPr>
            <a:spLocks noGrp="1"/>
          </p:cNvSpPr>
          <p:nvPr>
            <p:ph type="pic" sz="quarter" idx="14"/>
          </p:nvPr>
        </p:nvSpPr>
        <p:spPr>
          <a:xfrm>
            <a:off x="13423394" y="2029968"/>
            <a:ext cx="6073775" cy="3685032"/>
          </a:xfrm>
        </p:spPr>
        <p:txBody>
          <a:bodyPr>
            <a:normAutofit/>
          </a:bodyPr>
          <a:lstStyle/>
          <a:p>
            <a:pPr lvl="0"/>
            <a:r>
              <a:rPr lang="en-US" noProof="0"/>
              <a:t>Click icon to add picture</a:t>
            </a:r>
          </a:p>
        </p:txBody>
      </p:sp>
      <p:sp>
        <p:nvSpPr>
          <p:cNvPr id="23" name="Picture Placeholder 4"/>
          <p:cNvSpPr>
            <a:spLocks noGrp="1"/>
          </p:cNvSpPr>
          <p:nvPr>
            <p:ph type="pic" sz="quarter" idx="15"/>
          </p:nvPr>
        </p:nvSpPr>
        <p:spPr>
          <a:xfrm>
            <a:off x="612650" y="6053328"/>
            <a:ext cx="6073775" cy="3685032"/>
          </a:xfrm>
        </p:spPr>
        <p:txBody>
          <a:bodyPr>
            <a:normAutofit/>
          </a:bodyPr>
          <a:lstStyle/>
          <a:p>
            <a:pPr lvl="0"/>
            <a:r>
              <a:rPr lang="en-US" noProof="0"/>
              <a:t>Click icon to add picture</a:t>
            </a:r>
          </a:p>
        </p:txBody>
      </p:sp>
      <p:sp>
        <p:nvSpPr>
          <p:cNvPr id="24" name="Picture Placeholder 4"/>
          <p:cNvSpPr>
            <a:spLocks noGrp="1"/>
          </p:cNvSpPr>
          <p:nvPr>
            <p:ph type="pic" sz="quarter" idx="16"/>
          </p:nvPr>
        </p:nvSpPr>
        <p:spPr>
          <a:xfrm>
            <a:off x="7018022" y="6053328"/>
            <a:ext cx="6073775" cy="3685032"/>
          </a:xfrm>
        </p:spPr>
        <p:txBody>
          <a:bodyPr>
            <a:normAutofit/>
          </a:bodyPr>
          <a:lstStyle/>
          <a:p>
            <a:pPr lvl="0"/>
            <a:r>
              <a:rPr lang="en-US" noProof="0"/>
              <a:t>Click icon to add picture</a:t>
            </a:r>
          </a:p>
        </p:txBody>
      </p:sp>
      <p:sp>
        <p:nvSpPr>
          <p:cNvPr id="25" name="Picture Placeholder 4"/>
          <p:cNvSpPr>
            <a:spLocks noGrp="1"/>
          </p:cNvSpPr>
          <p:nvPr>
            <p:ph type="pic" sz="quarter" idx="17"/>
          </p:nvPr>
        </p:nvSpPr>
        <p:spPr>
          <a:xfrm>
            <a:off x="13423394" y="6053328"/>
            <a:ext cx="6073775" cy="3685032"/>
          </a:xfrm>
        </p:spPr>
        <p:txBody>
          <a:bodyPr>
            <a:normAutofit/>
          </a:bodyPr>
          <a:lstStyle/>
          <a:p>
            <a:pPr lvl="0"/>
            <a:r>
              <a:rPr lang="en-US" noProof="0"/>
              <a:t>Click icon to add picture</a:t>
            </a:r>
          </a:p>
        </p:txBody>
      </p:sp>
      <p:sp>
        <p:nvSpPr>
          <p:cNvPr id="15" name="Holder 6">
            <a:extLst>
              <a:ext uri="{FF2B5EF4-FFF2-40B4-BE49-F238E27FC236}">
                <a16:creationId xmlns:a16="http://schemas.microsoft.com/office/drawing/2014/main" id="{65A1498B-A11D-6D44-8B29-C4479188770D}"/>
              </a:ext>
            </a:extLst>
          </p:cNvPr>
          <p:cNvSpPr>
            <a:spLocks noGrp="1"/>
          </p:cNvSpPr>
          <p:nvPr>
            <p:ph type="sldNum" sz="quarter" idx="19"/>
          </p:nvPr>
        </p:nvSpPr>
        <p:spPr>
          <a:xfrm>
            <a:off x="603251" y="10433050"/>
            <a:ext cx="1295400" cy="214314"/>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2BFC50B0-753F-224F-966A-A4CDE0D77465}" type="slidenum">
              <a:rPr lang="en-US" altLang="en-US"/>
              <a:pPr/>
              <a:t>‹#›</a:t>
            </a:fld>
            <a:endParaRPr lang="en-US" altLang="en-US"/>
          </a:p>
        </p:txBody>
      </p:sp>
      <p:sp>
        <p:nvSpPr>
          <p:cNvPr id="16" name="Text Placeholder 3">
            <a:extLst>
              <a:ext uri="{FF2B5EF4-FFF2-40B4-BE49-F238E27FC236}">
                <a16:creationId xmlns:a16="http://schemas.microsoft.com/office/drawing/2014/main" id="{EA5C327C-C765-2848-A93D-07C070DC7540}"/>
              </a:ext>
            </a:extLst>
          </p:cNvPr>
          <p:cNvSpPr>
            <a:spLocks noGrp="1"/>
          </p:cNvSpPr>
          <p:nvPr>
            <p:ph type="body" sz="quarter" idx="20" hasCustomPrompt="1"/>
          </p:nvPr>
        </p:nvSpPr>
        <p:spPr>
          <a:xfrm>
            <a:off x="2216151" y="10150475"/>
            <a:ext cx="15989299" cy="534988"/>
          </a:xfrm>
        </p:spPr>
        <p:txBody>
          <a:bodyPr anchor="b">
            <a:normAutofit/>
          </a:bodyPr>
          <a:lstStyle>
            <a:lvl1pPr>
              <a:defRPr sz="2399"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130046315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6 AES Internal [Image]">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12776" y="502922"/>
            <a:ext cx="5248276" cy="507831"/>
          </a:xfrm>
        </p:spPr>
        <p:txBody>
          <a:bodyPr>
            <a:noAutofit/>
          </a:bodyPr>
          <a:lstStyle>
            <a:lvl1pPr marL="0">
              <a:spcBef>
                <a:spcPts val="0"/>
              </a:spcBef>
              <a:defRPr sz="3500" spc="-11" baseline="0">
                <a:latin typeface="Arial" charset="0"/>
                <a:ea typeface="Arial" charset="0"/>
                <a:cs typeface="Arial" charset="0"/>
              </a:defRPr>
            </a:lvl1pPr>
          </a:lstStyle>
          <a:p>
            <a:pPr lvl="0"/>
            <a:r>
              <a:rPr lang="en-US"/>
              <a:t>Section title</a:t>
            </a:r>
          </a:p>
        </p:txBody>
      </p:sp>
      <p:pic>
        <p:nvPicPr>
          <p:cNvPr id="14" name="Picture 13" descr="A picture containing wheel&#10;&#10;Description automatically generated">
            <a:extLst>
              <a:ext uri="{FF2B5EF4-FFF2-40B4-BE49-F238E27FC236}">
                <a16:creationId xmlns:a16="http://schemas.microsoft.com/office/drawing/2014/main" id="{2AC7F684-2439-AD47-A936-BAEC54FFB6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53763" y="10360154"/>
            <a:ext cx="841248" cy="328122"/>
          </a:xfrm>
          <a:prstGeom prst="rect">
            <a:avLst/>
          </a:prstGeom>
        </p:spPr>
      </p:pic>
      <p:sp>
        <p:nvSpPr>
          <p:cNvPr id="3" name="Picture Placeholder 2">
            <a:extLst>
              <a:ext uri="{FF2B5EF4-FFF2-40B4-BE49-F238E27FC236}">
                <a16:creationId xmlns:a16="http://schemas.microsoft.com/office/drawing/2014/main" id="{11DF996A-4428-A844-ADA2-56775069BEDA}"/>
              </a:ext>
            </a:extLst>
          </p:cNvPr>
          <p:cNvSpPr>
            <a:spLocks noGrp="1"/>
          </p:cNvSpPr>
          <p:nvPr>
            <p:ph type="pic" sz="quarter" idx="12"/>
          </p:nvPr>
        </p:nvSpPr>
        <p:spPr>
          <a:xfrm>
            <a:off x="5861051" y="1020765"/>
            <a:ext cx="9870036" cy="9870036"/>
          </a:xfrm>
        </p:spPr>
        <p:txBody>
          <a:bodyPr/>
          <a:lstStyle/>
          <a:p>
            <a:r>
              <a:rPr lang="en-US"/>
              <a:t>Click icon to add picture</a:t>
            </a:r>
          </a:p>
        </p:txBody>
      </p:sp>
      <p:sp>
        <p:nvSpPr>
          <p:cNvPr id="9" name="Holder 6">
            <a:extLst>
              <a:ext uri="{FF2B5EF4-FFF2-40B4-BE49-F238E27FC236}">
                <a16:creationId xmlns:a16="http://schemas.microsoft.com/office/drawing/2014/main" id="{6AB7BBD9-9766-3146-8122-C9C6E3F7A5B1}"/>
              </a:ext>
            </a:extLst>
          </p:cNvPr>
          <p:cNvSpPr>
            <a:spLocks noGrp="1"/>
          </p:cNvSpPr>
          <p:nvPr>
            <p:ph type="sldNum" sz="quarter" idx="7"/>
          </p:nvPr>
        </p:nvSpPr>
        <p:spPr>
          <a:xfrm>
            <a:off x="603250" y="10432287"/>
            <a:ext cx="1295400" cy="215444"/>
          </a:xfrm>
          <a:prstGeom prst="rect">
            <a:avLst/>
          </a:prstGeom>
        </p:spPr>
        <p:txBody>
          <a:bodyPr wrap="square" lIns="0" tIns="0" rIns="0" bIns="0" anchor="b" anchorCtr="0">
            <a:spAutoFit/>
          </a:bodyPr>
          <a:lstStyle>
            <a:lvl1pPr algn="l">
              <a:defRPr sz="1401"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10" name="Text Placeholder 3">
            <a:extLst>
              <a:ext uri="{FF2B5EF4-FFF2-40B4-BE49-F238E27FC236}">
                <a16:creationId xmlns:a16="http://schemas.microsoft.com/office/drawing/2014/main" id="{A5FF3E4F-7019-B342-BF26-AF5C2C11FDA8}"/>
              </a:ext>
            </a:extLst>
          </p:cNvPr>
          <p:cNvSpPr>
            <a:spLocks noGrp="1"/>
          </p:cNvSpPr>
          <p:nvPr>
            <p:ph type="body" sz="quarter" idx="13" hasCustomPrompt="1"/>
          </p:nvPr>
        </p:nvSpPr>
        <p:spPr>
          <a:xfrm>
            <a:off x="2216151" y="10340974"/>
            <a:ext cx="4495801" cy="344489"/>
          </a:xfrm>
        </p:spPr>
        <p:txBody>
          <a:bodyPr anchor="b" anchorCtr="0">
            <a:normAutofit/>
          </a:bodyPr>
          <a:lstStyle>
            <a:lvl1pPr>
              <a:defRPr sz="1401" b="1" i="0" cap="all" baseline="0">
                <a:latin typeface="Arial" panose="020B0604020202020204" pitchFamily="34" charset="0"/>
                <a:cs typeface="Arial" panose="020B0604020202020204" pitchFamily="34" charset="0"/>
              </a:defRPr>
            </a:lvl1pPr>
          </a:lstStyle>
          <a:p>
            <a:pPr lvl="0"/>
            <a:r>
              <a:rPr lang="en-US"/>
              <a:t>Presentation Title</a:t>
            </a:r>
          </a:p>
        </p:txBody>
      </p:sp>
      <p:sp>
        <p:nvSpPr>
          <p:cNvPr id="11" name="Title 4">
            <a:extLst>
              <a:ext uri="{FF2B5EF4-FFF2-40B4-BE49-F238E27FC236}">
                <a16:creationId xmlns:a16="http://schemas.microsoft.com/office/drawing/2014/main" id="{16A64FD4-81E8-DA47-A7DC-84CECB126601}"/>
              </a:ext>
            </a:extLst>
          </p:cNvPr>
          <p:cNvSpPr>
            <a:spLocks noGrp="1"/>
          </p:cNvSpPr>
          <p:nvPr>
            <p:ph type="title" hasCustomPrompt="1"/>
          </p:nvPr>
        </p:nvSpPr>
        <p:spPr>
          <a:xfrm>
            <a:off x="615555" y="1609346"/>
            <a:ext cx="9284095" cy="846386"/>
          </a:xfrm>
        </p:spPr>
        <p:txBody>
          <a:bodyPr>
            <a:noAutofit/>
          </a:bodyPr>
          <a:lstStyle>
            <a:lvl1pPr>
              <a:lnSpc>
                <a:spcPts val="6600"/>
              </a:lnSpc>
              <a:spcBef>
                <a:spcPts val="1416"/>
              </a:spcBef>
              <a:defRPr sz="7000" kern="1200" spc="-11" baseline="0"/>
            </a:lvl1pPr>
          </a:lstStyle>
          <a:p>
            <a:r>
              <a:rPr lang="en-US"/>
              <a:t>Title</a:t>
            </a:r>
          </a:p>
        </p:txBody>
      </p:sp>
    </p:spTree>
    <p:extLst>
      <p:ext uri="{BB962C8B-B14F-4D97-AF65-F5344CB8AC3E}">
        <p14:creationId xmlns:p14="http://schemas.microsoft.com/office/powerpoint/2010/main" val="2822045110"/>
      </p:ext>
    </p:extLst>
  </p:cSld>
  <p:clrMapOvr>
    <a:masterClrMapping/>
  </p:clrMapOvr>
  <p:extLst>
    <p:ext uri="{DCECCB84-F9BA-43D5-87BE-67443E8EF086}">
      <p15:sldGuideLst xmlns:p15="http://schemas.microsoft.com/office/powerpoint/2012/main">
        <p15:guide id="1" orient="horz" pos="1414" userDrawn="1">
          <p15:clr>
            <a:srgbClr val="FBAE40"/>
          </p15:clr>
        </p15:guide>
        <p15:guide id="4" orient="horz" pos="14334" userDrawn="1">
          <p15:clr>
            <a:srgbClr val="FBAE40"/>
          </p15:clr>
        </p15:guide>
        <p15:guide id="14" orient="horz" pos="2238" userDrawn="1">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7 AES Internal [Image]">
    <p:spTree>
      <p:nvGrpSpPr>
        <p:cNvPr id="1" name=""/>
        <p:cNvGrpSpPr/>
        <p:nvPr/>
      </p:nvGrpSpPr>
      <p:grpSpPr>
        <a:xfrm>
          <a:off x="0" y="0"/>
          <a:ext cx="0" cy="0"/>
          <a:chOff x="0" y="0"/>
          <a:chExt cx="0" cy="0"/>
        </a:xfrm>
      </p:grpSpPr>
      <p:sp>
        <p:nvSpPr>
          <p:cNvPr id="38" name="object 2">
            <a:extLst>
              <a:ext uri="{FF2B5EF4-FFF2-40B4-BE49-F238E27FC236}">
                <a16:creationId xmlns:a16="http://schemas.microsoft.com/office/drawing/2014/main" id="{791688A6-CF45-7449-9CB2-A24896AFBAC5}"/>
              </a:ext>
            </a:extLst>
          </p:cNvPr>
          <p:cNvSpPr/>
          <p:nvPr/>
        </p:nvSpPr>
        <p:spPr>
          <a:xfrm>
            <a:off x="8614990" y="636"/>
            <a:ext cx="11489689" cy="11308715"/>
          </a:xfrm>
          <a:custGeom>
            <a:avLst/>
            <a:gdLst/>
            <a:ahLst/>
            <a:cxnLst/>
            <a:rect l="l" t="t" r="r" b="b"/>
            <a:pathLst>
              <a:path w="11489690" h="11308715">
                <a:moveTo>
                  <a:pt x="0" y="11308556"/>
                </a:moveTo>
                <a:lnTo>
                  <a:pt x="11489178" y="11308556"/>
                </a:lnTo>
                <a:lnTo>
                  <a:pt x="11489178" y="0"/>
                </a:lnTo>
                <a:lnTo>
                  <a:pt x="0" y="0"/>
                </a:lnTo>
                <a:lnTo>
                  <a:pt x="0" y="11308556"/>
                </a:lnTo>
                <a:close/>
              </a:path>
            </a:pathLst>
          </a:custGeom>
          <a:solidFill>
            <a:srgbClr val="F5F5F5"/>
          </a:solidFill>
        </p:spPr>
        <p:txBody>
          <a:bodyPr wrap="square" lIns="0" tIns="0" rIns="0" bIns="0" rtlCol="0"/>
          <a:lstStyle/>
          <a:p>
            <a:endParaRPr sz="1801"/>
          </a:p>
        </p:txBody>
      </p:sp>
      <p:sp>
        <p:nvSpPr>
          <p:cNvPr id="5" name="Title 4"/>
          <p:cNvSpPr>
            <a:spLocks noGrp="1"/>
          </p:cNvSpPr>
          <p:nvPr>
            <p:ph type="title" hasCustomPrompt="1"/>
          </p:nvPr>
        </p:nvSpPr>
        <p:spPr>
          <a:xfrm>
            <a:off x="615554" y="1609345"/>
            <a:ext cx="6083698" cy="1692772"/>
          </a:xfrm>
        </p:spPr>
        <p:txBody>
          <a:bodyPr>
            <a:noAutofit/>
          </a:bodyPr>
          <a:lstStyle>
            <a:lvl1pPr>
              <a:lnSpc>
                <a:spcPts val="6600"/>
              </a:lnSpc>
              <a:spcBef>
                <a:spcPts val="0"/>
              </a:spcBef>
              <a:defRPr sz="7000" kern="1200" spc="-11" baseline="0"/>
            </a:lvl1pPr>
          </a:lstStyle>
          <a:p>
            <a:r>
              <a:rPr lang="en-US"/>
              <a:t>Page</a:t>
            </a:r>
            <a:br>
              <a:rPr lang="en-US"/>
            </a:br>
            <a:r>
              <a:rPr lang="en-US"/>
              <a:t>Title</a:t>
            </a:r>
          </a:p>
        </p:txBody>
      </p:sp>
      <p:sp>
        <p:nvSpPr>
          <p:cNvPr id="7" name="Text Placeholder 6"/>
          <p:cNvSpPr>
            <a:spLocks noGrp="1"/>
          </p:cNvSpPr>
          <p:nvPr>
            <p:ph type="body" sz="quarter" idx="11" hasCustomPrompt="1"/>
          </p:nvPr>
        </p:nvSpPr>
        <p:spPr>
          <a:xfrm>
            <a:off x="612777" y="502922"/>
            <a:ext cx="6083566" cy="507831"/>
          </a:xfrm>
        </p:spPr>
        <p:txBody>
          <a:bodyPr>
            <a:noAutofit/>
          </a:bodyPr>
          <a:lstStyle>
            <a:lvl1pPr marL="0">
              <a:spcBef>
                <a:spcPts val="0"/>
              </a:spcBef>
              <a:defRPr sz="3500" kern="1200" spc="-11" baseline="0">
                <a:latin typeface="Arial" charset="0"/>
                <a:ea typeface="Arial" charset="0"/>
                <a:cs typeface="Arial" charset="0"/>
              </a:defRPr>
            </a:lvl1pPr>
          </a:lstStyle>
          <a:p>
            <a:pPr lvl="0"/>
            <a:r>
              <a:rPr lang="en-US"/>
              <a:t>Section title</a:t>
            </a:r>
          </a:p>
        </p:txBody>
      </p:sp>
      <p:pic>
        <p:nvPicPr>
          <p:cNvPr id="31" name="Picture 30" descr="A picture containing wheel&#10;&#10;Description automatically generated">
            <a:extLst>
              <a:ext uri="{FF2B5EF4-FFF2-40B4-BE49-F238E27FC236}">
                <a16:creationId xmlns:a16="http://schemas.microsoft.com/office/drawing/2014/main" id="{3551FB62-DBA4-F947-B9F2-3141E9F104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53763" y="10360154"/>
            <a:ext cx="841248" cy="328122"/>
          </a:xfrm>
          <a:prstGeom prst="rect">
            <a:avLst/>
          </a:prstGeom>
        </p:spPr>
      </p:pic>
      <p:sp>
        <p:nvSpPr>
          <p:cNvPr id="6" name="Text Placeholder 5">
            <a:extLst>
              <a:ext uri="{FF2B5EF4-FFF2-40B4-BE49-F238E27FC236}">
                <a16:creationId xmlns:a16="http://schemas.microsoft.com/office/drawing/2014/main" id="{0384CD10-14F1-4C4A-B3C8-DAA6EA25BA15}"/>
              </a:ext>
            </a:extLst>
          </p:cNvPr>
          <p:cNvSpPr>
            <a:spLocks noGrp="1"/>
          </p:cNvSpPr>
          <p:nvPr>
            <p:ph type="body" sz="quarter" idx="17" hasCustomPrompt="1"/>
          </p:nvPr>
        </p:nvSpPr>
        <p:spPr>
          <a:xfrm>
            <a:off x="612651" y="3670300"/>
            <a:ext cx="6095999" cy="6678614"/>
          </a:xfrm>
        </p:spPr>
        <p:txBody>
          <a:bodyPr/>
          <a:lstStyle>
            <a:lvl1pPr>
              <a:lnSpc>
                <a:spcPts val="3900"/>
              </a:lnSpc>
              <a:spcBef>
                <a:spcPts val="800"/>
              </a:spcBef>
              <a:spcAft>
                <a:spcPts val="800"/>
              </a:spcAft>
              <a:defRPr sz="3500">
                <a:latin typeface="Arial" panose="020B0604020202020204" pitchFamily="34" charset="0"/>
                <a:cs typeface="Arial" panose="020B0604020202020204" pitchFamily="34" charset="0"/>
              </a:defRPr>
            </a:lvl1pPr>
            <a:lvl2pPr marL="731465" indent="-731465">
              <a:lnSpc>
                <a:spcPts val="3900"/>
              </a:lnSpc>
              <a:spcBef>
                <a:spcPts val="800"/>
              </a:spcBef>
              <a:spcAft>
                <a:spcPts val="800"/>
              </a:spcAft>
              <a:buFont typeface="System Font Regular"/>
              <a:buChar char="→"/>
              <a:defRPr sz="3500">
                <a:latin typeface="Arial" panose="020B0604020202020204" pitchFamily="34" charset="0"/>
                <a:cs typeface="Arial" panose="020B0604020202020204" pitchFamily="34" charset="0"/>
              </a:defRPr>
            </a:lvl2pPr>
            <a:lvl3pPr marL="0">
              <a:spcAft>
                <a:spcPts val="800"/>
              </a:spcAft>
              <a:defRPr sz="2399">
                <a:latin typeface="Arial" panose="020B0604020202020204" pitchFamily="34" charset="0"/>
                <a:cs typeface="Arial" panose="020B0604020202020204" pitchFamily="34" charset="0"/>
              </a:defRPr>
            </a:lvl3pPr>
            <a:lvl4pPr marL="457166" indent="-457166">
              <a:spcAft>
                <a:spcPts val="800"/>
              </a:spcAft>
              <a:buFont typeface="System Font Regular"/>
              <a:buChar char="→"/>
              <a:defRPr sz="2399"/>
            </a:lvl4pPr>
            <a:lvl5pPr marL="0">
              <a:spcAft>
                <a:spcPts val="800"/>
              </a:spcAft>
              <a:defRPr sz="2399">
                <a:solidFill>
                  <a:schemeClr val="accent1"/>
                </a:solidFill>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3E2E6038-721A-CE45-850C-F99F94440DD7}"/>
              </a:ext>
            </a:extLst>
          </p:cNvPr>
          <p:cNvSpPr>
            <a:spLocks noGrp="1"/>
          </p:cNvSpPr>
          <p:nvPr>
            <p:ph type="pic" sz="quarter" idx="18"/>
          </p:nvPr>
        </p:nvSpPr>
        <p:spPr>
          <a:xfrm>
            <a:off x="10217151" y="1631950"/>
            <a:ext cx="7683499" cy="7223125"/>
          </a:xfrm>
        </p:spPr>
        <p:txBody>
          <a:bodyPr/>
          <a:lstStyle/>
          <a:p>
            <a:r>
              <a:rPr lang="en-US"/>
              <a:t>Click icon to add picture</a:t>
            </a:r>
          </a:p>
        </p:txBody>
      </p:sp>
      <p:sp>
        <p:nvSpPr>
          <p:cNvPr id="13" name="Holder 6">
            <a:extLst>
              <a:ext uri="{FF2B5EF4-FFF2-40B4-BE49-F238E27FC236}">
                <a16:creationId xmlns:a16="http://schemas.microsoft.com/office/drawing/2014/main" id="{CEE9BD36-3C6B-FA47-93F9-9F7D70B7DC15}"/>
              </a:ext>
            </a:extLst>
          </p:cNvPr>
          <p:cNvSpPr>
            <a:spLocks noGrp="1"/>
          </p:cNvSpPr>
          <p:nvPr>
            <p:ph type="sldNum" sz="quarter" idx="7"/>
          </p:nvPr>
        </p:nvSpPr>
        <p:spPr>
          <a:xfrm>
            <a:off x="603250" y="10432287"/>
            <a:ext cx="1295400" cy="215444"/>
          </a:xfrm>
          <a:prstGeom prst="rect">
            <a:avLst/>
          </a:prstGeom>
        </p:spPr>
        <p:txBody>
          <a:bodyPr wrap="square" lIns="0" tIns="0" rIns="0" bIns="0" anchor="b" anchorCtr="0">
            <a:spAutoFit/>
          </a:bodyPr>
          <a:lstStyle>
            <a:lvl1pPr algn="l">
              <a:defRPr sz="1401"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14" name="Text Placeholder 3">
            <a:extLst>
              <a:ext uri="{FF2B5EF4-FFF2-40B4-BE49-F238E27FC236}">
                <a16:creationId xmlns:a16="http://schemas.microsoft.com/office/drawing/2014/main" id="{80821BEA-DDFB-B648-A500-7B808FD005D2}"/>
              </a:ext>
            </a:extLst>
          </p:cNvPr>
          <p:cNvSpPr>
            <a:spLocks noGrp="1"/>
          </p:cNvSpPr>
          <p:nvPr>
            <p:ph type="body" sz="quarter" idx="19" hasCustomPrompt="1"/>
          </p:nvPr>
        </p:nvSpPr>
        <p:spPr>
          <a:xfrm>
            <a:off x="2216151" y="10340974"/>
            <a:ext cx="4495801" cy="344489"/>
          </a:xfrm>
        </p:spPr>
        <p:txBody>
          <a:bodyPr anchor="b" anchorCtr="0">
            <a:normAutofit/>
          </a:bodyPr>
          <a:lstStyle>
            <a:lvl1pPr>
              <a:defRPr sz="1401"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258401572"/>
      </p:ext>
    </p:extLst>
  </p:cSld>
  <p:clrMapOvr>
    <a:masterClrMapping/>
  </p:clrMapOvr>
  <p:extLst>
    <p:ext uri="{DCECCB84-F9BA-43D5-87BE-67443E8EF086}">
      <p15:sldGuideLst xmlns:p15="http://schemas.microsoft.com/office/powerpoint/2012/main">
        <p15:guide id="1" orient="horz" pos="1414" userDrawn="1">
          <p15:clr>
            <a:srgbClr val="FBAE40"/>
          </p15:clr>
        </p15:guide>
        <p15:guide id="12" orient="horz" pos="14334" userDrawn="1">
          <p15:clr>
            <a:srgbClr val="FBAE40"/>
          </p15:clr>
        </p15:guide>
        <p15:guide id="13" orient="horz" pos="5088" userDrawn="1">
          <p15:clr>
            <a:srgbClr val="FBAE40"/>
          </p15:clr>
        </p15:guide>
        <p15:guide id="14" orient="horz" pos="2238" userDrawn="1">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8 AES Internal [2 Column]">
    <p:spTree>
      <p:nvGrpSpPr>
        <p:cNvPr id="1" name=""/>
        <p:cNvGrpSpPr/>
        <p:nvPr/>
      </p:nvGrpSpPr>
      <p:grpSpPr>
        <a:xfrm>
          <a:off x="0" y="0"/>
          <a:ext cx="0" cy="0"/>
          <a:chOff x="0" y="0"/>
          <a:chExt cx="0" cy="0"/>
        </a:xfrm>
      </p:grpSpPr>
      <p:sp>
        <p:nvSpPr>
          <p:cNvPr id="38" name="object 2">
            <a:extLst>
              <a:ext uri="{FF2B5EF4-FFF2-40B4-BE49-F238E27FC236}">
                <a16:creationId xmlns:a16="http://schemas.microsoft.com/office/drawing/2014/main" id="{791688A6-CF45-7449-9CB2-A24896AFBAC5}"/>
              </a:ext>
            </a:extLst>
          </p:cNvPr>
          <p:cNvSpPr/>
          <p:nvPr/>
        </p:nvSpPr>
        <p:spPr>
          <a:xfrm>
            <a:off x="8756651" y="636"/>
            <a:ext cx="11489689" cy="11308715"/>
          </a:xfrm>
          <a:custGeom>
            <a:avLst/>
            <a:gdLst/>
            <a:ahLst/>
            <a:cxnLst/>
            <a:rect l="l" t="t" r="r" b="b"/>
            <a:pathLst>
              <a:path w="11489690" h="11308715">
                <a:moveTo>
                  <a:pt x="0" y="11308556"/>
                </a:moveTo>
                <a:lnTo>
                  <a:pt x="11489178" y="11308556"/>
                </a:lnTo>
                <a:lnTo>
                  <a:pt x="11489178" y="0"/>
                </a:lnTo>
                <a:lnTo>
                  <a:pt x="0" y="0"/>
                </a:lnTo>
                <a:lnTo>
                  <a:pt x="0" y="11308556"/>
                </a:lnTo>
                <a:close/>
              </a:path>
            </a:pathLst>
          </a:custGeom>
          <a:solidFill>
            <a:srgbClr val="F5F5F5"/>
          </a:solidFill>
        </p:spPr>
        <p:txBody>
          <a:bodyPr wrap="square" lIns="0" tIns="0" rIns="0" bIns="0" rtlCol="0"/>
          <a:lstStyle/>
          <a:p>
            <a:endParaRPr sz="1801"/>
          </a:p>
        </p:txBody>
      </p:sp>
      <p:sp>
        <p:nvSpPr>
          <p:cNvPr id="5" name="Title 4"/>
          <p:cNvSpPr>
            <a:spLocks noGrp="1"/>
          </p:cNvSpPr>
          <p:nvPr>
            <p:ph type="title" hasCustomPrompt="1"/>
          </p:nvPr>
        </p:nvSpPr>
        <p:spPr>
          <a:xfrm>
            <a:off x="615554" y="1609345"/>
            <a:ext cx="6083698" cy="1692772"/>
          </a:xfrm>
        </p:spPr>
        <p:txBody>
          <a:bodyPr>
            <a:noAutofit/>
          </a:bodyPr>
          <a:lstStyle>
            <a:lvl1pPr>
              <a:lnSpc>
                <a:spcPts val="6600"/>
              </a:lnSpc>
              <a:spcBef>
                <a:spcPts val="0"/>
              </a:spcBef>
              <a:defRPr sz="7000" kern="1200" spc="-11" baseline="0"/>
            </a:lvl1pPr>
          </a:lstStyle>
          <a:p>
            <a:r>
              <a:rPr lang="en-US"/>
              <a:t>Page</a:t>
            </a:r>
            <a:br>
              <a:rPr lang="en-US"/>
            </a:br>
            <a:r>
              <a:rPr lang="en-US"/>
              <a:t>Title</a:t>
            </a:r>
          </a:p>
        </p:txBody>
      </p:sp>
      <p:sp>
        <p:nvSpPr>
          <p:cNvPr id="7" name="Text Placeholder 6"/>
          <p:cNvSpPr>
            <a:spLocks noGrp="1"/>
          </p:cNvSpPr>
          <p:nvPr>
            <p:ph type="body" sz="quarter" idx="11" hasCustomPrompt="1"/>
          </p:nvPr>
        </p:nvSpPr>
        <p:spPr>
          <a:xfrm>
            <a:off x="612777" y="502922"/>
            <a:ext cx="6083566" cy="507831"/>
          </a:xfrm>
        </p:spPr>
        <p:txBody>
          <a:bodyPr>
            <a:noAutofit/>
          </a:bodyPr>
          <a:lstStyle>
            <a:lvl1pPr marL="0">
              <a:spcBef>
                <a:spcPts val="0"/>
              </a:spcBef>
              <a:defRPr sz="3500" kern="1200" spc="-11" baseline="0">
                <a:latin typeface="Arial" charset="0"/>
                <a:ea typeface="Arial" charset="0"/>
                <a:cs typeface="Arial" charset="0"/>
              </a:defRPr>
            </a:lvl1pPr>
          </a:lstStyle>
          <a:p>
            <a:pPr lvl="0"/>
            <a:r>
              <a:rPr lang="en-US"/>
              <a:t>Title</a:t>
            </a:r>
          </a:p>
        </p:txBody>
      </p:sp>
      <p:pic>
        <p:nvPicPr>
          <p:cNvPr id="31" name="Picture 30" descr="A picture containing wheel&#10;&#10;Description automatically generated">
            <a:extLst>
              <a:ext uri="{FF2B5EF4-FFF2-40B4-BE49-F238E27FC236}">
                <a16:creationId xmlns:a16="http://schemas.microsoft.com/office/drawing/2014/main" id="{3551FB62-DBA4-F947-B9F2-3141E9F104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53763" y="10360154"/>
            <a:ext cx="841248" cy="328122"/>
          </a:xfrm>
          <a:prstGeom prst="rect">
            <a:avLst/>
          </a:prstGeom>
        </p:spPr>
      </p:pic>
      <p:sp>
        <p:nvSpPr>
          <p:cNvPr id="6" name="Text Placeholder 5">
            <a:extLst>
              <a:ext uri="{FF2B5EF4-FFF2-40B4-BE49-F238E27FC236}">
                <a16:creationId xmlns:a16="http://schemas.microsoft.com/office/drawing/2014/main" id="{0384CD10-14F1-4C4A-B3C8-DAA6EA25BA15}"/>
              </a:ext>
            </a:extLst>
          </p:cNvPr>
          <p:cNvSpPr>
            <a:spLocks noGrp="1"/>
          </p:cNvSpPr>
          <p:nvPr>
            <p:ph type="body" sz="quarter" idx="17"/>
          </p:nvPr>
        </p:nvSpPr>
        <p:spPr>
          <a:xfrm>
            <a:off x="612651" y="3670300"/>
            <a:ext cx="6095999" cy="6678614"/>
          </a:xfrm>
        </p:spPr>
        <p:txBody>
          <a:bodyPr/>
          <a:lstStyle>
            <a:lvl1pPr>
              <a:lnSpc>
                <a:spcPct val="100000"/>
              </a:lnSpc>
              <a:spcBef>
                <a:spcPts val="800"/>
              </a:spcBef>
              <a:spcAft>
                <a:spcPts val="800"/>
              </a:spcAft>
              <a:defRPr sz="3500">
                <a:latin typeface="Arial" panose="020B0604020202020204" pitchFamily="34" charset="0"/>
                <a:cs typeface="Arial" panose="020B0604020202020204" pitchFamily="34" charset="0"/>
              </a:defRPr>
            </a:lvl1pPr>
            <a:lvl2pPr marL="731465" indent="-731465">
              <a:lnSpc>
                <a:spcPct val="100000"/>
              </a:lnSpc>
              <a:spcBef>
                <a:spcPts val="800"/>
              </a:spcBef>
              <a:spcAft>
                <a:spcPts val="800"/>
              </a:spcAft>
              <a:buFont typeface="System Font Regular"/>
              <a:buChar char="→"/>
              <a:defRPr sz="3500">
                <a:latin typeface="Arial" panose="020B0604020202020204" pitchFamily="34" charset="0"/>
                <a:cs typeface="Arial" panose="020B0604020202020204" pitchFamily="34" charset="0"/>
              </a:defRPr>
            </a:lvl2pPr>
            <a:lvl3pPr marL="0">
              <a:spcAft>
                <a:spcPts val="800"/>
              </a:spcAft>
              <a:defRPr sz="2399">
                <a:latin typeface="Arial" panose="020B0604020202020204" pitchFamily="34" charset="0"/>
                <a:cs typeface="Arial" panose="020B0604020202020204" pitchFamily="34" charset="0"/>
              </a:defRPr>
            </a:lvl3pPr>
            <a:lvl4pPr marL="457166" indent="-457166">
              <a:spcAft>
                <a:spcPts val="800"/>
              </a:spcAft>
              <a:buFont typeface="System Font Regular"/>
              <a:buChar char="→"/>
              <a:defRPr sz="2399">
                <a:latin typeface="Arial" panose="020B0604020202020204" pitchFamily="34" charset="0"/>
                <a:cs typeface="Arial" panose="020B0604020202020204" pitchFamily="34" charset="0"/>
              </a:defRPr>
            </a:lvl4pPr>
            <a:lvl5pPr marL="0">
              <a:spcAft>
                <a:spcPts val="800"/>
              </a:spcAft>
              <a:defRPr sz="2399">
                <a:solidFill>
                  <a:schemeClr val="accent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Holder 6">
            <a:extLst>
              <a:ext uri="{FF2B5EF4-FFF2-40B4-BE49-F238E27FC236}">
                <a16:creationId xmlns:a16="http://schemas.microsoft.com/office/drawing/2014/main" id="{C95EDC03-31B7-804E-AEDD-359A186FE217}"/>
              </a:ext>
            </a:extLst>
          </p:cNvPr>
          <p:cNvSpPr>
            <a:spLocks noGrp="1"/>
          </p:cNvSpPr>
          <p:nvPr>
            <p:ph type="sldNum" sz="quarter" idx="7"/>
          </p:nvPr>
        </p:nvSpPr>
        <p:spPr>
          <a:xfrm>
            <a:off x="603250" y="10432287"/>
            <a:ext cx="1295400" cy="215444"/>
          </a:xfrm>
          <a:prstGeom prst="rect">
            <a:avLst/>
          </a:prstGeom>
        </p:spPr>
        <p:txBody>
          <a:bodyPr wrap="square" lIns="0" tIns="0" rIns="0" bIns="0" anchor="b" anchorCtr="0">
            <a:spAutoFit/>
          </a:bodyPr>
          <a:lstStyle>
            <a:lvl1pPr algn="l">
              <a:defRPr sz="1401"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12" name="Text Placeholder 3">
            <a:extLst>
              <a:ext uri="{FF2B5EF4-FFF2-40B4-BE49-F238E27FC236}">
                <a16:creationId xmlns:a16="http://schemas.microsoft.com/office/drawing/2014/main" id="{A28F73E6-AF80-9445-B5C5-CF00EC51B18A}"/>
              </a:ext>
            </a:extLst>
          </p:cNvPr>
          <p:cNvSpPr>
            <a:spLocks noGrp="1"/>
          </p:cNvSpPr>
          <p:nvPr>
            <p:ph type="body" sz="quarter" idx="18" hasCustomPrompt="1"/>
          </p:nvPr>
        </p:nvSpPr>
        <p:spPr>
          <a:xfrm>
            <a:off x="2216151" y="10340974"/>
            <a:ext cx="4495801" cy="344489"/>
          </a:xfrm>
        </p:spPr>
        <p:txBody>
          <a:bodyPr anchor="b" anchorCtr="0">
            <a:normAutofit/>
          </a:bodyPr>
          <a:lstStyle>
            <a:lvl1pPr>
              <a:defRPr sz="1401" b="1" i="0" cap="all" baseline="0">
                <a:latin typeface="Arial" panose="020B0604020202020204" pitchFamily="34" charset="0"/>
                <a:cs typeface="Arial" panose="020B0604020202020204" pitchFamily="34" charset="0"/>
              </a:defRPr>
            </a:lvl1pPr>
          </a:lstStyle>
          <a:p>
            <a:pPr lvl="0"/>
            <a:r>
              <a:rPr lang="en-US"/>
              <a:t>Presentation Title</a:t>
            </a:r>
          </a:p>
        </p:txBody>
      </p:sp>
      <p:sp>
        <p:nvSpPr>
          <p:cNvPr id="13" name="Text Placeholder 5">
            <a:extLst>
              <a:ext uri="{FF2B5EF4-FFF2-40B4-BE49-F238E27FC236}">
                <a16:creationId xmlns:a16="http://schemas.microsoft.com/office/drawing/2014/main" id="{BC51953F-3B4D-6245-AF7D-7B91EFDE289A}"/>
              </a:ext>
            </a:extLst>
          </p:cNvPr>
          <p:cNvSpPr>
            <a:spLocks noGrp="1"/>
          </p:cNvSpPr>
          <p:nvPr>
            <p:ph type="body" sz="quarter" idx="19"/>
          </p:nvPr>
        </p:nvSpPr>
        <p:spPr>
          <a:xfrm>
            <a:off x="10213317" y="3662362"/>
            <a:ext cx="6095999" cy="6678614"/>
          </a:xfrm>
        </p:spPr>
        <p:txBody>
          <a:bodyPr/>
          <a:lstStyle>
            <a:lvl1pPr>
              <a:lnSpc>
                <a:spcPct val="100000"/>
              </a:lnSpc>
              <a:spcBef>
                <a:spcPts val="800"/>
              </a:spcBef>
              <a:spcAft>
                <a:spcPts val="800"/>
              </a:spcAft>
              <a:defRPr sz="3500">
                <a:latin typeface="Arial" panose="020B0604020202020204" pitchFamily="34" charset="0"/>
                <a:cs typeface="Arial" panose="020B0604020202020204" pitchFamily="34" charset="0"/>
              </a:defRPr>
            </a:lvl1pPr>
            <a:lvl2pPr marL="731465" indent="-731465">
              <a:lnSpc>
                <a:spcPct val="100000"/>
              </a:lnSpc>
              <a:spcBef>
                <a:spcPts val="800"/>
              </a:spcBef>
              <a:spcAft>
                <a:spcPts val="800"/>
              </a:spcAft>
              <a:buFont typeface="System Font Regular"/>
              <a:buChar char="→"/>
              <a:defRPr sz="3500">
                <a:latin typeface="Arial" panose="020B0604020202020204" pitchFamily="34" charset="0"/>
                <a:cs typeface="Arial" panose="020B0604020202020204" pitchFamily="34" charset="0"/>
              </a:defRPr>
            </a:lvl2pPr>
            <a:lvl3pPr marL="0">
              <a:spcAft>
                <a:spcPts val="800"/>
              </a:spcAft>
              <a:defRPr sz="2399">
                <a:latin typeface="Arial" panose="020B0604020202020204" pitchFamily="34" charset="0"/>
                <a:cs typeface="Arial" panose="020B0604020202020204" pitchFamily="34" charset="0"/>
              </a:defRPr>
            </a:lvl3pPr>
            <a:lvl4pPr marL="457166" indent="-457166">
              <a:spcAft>
                <a:spcPts val="800"/>
              </a:spcAft>
              <a:buFont typeface="System Font Regular"/>
              <a:buChar char="→"/>
              <a:defRPr sz="2399">
                <a:latin typeface="Arial" panose="020B0604020202020204" pitchFamily="34" charset="0"/>
                <a:cs typeface="Arial" panose="020B0604020202020204" pitchFamily="34" charset="0"/>
              </a:defRPr>
            </a:lvl4pPr>
            <a:lvl5pPr marL="0">
              <a:spcAft>
                <a:spcPts val="800"/>
              </a:spcAft>
              <a:defRPr sz="2399">
                <a:solidFill>
                  <a:schemeClr val="accent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4880473"/>
      </p:ext>
    </p:extLst>
  </p:cSld>
  <p:clrMapOvr>
    <a:masterClrMapping/>
  </p:clrMapOvr>
  <p:extLst>
    <p:ext uri="{DCECCB84-F9BA-43D5-87BE-67443E8EF086}">
      <p15:sldGuideLst xmlns:p15="http://schemas.microsoft.com/office/powerpoint/2012/main">
        <p15:guide id="1" orient="horz" pos="1414" userDrawn="1">
          <p15:clr>
            <a:srgbClr val="FBAE40"/>
          </p15:clr>
        </p15:guide>
        <p15:guide id="12" orient="horz" pos="14334" userDrawn="1">
          <p15:clr>
            <a:srgbClr val="FBAE40"/>
          </p15:clr>
        </p15:guide>
        <p15:guide id="13" orient="horz" pos="5088" userDrawn="1">
          <p15:clr>
            <a:srgbClr val="FBAE40"/>
          </p15:clr>
        </p15:guide>
        <p15:guide id="14" orient="horz" pos="2238" userDrawn="1">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9 AES Internal [2 Column]">
    <p:spTree>
      <p:nvGrpSpPr>
        <p:cNvPr id="1" name=""/>
        <p:cNvGrpSpPr/>
        <p:nvPr/>
      </p:nvGrpSpPr>
      <p:grpSpPr>
        <a:xfrm>
          <a:off x="0" y="0"/>
          <a:ext cx="0" cy="0"/>
          <a:chOff x="0" y="0"/>
          <a:chExt cx="0" cy="0"/>
        </a:xfrm>
      </p:grpSpPr>
      <p:sp>
        <p:nvSpPr>
          <p:cNvPr id="38" name="object 2">
            <a:extLst>
              <a:ext uri="{FF2B5EF4-FFF2-40B4-BE49-F238E27FC236}">
                <a16:creationId xmlns:a16="http://schemas.microsoft.com/office/drawing/2014/main" id="{791688A6-CF45-7449-9CB2-A24896AFBAC5}"/>
              </a:ext>
            </a:extLst>
          </p:cNvPr>
          <p:cNvSpPr/>
          <p:nvPr/>
        </p:nvSpPr>
        <p:spPr>
          <a:xfrm>
            <a:off x="8612304" y="3"/>
            <a:ext cx="11489689" cy="11308715"/>
          </a:xfrm>
          <a:custGeom>
            <a:avLst/>
            <a:gdLst/>
            <a:ahLst/>
            <a:cxnLst/>
            <a:rect l="l" t="t" r="r" b="b"/>
            <a:pathLst>
              <a:path w="11489690" h="11308715">
                <a:moveTo>
                  <a:pt x="0" y="11308556"/>
                </a:moveTo>
                <a:lnTo>
                  <a:pt x="11489178" y="11308556"/>
                </a:lnTo>
                <a:lnTo>
                  <a:pt x="11489178" y="0"/>
                </a:lnTo>
                <a:lnTo>
                  <a:pt x="0" y="0"/>
                </a:lnTo>
                <a:lnTo>
                  <a:pt x="0" y="11308556"/>
                </a:lnTo>
                <a:close/>
              </a:path>
            </a:pathLst>
          </a:custGeom>
          <a:solidFill>
            <a:srgbClr val="F5F5F5"/>
          </a:solidFill>
        </p:spPr>
        <p:txBody>
          <a:bodyPr wrap="square" lIns="0" tIns="0" rIns="0" bIns="0" rtlCol="0"/>
          <a:lstStyle/>
          <a:p>
            <a:endParaRPr sz="1801"/>
          </a:p>
        </p:txBody>
      </p:sp>
      <p:sp>
        <p:nvSpPr>
          <p:cNvPr id="7" name="Text Placeholder 6"/>
          <p:cNvSpPr>
            <a:spLocks noGrp="1"/>
          </p:cNvSpPr>
          <p:nvPr>
            <p:ph type="body" sz="quarter" idx="11" hasCustomPrompt="1"/>
          </p:nvPr>
        </p:nvSpPr>
        <p:spPr>
          <a:xfrm>
            <a:off x="612778" y="502922"/>
            <a:ext cx="6086475" cy="507831"/>
          </a:xfrm>
        </p:spPr>
        <p:txBody>
          <a:bodyPr>
            <a:noAutofit/>
          </a:bodyPr>
          <a:lstStyle>
            <a:lvl1pPr marL="0">
              <a:spcBef>
                <a:spcPts val="0"/>
              </a:spcBef>
              <a:defRPr sz="3500" kern="1200" spc="-11" baseline="0">
                <a:latin typeface="Arial" charset="0"/>
                <a:ea typeface="Arial" charset="0"/>
                <a:cs typeface="Arial" charset="0"/>
              </a:defRPr>
            </a:lvl1pPr>
          </a:lstStyle>
          <a:p>
            <a:pPr lvl="0"/>
            <a:r>
              <a:rPr lang="en-US"/>
              <a:t>Title</a:t>
            </a:r>
          </a:p>
        </p:txBody>
      </p:sp>
      <p:pic>
        <p:nvPicPr>
          <p:cNvPr id="15" name="Picture 14" descr="A picture containing wheel&#10;&#10;Description automatically generated">
            <a:extLst>
              <a:ext uri="{FF2B5EF4-FFF2-40B4-BE49-F238E27FC236}">
                <a16:creationId xmlns:a16="http://schemas.microsoft.com/office/drawing/2014/main" id="{7525D4D8-0C2C-4740-92DB-9F85C07F0D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53763" y="10360154"/>
            <a:ext cx="841248" cy="328122"/>
          </a:xfrm>
          <a:prstGeom prst="rect">
            <a:avLst/>
          </a:prstGeom>
        </p:spPr>
      </p:pic>
      <p:sp>
        <p:nvSpPr>
          <p:cNvPr id="9" name="Text Placeholder 3">
            <a:extLst>
              <a:ext uri="{FF2B5EF4-FFF2-40B4-BE49-F238E27FC236}">
                <a16:creationId xmlns:a16="http://schemas.microsoft.com/office/drawing/2014/main" id="{EB4CF491-4EFB-084D-A61D-19BB5F745BCF}"/>
              </a:ext>
            </a:extLst>
          </p:cNvPr>
          <p:cNvSpPr>
            <a:spLocks noGrp="1"/>
          </p:cNvSpPr>
          <p:nvPr>
            <p:ph type="body" sz="quarter" idx="16" hasCustomPrompt="1"/>
          </p:nvPr>
        </p:nvSpPr>
        <p:spPr>
          <a:xfrm>
            <a:off x="609095" y="1609346"/>
            <a:ext cx="7690357" cy="8716836"/>
          </a:xfrm>
        </p:spPr>
        <p:txBody>
          <a:bodyPr>
            <a:normAutofit/>
          </a:bodyPr>
          <a:lstStyle>
            <a:lvl1pPr marL="0" indent="0">
              <a:lnSpc>
                <a:spcPts val="6600"/>
              </a:lnSpc>
              <a:spcBef>
                <a:spcPts val="0"/>
              </a:spcBef>
              <a:spcAft>
                <a:spcPts val="800"/>
              </a:spcAft>
              <a:buFont typeface="System Font Regular"/>
              <a:buNone/>
              <a:defRPr sz="7000" kern="1200" spc="-11" baseline="0">
                <a:latin typeface="Arial" panose="020B0604020202020204" pitchFamily="34" charset="0"/>
                <a:cs typeface="Arial" panose="020B0604020202020204" pitchFamily="34" charset="0"/>
              </a:defRPr>
            </a:lvl1pPr>
            <a:lvl2pPr marL="731465" indent="-731465">
              <a:lnSpc>
                <a:spcPct val="100000"/>
              </a:lnSpc>
              <a:spcBef>
                <a:spcPts val="0"/>
              </a:spcBef>
              <a:spcAft>
                <a:spcPts val="800"/>
              </a:spcAft>
              <a:buFont typeface="System Font Regular"/>
              <a:buChar char="→"/>
              <a:defRPr sz="3500" kern="1200" spc="-11" baseline="0">
                <a:latin typeface="Arial" panose="020B0604020202020204" pitchFamily="34" charset="0"/>
                <a:cs typeface="Arial" panose="020B0604020202020204" pitchFamily="34" charset="0"/>
              </a:defRPr>
            </a:lvl2pPr>
            <a:lvl3pPr marL="0" indent="0">
              <a:spcBef>
                <a:spcPts val="800"/>
              </a:spcBef>
              <a:spcAft>
                <a:spcPts val="800"/>
              </a:spcAft>
              <a:buFont typeface="System Font Regular"/>
              <a:buNone/>
              <a:defRPr lang="en-US" sz="2399" dirty="0" smtClean="0">
                <a:latin typeface="Arial" panose="020B0604020202020204" pitchFamily="34" charset="0"/>
                <a:ea typeface="+mn-ea"/>
                <a:cs typeface="Arial" panose="020B0604020202020204" pitchFamily="34" charset="0"/>
              </a:defRPr>
            </a:lvl3pPr>
            <a:lvl4pPr>
              <a:defRPr lang="en-US" sz="2399" dirty="0" smtClean="0">
                <a:latin typeface="Arial" panose="020B0604020202020204" pitchFamily="34" charset="0"/>
                <a:ea typeface="+mn-ea"/>
                <a:cs typeface="Arial" panose="020B0604020202020204" pitchFamily="34" charset="0"/>
              </a:defRPr>
            </a:lvl4pPr>
            <a:lvl5pPr>
              <a:defRPr lang="en-US" sz="2399" dirty="0">
                <a:solidFill>
                  <a:schemeClr val="accent1"/>
                </a:solidFill>
                <a:latin typeface="Arial" panose="020B0604020202020204" pitchFamily="34" charset="0"/>
                <a:ea typeface="+mn-ea"/>
                <a:cs typeface="Arial" panose="020B0604020202020204" pitchFamily="34" charset="0"/>
              </a:defRPr>
            </a:lvl5pPr>
          </a:lstStyle>
          <a:p>
            <a:pPr lvl="0"/>
            <a:r>
              <a:rPr lang="en-US"/>
              <a:t>Click to edit Master text styles</a:t>
            </a:r>
          </a:p>
          <a:p>
            <a:pPr lvl="1"/>
            <a:r>
              <a:rPr lang="en-US"/>
              <a:t>Second level</a:t>
            </a:r>
          </a:p>
          <a:p>
            <a:pPr marL="0" lvl="2">
              <a:spcAft>
                <a:spcPts val="800"/>
              </a:spcAft>
            </a:pPr>
            <a:r>
              <a:rPr lang="en-US"/>
              <a:t>Third level</a:t>
            </a:r>
          </a:p>
          <a:p>
            <a:pPr marL="457166" lvl="3" indent="-457166">
              <a:spcAft>
                <a:spcPts val="800"/>
              </a:spcAft>
              <a:buFont typeface="System Font Regular"/>
              <a:buChar char="→"/>
            </a:pPr>
            <a:r>
              <a:rPr lang="en-US"/>
              <a:t>Fourth level</a:t>
            </a:r>
          </a:p>
          <a:p>
            <a:pPr marL="0" lvl="4">
              <a:spcAft>
                <a:spcPts val="800"/>
              </a:spcAft>
            </a:pPr>
            <a:r>
              <a:rPr lang="en-US"/>
              <a:t>Fifth level</a:t>
            </a:r>
          </a:p>
        </p:txBody>
      </p:sp>
      <p:sp>
        <p:nvSpPr>
          <p:cNvPr id="10" name="Text Placeholder 3">
            <a:extLst>
              <a:ext uri="{FF2B5EF4-FFF2-40B4-BE49-F238E27FC236}">
                <a16:creationId xmlns:a16="http://schemas.microsoft.com/office/drawing/2014/main" id="{183CE846-9DEF-F54D-B67D-F1527206089C}"/>
              </a:ext>
            </a:extLst>
          </p:cNvPr>
          <p:cNvSpPr>
            <a:spLocks noGrp="1"/>
          </p:cNvSpPr>
          <p:nvPr>
            <p:ph type="body" sz="quarter" idx="17" hasCustomPrompt="1"/>
          </p:nvPr>
        </p:nvSpPr>
        <p:spPr>
          <a:xfrm>
            <a:off x="10212503" y="1609345"/>
            <a:ext cx="7688147" cy="8739314"/>
          </a:xfrm>
        </p:spPr>
        <p:txBody>
          <a:bodyPr>
            <a:normAutofit/>
          </a:bodyPr>
          <a:lstStyle>
            <a:lvl1pPr marL="0" indent="0">
              <a:lnSpc>
                <a:spcPct val="100000"/>
              </a:lnSpc>
              <a:spcBef>
                <a:spcPts val="0"/>
              </a:spcBef>
              <a:spcAft>
                <a:spcPts val="800"/>
              </a:spcAft>
              <a:buFont typeface="System Font Regular"/>
              <a:buNone/>
              <a:defRPr sz="3500" kern="1200" spc="-11" baseline="0">
                <a:latin typeface="Arial" panose="020B0604020202020204" pitchFamily="34" charset="0"/>
                <a:cs typeface="Arial" panose="020B0604020202020204" pitchFamily="34" charset="0"/>
              </a:defRPr>
            </a:lvl1pPr>
            <a:lvl2pPr marL="731465" indent="-731465">
              <a:lnSpc>
                <a:spcPct val="100000"/>
              </a:lnSpc>
              <a:spcBef>
                <a:spcPts val="800"/>
              </a:spcBef>
              <a:spcAft>
                <a:spcPts val="800"/>
              </a:spcAft>
              <a:buFont typeface="System Font Regular"/>
              <a:buChar char="→"/>
              <a:defRPr sz="3500" kern="1200" spc="-11" baseline="0">
                <a:latin typeface="Arial" panose="020B0604020202020204" pitchFamily="34" charset="0"/>
                <a:cs typeface="Arial" panose="020B0604020202020204" pitchFamily="34" charset="0"/>
              </a:defRPr>
            </a:lvl2pPr>
            <a:lvl3pPr marL="0" indent="-731465">
              <a:spcBef>
                <a:spcPts val="800"/>
              </a:spcBef>
              <a:spcAft>
                <a:spcPts val="800"/>
              </a:spcAft>
              <a:buFont typeface="System Font Regular"/>
              <a:buChar char="→"/>
              <a:defRPr lang="en-US" sz="2399" dirty="0" smtClean="0">
                <a:latin typeface="Arial" panose="020B0604020202020204" pitchFamily="34" charset="0"/>
                <a:ea typeface="+mn-ea"/>
                <a:cs typeface="Arial" panose="020B0604020202020204" pitchFamily="34" charset="0"/>
              </a:defRPr>
            </a:lvl3pPr>
            <a:lvl4pPr>
              <a:spcAft>
                <a:spcPts val="800"/>
              </a:spcAft>
              <a:buFont typeface="System Font Regular"/>
              <a:defRPr lang="en-US" sz="2399" dirty="0" smtClean="0">
                <a:latin typeface="Arial" panose="020B0604020202020204" pitchFamily="34" charset="0"/>
                <a:ea typeface="+mn-ea"/>
                <a:cs typeface="Arial" panose="020B0604020202020204" pitchFamily="34" charset="0"/>
              </a:defRPr>
            </a:lvl4pPr>
            <a:lvl5pPr>
              <a:defRPr lang="en-US" sz="2399" dirty="0">
                <a:solidFill>
                  <a:schemeClr val="accent1"/>
                </a:solidFill>
                <a:latin typeface="Arial" panose="020B0604020202020204" pitchFamily="34" charset="0"/>
                <a:ea typeface="+mn-ea"/>
                <a:cs typeface="Arial" panose="020B0604020202020204" pitchFamily="34" charset="0"/>
              </a:defRPr>
            </a:lvl5pPr>
          </a:lstStyle>
          <a:p>
            <a:pPr lvl="0"/>
            <a:r>
              <a:rPr lang="en-US"/>
              <a:t>Click to edit Master text styles</a:t>
            </a:r>
          </a:p>
          <a:p>
            <a:pPr lvl="1"/>
            <a:r>
              <a:rPr lang="en-US"/>
              <a:t>Second level</a:t>
            </a:r>
          </a:p>
          <a:p>
            <a:pPr marL="0" lvl="2" indent="0">
              <a:spcBef>
                <a:spcPts val="800"/>
              </a:spcBef>
              <a:spcAft>
                <a:spcPts val="800"/>
              </a:spcAft>
              <a:buFont typeface="System Font Regular"/>
              <a:buNone/>
            </a:pPr>
            <a:r>
              <a:rPr lang="en-US"/>
              <a:t>Third level</a:t>
            </a:r>
          </a:p>
          <a:p>
            <a:pPr marL="457166" lvl="3" indent="-457166">
              <a:spcAft>
                <a:spcPts val="800"/>
              </a:spcAft>
              <a:buFont typeface="System Font Regular"/>
              <a:buChar char="→"/>
            </a:pPr>
            <a:r>
              <a:rPr lang="en-US"/>
              <a:t>Fourth level</a:t>
            </a:r>
          </a:p>
          <a:p>
            <a:pPr marL="0" lvl="4">
              <a:spcAft>
                <a:spcPts val="800"/>
              </a:spcAft>
            </a:pPr>
            <a:r>
              <a:rPr lang="en-US"/>
              <a:t>Fifth level</a:t>
            </a:r>
          </a:p>
        </p:txBody>
      </p:sp>
      <p:sp>
        <p:nvSpPr>
          <p:cNvPr id="12" name="Holder 6">
            <a:extLst>
              <a:ext uri="{FF2B5EF4-FFF2-40B4-BE49-F238E27FC236}">
                <a16:creationId xmlns:a16="http://schemas.microsoft.com/office/drawing/2014/main" id="{5568332A-3C71-D54E-B118-FE100A550DC1}"/>
              </a:ext>
            </a:extLst>
          </p:cNvPr>
          <p:cNvSpPr>
            <a:spLocks noGrp="1"/>
          </p:cNvSpPr>
          <p:nvPr>
            <p:ph type="sldNum" sz="quarter" idx="7"/>
          </p:nvPr>
        </p:nvSpPr>
        <p:spPr>
          <a:xfrm>
            <a:off x="603250" y="10432287"/>
            <a:ext cx="1295400" cy="215444"/>
          </a:xfrm>
          <a:prstGeom prst="rect">
            <a:avLst/>
          </a:prstGeom>
        </p:spPr>
        <p:txBody>
          <a:bodyPr wrap="square" lIns="0" tIns="0" rIns="0" bIns="0" anchor="b" anchorCtr="0">
            <a:spAutoFit/>
          </a:bodyPr>
          <a:lstStyle>
            <a:lvl1pPr algn="l">
              <a:defRPr sz="1401"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13" name="Text Placeholder 3">
            <a:extLst>
              <a:ext uri="{FF2B5EF4-FFF2-40B4-BE49-F238E27FC236}">
                <a16:creationId xmlns:a16="http://schemas.microsoft.com/office/drawing/2014/main" id="{26FB4913-1BE1-2E46-929D-DB8BDFE78D3A}"/>
              </a:ext>
            </a:extLst>
          </p:cNvPr>
          <p:cNvSpPr>
            <a:spLocks noGrp="1"/>
          </p:cNvSpPr>
          <p:nvPr>
            <p:ph type="body" sz="quarter" idx="18" hasCustomPrompt="1"/>
          </p:nvPr>
        </p:nvSpPr>
        <p:spPr>
          <a:xfrm>
            <a:off x="2216151" y="10340974"/>
            <a:ext cx="4495801" cy="344489"/>
          </a:xfrm>
        </p:spPr>
        <p:txBody>
          <a:bodyPr anchor="b" anchorCtr="0">
            <a:normAutofit/>
          </a:bodyPr>
          <a:lstStyle>
            <a:lvl1pPr>
              <a:defRPr sz="1401"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2555746139"/>
      </p:ext>
    </p:extLst>
  </p:cSld>
  <p:clrMapOvr>
    <a:masterClrMapping/>
  </p:clrMapOvr>
  <p:extLst>
    <p:ext uri="{DCECCB84-F9BA-43D5-87BE-67443E8EF086}">
      <p15:sldGuideLst xmlns:p15="http://schemas.microsoft.com/office/powerpoint/2012/main">
        <p15:guide id="1" orient="horz" pos="1414" userDrawn="1">
          <p15:clr>
            <a:srgbClr val="FBAE40"/>
          </p15:clr>
        </p15:guide>
        <p15:guide id="4" orient="horz" pos="14334" userDrawn="1">
          <p15:clr>
            <a:srgbClr val="FBAE40"/>
          </p15:clr>
        </p15:guide>
        <p15:guide id="14" orient="horz" pos="2245" userDrawn="1">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10 AES Internal [3 Column]">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12778" y="502922"/>
            <a:ext cx="6086475" cy="507831"/>
          </a:xfrm>
        </p:spPr>
        <p:txBody>
          <a:bodyPr>
            <a:noAutofit/>
          </a:bodyPr>
          <a:lstStyle>
            <a:lvl1pPr marL="0">
              <a:spcBef>
                <a:spcPts val="0"/>
              </a:spcBef>
              <a:defRPr sz="3500" kern="1200" spc="-11" baseline="0">
                <a:latin typeface="Arial" charset="0"/>
                <a:ea typeface="Arial" charset="0"/>
                <a:cs typeface="Arial" charset="0"/>
              </a:defRPr>
            </a:lvl1pPr>
          </a:lstStyle>
          <a:p>
            <a:pPr lvl="0"/>
            <a:r>
              <a:rPr lang="en-US"/>
              <a:t>Title</a:t>
            </a:r>
          </a:p>
        </p:txBody>
      </p:sp>
      <p:sp>
        <p:nvSpPr>
          <p:cNvPr id="3" name="Text Placeholder 2"/>
          <p:cNvSpPr>
            <a:spLocks noGrp="1"/>
          </p:cNvSpPr>
          <p:nvPr>
            <p:ph type="body" sz="quarter" idx="12" hasCustomPrompt="1"/>
          </p:nvPr>
        </p:nvSpPr>
        <p:spPr>
          <a:xfrm>
            <a:off x="612648" y="3216277"/>
            <a:ext cx="6086602" cy="796296"/>
          </a:xfrm>
        </p:spPr>
        <p:txBody>
          <a:bodyPr tIns="9144">
            <a:noAutofit/>
          </a:bodyPr>
          <a:lstStyle>
            <a:lvl1pPr marL="0">
              <a:lnSpc>
                <a:spcPts val="6600"/>
              </a:lnSpc>
              <a:spcBef>
                <a:spcPts val="97"/>
              </a:spcBef>
              <a:defRPr sz="7000" kern="1200" spc="-11" baseline="0">
                <a:latin typeface="Arial" charset="0"/>
                <a:ea typeface="Arial" charset="0"/>
                <a:cs typeface="Arial" charset="0"/>
              </a:defRPr>
            </a:lvl1pPr>
          </a:lstStyle>
          <a:p>
            <a:pPr lvl="0"/>
            <a:r>
              <a:rPr lang="en-US"/>
              <a:t>One line title</a:t>
            </a:r>
          </a:p>
        </p:txBody>
      </p:sp>
      <p:sp>
        <p:nvSpPr>
          <p:cNvPr id="35" name="Text Placeholder 2">
            <a:extLst>
              <a:ext uri="{FF2B5EF4-FFF2-40B4-BE49-F238E27FC236}">
                <a16:creationId xmlns:a16="http://schemas.microsoft.com/office/drawing/2014/main" id="{78502A1C-BCEF-384C-9745-9D5B0FD62839}"/>
              </a:ext>
            </a:extLst>
          </p:cNvPr>
          <p:cNvSpPr>
            <a:spLocks noGrp="1"/>
          </p:cNvSpPr>
          <p:nvPr>
            <p:ph type="body" sz="quarter" idx="16" hasCustomPrompt="1"/>
          </p:nvPr>
        </p:nvSpPr>
        <p:spPr>
          <a:xfrm>
            <a:off x="7004053" y="3216277"/>
            <a:ext cx="6095999" cy="796296"/>
          </a:xfrm>
        </p:spPr>
        <p:txBody>
          <a:bodyPr tIns="9144">
            <a:noAutofit/>
          </a:bodyPr>
          <a:lstStyle>
            <a:lvl1pPr marL="0">
              <a:lnSpc>
                <a:spcPts val="6600"/>
              </a:lnSpc>
              <a:spcBef>
                <a:spcPts val="97"/>
              </a:spcBef>
              <a:defRPr sz="7000" kern="1200" spc="-11" baseline="0">
                <a:latin typeface="Arial" charset="0"/>
                <a:ea typeface="Arial" charset="0"/>
                <a:cs typeface="Arial" charset="0"/>
              </a:defRPr>
            </a:lvl1pPr>
          </a:lstStyle>
          <a:p>
            <a:pPr lvl="0"/>
            <a:r>
              <a:rPr lang="en-US"/>
              <a:t>One line title</a:t>
            </a:r>
          </a:p>
        </p:txBody>
      </p:sp>
      <p:sp>
        <p:nvSpPr>
          <p:cNvPr id="36" name="Text Placeholder 2">
            <a:extLst>
              <a:ext uri="{FF2B5EF4-FFF2-40B4-BE49-F238E27FC236}">
                <a16:creationId xmlns:a16="http://schemas.microsoft.com/office/drawing/2014/main" id="{3CF9CAE1-5FB6-6B47-8749-2507ADCE005D}"/>
              </a:ext>
            </a:extLst>
          </p:cNvPr>
          <p:cNvSpPr>
            <a:spLocks noGrp="1"/>
          </p:cNvSpPr>
          <p:nvPr>
            <p:ph type="body" sz="quarter" idx="17" hasCustomPrompt="1"/>
          </p:nvPr>
        </p:nvSpPr>
        <p:spPr>
          <a:xfrm>
            <a:off x="13414248" y="3216277"/>
            <a:ext cx="6086604" cy="796296"/>
          </a:xfrm>
        </p:spPr>
        <p:txBody>
          <a:bodyPr tIns="9144">
            <a:noAutofit/>
          </a:bodyPr>
          <a:lstStyle>
            <a:lvl1pPr marL="0">
              <a:lnSpc>
                <a:spcPts val="6600"/>
              </a:lnSpc>
              <a:spcBef>
                <a:spcPts val="97"/>
              </a:spcBef>
              <a:defRPr sz="7000" kern="1200" spc="-11" baseline="0">
                <a:latin typeface="Arial" charset="0"/>
                <a:ea typeface="Arial" charset="0"/>
                <a:cs typeface="Arial" charset="0"/>
              </a:defRPr>
            </a:lvl1pPr>
          </a:lstStyle>
          <a:p>
            <a:pPr lvl="0"/>
            <a:r>
              <a:rPr lang="en-US"/>
              <a:t>One line title</a:t>
            </a:r>
          </a:p>
        </p:txBody>
      </p:sp>
      <p:pic>
        <p:nvPicPr>
          <p:cNvPr id="31" name="Picture 30" descr="A picture containing wheel&#10;&#10;Description automatically generated">
            <a:extLst>
              <a:ext uri="{FF2B5EF4-FFF2-40B4-BE49-F238E27FC236}">
                <a16:creationId xmlns:a16="http://schemas.microsoft.com/office/drawing/2014/main" id="{C1BE46A8-5E78-D540-B7A4-A3ABB3FA14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53763" y="10360154"/>
            <a:ext cx="841248" cy="328122"/>
          </a:xfrm>
          <a:prstGeom prst="rect">
            <a:avLst/>
          </a:prstGeom>
        </p:spPr>
      </p:pic>
      <p:sp>
        <p:nvSpPr>
          <p:cNvPr id="15" name="Text Placeholder 3">
            <a:extLst>
              <a:ext uri="{FF2B5EF4-FFF2-40B4-BE49-F238E27FC236}">
                <a16:creationId xmlns:a16="http://schemas.microsoft.com/office/drawing/2014/main" id="{E1385658-B7C9-D440-949B-D94D13F17529}"/>
              </a:ext>
            </a:extLst>
          </p:cNvPr>
          <p:cNvSpPr>
            <a:spLocks noGrp="1"/>
          </p:cNvSpPr>
          <p:nvPr>
            <p:ph type="body" sz="quarter" idx="14"/>
          </p:nvPr>
        </p:nvSpPr>
        <p:spPr>
          <a:xfrm>
            <a:off x="612647" y="4517140"/>
            <a:ext cx="6086604" cy="5837238"/>
          </a:xfrm>
        </p:spPr>
        <p:txBody>
          <a:bodyPr>
            <a:norm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66" indent="-457166">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6" name="Text Placeholder 3">
            <a:extLst>
              <a:ext uri="{FF2B5EF4-FFF2-40B4-BE49-F238E27FC236}">
                <a16:creationId xmlns:a16="http://schemas.microsoft.com/office/drawing/2014/main" id="{0AEE4267-A41A-5140-83CE-41FEC5712908}"/>
              </a:ext>
            </a:extLst>
          </p:cNvPr>
          <p:cNvSpPr>
            <a:spLocks noGrp="1"/>
          </p:cNvSpPr>
          <p:nvPr>
            <p:ph type="body" sz="quarter" idx="18"/>
          </p:nvPr>
        </p:nvSpPr>
        <p:spPr>
          <a:xfrm>
            <a:off x="6992491" y="4517140"/>
            <a:ext cx="6096001" cy="5837238"/>
          </a:xfrm>
        </p:spPr>
        <p:txBody>
          <a:bodyPr>
            <a:norm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66" indent="-457166">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7" name="Text Placeholder 3">
            <a:extLst>
              <a:ext uri="{FF2B5EF4-FFF2-40B4-BE49-F238E27FC236}">
                <a16:creationId xmlns:a16="http://schemas.microsoft.com/office/drawing/2014/main" id="{E62572B3-F251-1D45-8BFA-4003EE285280}"/>
              </a:ext>
            </a:extLst>
          </p:cNvPr>
          <p:cNvSpPr>
            <a:spLocks noGrp="1"/>
          </p:cNvSpPr>
          <p:nvPr>
            <p:ph type="body" sz="quarter" idx="19"/>
          </p:nvPr>
        </p:nvSpPr>
        <p:spPr>
          <a:xfrm>
            <a:off x="13391134" y="4517140"/>
            <a:ext cx="6086604" cy="5837238"/>
          </a:xfrm>
        </p:spPr>
        <p:txBody>
          <a:bodyPr>
            <a:norm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66" indent="-457166">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3" name="Holder 6">
            <a:extLst>
              <a:ext uri="{FF2B5EF4-FFF2-40B4-BE49-F238E27FC236}">
                <a16:creationId xmlns:a16="http://schemas.microsoft.com/office/drawing/2014/main" id="{097D15B3-42A8-6D4C-ABF7-5CA7BA9BCAE0}"/>
              </a:ext>
            </a:extLst>
          </p:cNvPr>
          <p:cNvSpPr>
            <a:spLocks noGrp="1"/>
          </p:cNvSpPr>
          <p:nvPr>
            <p:ph type="sldNum" sz="quarter" idx="7"/>
          </p:nvPr>
        </p:nvSpPr>
        <p:spPr>
          <a:xfrm>
            <a:off x="603250" y="10432287"/>
            <a:ext cx="1295400" cy="215444"/>
          </a:xfrm>
          <a:prstGeom prst="rect">
            <a:avLst/>
          </a:prstGeom>
        </p:spPr>
        <p:txBody>
          <a:bodyPr wrap="square" lIns="0" tIns="0" rIns="0" bIns="0" anchor="b" anchorCtr="0">
            <a:spAutoFit/>
          </a:bodyPr>
          <a:lstStyle>
            <a:lvl1pPr algn="l">
              <a:defRPr sz="1401"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14" name="Text Placeholder 3">
            <a:extLst>
              <a:ext uri="{FF2B5EF4-FFF2-40B4-BE49-F238E27FC236}">
                <a16:creationId xmlns:a16="http://schemas.microsoft.com/office/drawing/2014/main" id="{E59DAEC1-F79B-5447-9B9D-9E08CD7E641A}"/>
              </a:ext>
            </a:extLst>
          </p:cNvPr>
          <p:cNvSpPr>
            <a:spLocks noGrp="1"/>
          </p:cNvSpPr>
          <p:nvPr>
            <p:ph type="body" sz="quarter" idx="20" hasCustomPrompt="1"/>
          </p:nvPr>
        </p:nvSpPr>
        <p:spPr>
          <a:xfrm>
            <a:off x="2216151" y="10340974"/>
            <a:ext cx="4495801" cy="344489"/>
          </a:xfrm>
        </p:spPr>
        <p:txBody>
          <a:bodyPr anchor="b" anchorCtr="0">
            <a:normAutofit/>
          </a:bodyPr>
          <a:lstStyle>
            <a:lvl1pPr>
              <a:defRPr sz="1401"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2462675755"/>
      </p:ext>
    </p:extLst>
  </p:cSld>
  <p:clrMapOvr>
    <a:masterClrMapping/>
  </p:clrMapOvr>
  <p:extLst>
    <p:ext uri="{DCECCB84-F9BA-43D5-87BE-67443E8EF086}">
      <p15:sldGuideLst xmlns:p15="http://schemas.microsoft.com/office/powerpoint/2012/main">
        <p15:guide id="4" orient="horz" pos="14334" userDrawn="1">
          <p15:clr>
            <a:srgbClr val="FBAE40"/>
          </p15:clr>
        </p15:guide>
        <p15:guide id="12" orient="horz" pos="4455" userDrawn="1">
          <p15:clr>
            <a:srgbClr val="FBAE40"/>
          </p15:clr>
        </p15:guide>
        <p15:guide id="13" orient="horz" pos="6249" userDrawn="1">
          <p15:clr>
            <a:srgbClr val="FBAE40"/>
          </p15:clr>
        </p15:guide>
        <p15:guide id="14" orient="horz" pos="2238" userDrawn="1">
          <p15:clr>
            <a:srgbClr val="FBAE40"/>
          </p15:clr>
        </p15:guide>
        <p15:guide id="17" orient="horz" pos="1414" userDrawn="1">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11 AES Internal [3 Column Image]">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12778" y="502922"/>
            <a:ext cx="5961760" cy="507831"/>
          </a:xfrm>
        </p:spPr>
        <p:txBody>
          <a:bodyPr>
            <a:noAutofit/>
          </a:bodyPr>
          <a:lstStyle>
            <a:lvl1pPr marL="0">
              <a:spcBef>
                <a:spcPts val="0"/>
              </a:spcBef>
              <a:defRPr sz="3500" kern="1200" spc="-11" baseline="0">
                <a:latin typeface="Arial" charset="0"/>
                <a:ea typeface="Arial" charset="0"/>
                <a:cs typeface="Arial" charset="0"/>
              </a:defRPr>
            </a:lvl1pPr>
          </a:lstStyle>
          <a:p>
            <a:pPr lvl="0"/>
            <a:r>
              <a:rPr lang="en-US"/>
              <a:t>Title</a:t>
            </a:r>
          </a:p>
        </p:txBody>
      </p:sp>
      <p:sp>
        <p:nvSpPr>
          <p:cNvPr id="3" name="Text Placeholder 2"/>
          <p:cNvSpPr>
            <a:spLocks noGrp="1"/>
          </p:cNvSpPr>
          <p:nvPr>
            <p:ph type="body" sz="quarter" idx="12" hasCustomPrompt="1"/>
          </p:nvPr>
        </p:nvSpPr>
        <p:spPr>
          <a:xfrm>
            <a:off x="612648" y="6656833"/>
            <a:ext cx="6086602" cy="1024897"/>
          </a:xfrm>
        </p:spPr>
        <p:txBody>
          <a:bodyPr tIns="9144">
            <a:noAutofit/>
          </a:bodyPr>
          <a:lstStyle>
            <a:lvl1pPr marL="9144">
              <a:lnSpc>
                <a:spcPts val="6600"/>
              </a:lnSpc>
              <a:spcBef>
                <a:spcPts val="0"/>
              </a:spcBef>
              <a:defRPr sz="7000" kern="1200" spc="-11" baseline="0">
                <a:latin typeface="Arial" charset="0"/>
                <a:ea typeface="Arial" charset="0"/>
                <a:cs typeface="Arial" charset="0"/>
              </a:defRPr>
            </a:lvl1pPr>
          </a:lstStyle>
          <a:p>
            <a:pPr lvl="0"/>
            <a:r>
              <a:rPr lang="en-US"/>
              <a:t>One line title</a:t>
            </a:r>
          </a:p>
        </p:txBody>
      </p:sp>
      <p:sp>
        <p:nvSpPr>
          <p:cNvPr id="35" name="Text Placeholder 2">
            <a:extLst>
              <a:ext uri="{FF2B5EF4-FFF2-40B4-BE49-F238E27FC236}">
                <a16:creationId xmlns:a16="http://schemas.microsoft.com/office/drawing/2014/main" id="{78502A1C-BCEF-384C-9745-9D5B0FD62839}"/>
              </a:ext>
            </a:extLst>
          </p:cNvPr>
          <p:cNvSpPr>
            <a:spLocks noGrp="1"/>
          </p:cNvSpPr>
          <p:nvPr>
            <p:ph type="body" sz="quarter" idx="16" hasCustomPrompt="1"/>
          </p:nvPr>
        </p:nvSpPr>
        <p:spPr>
          <a:xfrm>
            <a:off x="7004053" y="6656833"/>
            <a:ext cx="6095999" cy="1024897"/>
          </a:xfrm>
        </p:spPr>
        <p:txBody>
          <a:bodyPr tIns="9144">
            <a:noAutofit/>
          </a:bodyPr>
          <a:lstStyle>
            <a:lvl1pPr marL="9144">
              <a:lnSpc>
                <a:spcPts val="6600"/>
              </a:lnSpc>
              <a:spcBef>
                <a:spcPts val="0"/>
              </a:spcBef>
              <a:defRPr sz="7000" kern="1200" spc="-11" baseline="0">
                <a:latin typeface="Arial" charset="0"/>
                <a:ea typeface="Arial" charset="0"/>
                <a:cs typeface="Arial" charset="0"/>
              </a:defRPr>
            </a:lvl1pPr>
          </a:lstStyle>
          <a:p>
            <a:pPr lvl="0"/>
            <a:r>
              <a:rPr lang="en-US"/>
              <a:t>One line title</a:t>
            </a:r>
          </a:p>
        </p:txBody>
      </p:sp>
      <p:sp>
        <p:nvSpPr>
          <p:cNvPr id="36" name="Text Placeholder 2">
            <a:extLst>
              <a:ext uri="{FF2B5EF4-FFF2-40B4-BE49-F238E27FC236}">
                <a16:creationId xmlns:a16="http://schemas.microsoft.com/office/drawing/2014/main" id="{3CF9CAE1-5FB6-6B47-8749-2507ADCE005D}"/>
              </a:ext>
            </a:extLst>
          </p:cNvPr>
          <p:cNvSpPr>
            <a:spLocks noGrp="1"/>
          </p:cNvSpPr>
          <p:nvPr>
            <p:ph type="body" sz="quarter" idx="17" hasCustomPrompt="1"/>
          </p:nvPr>
        </p:nvSpPr>
        <p:spPr>
          <a:xfrm>
            <a:off x="13404854" y="6656833"/>
            <a:ext cx="6095999" cy="1024897"/>
          </a:xfrm>
        </p:spPr>
        <p:txBody>
          <a:bodyPr tIns="9144">
            <a:noAutofit/>
          </a:bodyPr>
          <a:lstStyle>
            <a:lvl1pPr marL="9144">
              <a:lnSpc>
                <a:spcPts val="6600"/>
              </a:lnSpc>
              <a:spcBef>
                <a:spcPts val="0"/>
              </a:spcBef>
              <a:defRPr sz="7000" kern="1200" spc="-11" baseline="0">
                <a:latin typeface="Arial" charset="0"/>
                <a:ea typeface="Arial" charset="0"/>
                <a:cs typeface="Arial" charset="0"/>
              </a:defRPr>
            </a:lvl1pPr>
          </a:lstStyle>
          <a:p>
            <a:pPr lvl="0"/>
            <a:r>
              <a:rPr lang="en-US"/>
              <a:t>One line title</a:t>
            </a:r>
          </a:p>
        </p:txBody>
      </p:sp>
      <p:pic>
        <p:nvPicPr>
          <p:cNvPr id="18" name="Picture 17" descr="A picture containing wheel&#10;&#10;Description automatically generated">
            <a:extLst>
              <a:ext uri="{FF2B5EF4-FFF2-40B4-BE49-F238E27FC236}">
                <a16:creationId xmlns:a16="http://schemas.microsoft.com/office/drawing/2014/main" id="{C2157615-D9F9-6940-8E15-578A5562F2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53763" y="10360154"/>
            <a:ext cx="841248" cy="328122"/>
          </a:xfrm>
          <a:prstGeom prst="rect">
            <a:avLst/>
          </a:prstGeom>
        </p:spPr>
      </p:pic>
      <p:sp>
        <p:nvSpPr>
          <p:cNvPr id="12" name="Text Placeholder 3">
            <a:extLst>
              <a:ext uri="{FF2B5EF4-FFF2-40B4-BE49-F238E27FC236}">
                <a16:creationId xmlns:a16="http://schemas.microsoft.com/office/drawing/2014/main" id="{0CC0ECDD-BAC6-C443-B041-A212411416E8}"/>
              </a:ext>
            </a:extLst>
          </p:cNvPr>
          <p:cNvSpPr>
            <a:spLocks noGrp="1"/>
          </p:cNvSpPr>
          <p:nvPr>
            <p:ph type="body" sz="quarter" idx="14"/>
          </p:nvPr>
        </p:nvSpPr>
        <p:spPr>
          <a:xfrm>
            <a:off x="612647" y="8093076"/>
            <a:ext cx="6086604" cy="2261301"/>
          </a:xfrm>
        </p:spPr>
        <p:txBody>
          <a:bodyPr>
            <a:no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66" indent="-457166">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3" name="Text Placeholder 3">
            <a:extLst>
              <a:ext uri="{FF2B5EF4-FFF2-40B4-BE49-F238E27FC236}">
                <a16:creationId xmlns:a16="http://schemas.microsoft.com/office/drawing/2014/main" id="{0C45F515-B6F2-2B42-A0E4-EF5C0463849A}"/>
              </a:ext>
            </a:extLst>
          </p:cNvPr>
          <p:cNvSpPr>
            <a:spLocks noGrp="1"/>
          </p:cNvSpPr>
          <p:nvPr>
            <p:ph type="body" sz="quarter" idx="19"/>
          </p:nvPr>
        </p:nvSpPr>
        <p:spPr>
          <a:xfrm>
            <a:off x="13395454" y="8093076"/>
            <a:ext cx="6096001" cy="2261301"/>
          </a:xfrm>
        </p:spPr>
        <p:txBody>
          <a:bodyPr>
            <a:no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66" indent="-457166">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4" name="Text Placeholder 3">
            <a:extLst>
              <a:ext uri="{FF2B5EF4-FFF2-40B4-BE49-F238E27FC236}">
                <a16:creationId xmlns:a16="http://schemas.microsoft.com/office/drawing/2014/main" id="{8EE0980D-BC13-8F42-956B-E113FBFB24CE}"/>
              </a:ext>
            </a:extLst>
          </p:cNvPr>
          <p:cNvSpPr>
            <a:spLocks noGrp="1"/>
          </p:cNvSpPr>
          <p:nvPr>
            <p:ph type="body" sz="quarter" idx="20"/>
          </p:nvPr>
        </p:nvSpPr>
        <p:spPr>
          <a:xfrm>
            <a:off x="6999351" y="8093076"/>
            <a:ext cx="6096001" cy="2261301"/>
          </a:xfrm>
        </p:spPr>
        <p:txBody>
          <a:bodyPr>
            <a:no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66" indent="-457166">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4" name="Picture Placeholder 3">
            <a:extLst>
              <a:ext uri="{FF2B5EF4-FFF2-40B4-BE49-F238E27FC236}">
                <a16:creationId xmlns:a16="http://schemas.microsoft.com/office/drawing/2014/main" id="{B06A6E82-1007-3046-9A83-7E172C222A90}"/>
              </a:ext>
            </a:extLst>
          </p:cNvPr>
          <p:cNvSpPr>
            <a:spLocks noGrp="1"/>
          </p:cNvSpPr>
          <p:nvPr>
            <p:ph type="pic" sz="quarter" idx="21"/>
          </p:nvPr>
        </p:nvSpPr>
        <p:spPr>
          <a:xfrm>
            <a:off x="603252" y="1616077"/>
            <a:ext cx="6095999" cy="4724399"/>
          </a:xfrm>
        </p:spPr>
        <p:txBody>
          <a:bodyPr/>
          <a:lstStyle/>
          <a:p>
            <a:r>
              <a:rPr lang="en-US"/>
              <a:t>Click icon to add picture</a:t>
            </a:r>
          </a:p>
        </p:txBody>
      </p:sp>
      <p:sp>
        <p:nvSpPr>
          <p:cNvPr id="16" name="Picture Placeholder 3">
            <a:extLst>
              <a:ext uri="{FF2B5EF4-FFF2-40B4-BE49-F238E27FC236}">
                <a16:creationId xmlns:a16="http://schemas.microsoft.com/office/drawing/2014/main" id="{BA919393-093C-F948-B8CB-0314CBC5A7CF}"/>
              </a:ext>
            </a:extLst>
          </p:cNvPr>
          <p:cNvSpPr>
            <a:spLocks noGrp="1"/>
          </p:cNvSpPr>
          <p:nvPr>
            <p:ph type="pic" sz="quarter" idx="22"/>
          </p:nvPr>
        </p:nvSpPr>
        <p:spPr>
          <a:xfrm>
            <a:off x="7004053" y="1616077"/>
            <a:ext cx="6095999" cy="4724399"/>
          </a:xfrm>
        </p:spPr>
        <p:txBody>
          <a:bodyPr/>
          <a:lstStyle/>
          <a:p>
            <a:r>
              <a:rPr lang="en-US"/>
              <a:t>Click icon to add picture</a:t>
            </a:r>
          </a:p>
        </p:txBody>
      </p:sp>
      <p:sp>
        <p:nvSpPr>
          <p:cNvPr id="17" name="Picture Placeholder 3">
            <a:extLst>
              <a:ext uri="{FF2B5EF4-FFF2-40B4-BE49-F238E27FC236}">
                <a16:creationId xmlns:a16="http://schemas.microsoft.com/office/drawing/2014/main" id="{E9449791-FEF1-D843-BAEC-4498C148369E}"/>
              </a:ext>
            </a:extLst>
          </p:cNvPr>
          <p:cNvSpPr>
            <a:spLocks noGrp="1"/>
          </p:cNvSpPr>
          <p:nvPr>
            <p:ph type="pic" sz="quarter" idx="23"/>
          </p:nvPr>
        </p:nvSpPr>
        <p:spPr>
          <a:xfrm>
            <a:off x="13404854" y="1616077"/>
            <a:ext cx="6095999" cy="4724399"/>
          </a:xfrm>
        </p:spPr>
        <p:txBody>
          <a:bodyPr/>
          <a:lstStyle/>
          <a:p>
            <a:r>
              <a:rPr lang="en-US"/>
              <a:t>Click icon to add picture</a:t>
            </a:r>
          </a:p>
        </p:txBody>
      </p:sp>
      <p:sp>
        <p:nvSpPr>
          <p:cNvPr id="19" name="Holder 6">
            <a:extLst>
              <a:ext uri="{FF2B5EF4-FFF2-40B4-BE49-F238E27FC236}">
                <a16:creationId xmlns:a16="http://schemas.microsoft.com/office/drawing/2014/main" id="{A8425E57-4C38-AD4D-A99A-FFF14F177D4C}"/>
              </a:ext>
            </a:extLst>
          </p:cNvPr>
          <p:cNvSpPr>
            <a:spLocks noGrp="1"/>
          </p:cNvSpPr>
          <p:nvPr>
            <p:ph type="sldNum" sz="quarter" idx="7"/>
          </p:nvPr>
        </p:nvSpPr>
        <p:spPr>
          <a:xfrm>
            <a:off x="603250" y="10432287"/>
            <a:ext cx="1295400" cy="215444"/>
          </a:xfrm>
          <a:prstGeom prst="rect">
            <a:avLst/>
          </a:prstGeom>
        </p:spPr>
        <p:txBody>
          <a:bodyPr wrap="square" lIns="0" tIns="0" rIns="0" bIns="0" anchor="b" anchorCtr="0">
            <a:spAutoFit/>
          </a:bodyPr>
          <a:lstStyle>
            <a:lvl1pPr algn="l">
              <a:defRPr sz="1401"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20" name="Text Placeholder 3">
            <a:extLst>
              <a:ext uri="{FF2B5EF4-FFF2-40B4-BE49-F238E27FC236}">
                <a16:creationId xmlns:a16="http://schemas.microsoft.com/office/drawing/2014/main" id="{083B4DCA-1D25-D441-88B5-74DD837EC8DE}"/>
              </a:ext>
            </a:extLst>
          </p:cNvPr>
          <p:cNvSpPr>
            <a:spLocks noGrp="1"/>
          </p:cNvSpPr>
          <p:nvPr>
            <p:ph type="body" sz="quarter" idx="24" hasCustomPrompt="1"/>
          </p:nvPr>
        </p:nvSpPr>
        <p:spPr>
          <a:xfrm>
            <a:off x="2216151" y="10340974"/>
            <a:ext cx="4495801" cy="344489"/>
          </a:xfrm>
        </p:spPr>
        <p:txBody>
          <a:bodyPr anchor="b" anchorCtr="0">
            <a:normAutofit/>
          </a:bodyPr>
          <a:lstStyle>
            <a:lvl1pPr>
              <a:defRPr sz="1401"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1070581491"/>
      </p:ext>
    </p:extLst>
  </p:cSld>
  <p:clrMapOvr>
    <a:masterClrMapping/>
  </p:clrMapOvr>
  <p:extLst>
    <p:ext uri="{DCECCB84-F9BA-43D5-87BE-67443E8EF086}">
      <p15:sldGuideLst xmlns:p15="http://schemas.microsoft.com/office/powerpoint/2012/main">
        <p15:guide id="1" orient="horz" pos="1414" userDrawn="1">
          <p15:clr>
            <a:srgbClr val="FBAE40"/>
          </p15:clr>
        </p15:guide>
        <p15:guide id="4" orient="horz" pos="14334" userDrawn="1">
          <p15:clr>
            <a:srgbClr val="FBAE40"/>
          </p15:clr>
        </p15:guide>
        <p15:guide id="13" orient="horz" pos="11209" userDrawn="1">
          <p15:clr>
            <a:srgbClr val="FBAE40"/>
          </p15:clr>
        </p15:guide>
        <p15:guide id="14" orient="horz" pos="2238" userDrawn="1">
          <p15:clr>
            <a:srgbClr val="FBAE40"/>
          </p15:clr>
        </p15:guide>
        <p15:guide id="16" orient="horz" pos="9204" userDrawn="1">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12 AES Internal [4 Column Image]">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12778" y="502922"/>
            <a:ext cx="6086475" cy="507831"/>
          </a:xfrm>
        </p:spPr>
        <p:txBody>
          <a:bodyPr/>
          <a:lstStyle>
            <a:lvl1pPr marL="0">
              <a:spcBef>
                <a:spcPts val="0"/>
              </a:spcBef>
              <a:defRPr sz="3500" kern="1200" spc="-11" baseline="0">
                <a:latin typeface="Arial" charset="0"/>
                <a:ea typeface="Arial" charset="0"/>
                <a:cs typeface="Arial" charset="0"/>
              </a:defRPr>
            </a:lvl1pPr>
          </a:lstStyle>
          <a:p>
            <a:pPr lvl="0"/>
            <a:r>
              <a:rPr lang="en-US"/>
              <a:t>Title</a:t>
            </a:r>
          </a:p>
        </p:txBody>
      </p:sp>
      <p:sp>
        <p:nvSpPr>
          <p:cNvPr id="3" name="Text Placeholder 2"/>
          <p:cNvSpPr>
            <a:spLocks noGrp="1"/>
          </p:cNvSpPr>
          <p:nvPr>
            <p:ph type="body" sz="quarter" idx="12" hasCustomPrompt="1"/>
          </p:nvPr>
        </p:nvSpPr>
        <p:spPr>
          <a:xfrm>
            <a:off x="612648" y="5303521"/>
            <a:ext cx="4486402" cy="855619"/>
          </a:xfrm>
        </p:spPr>
        <p:txBody>
          <a:bodyPr tIns="9144">
            <a:normAutofit/>
          </a:bodyPr>
          <a:lstStyle>
            <a:lvl1pPr marL="0">
              <a:lnSpc>
                <a:spcPts val="6600"/>
              </a:lnSpc>
              <a:spcBef>
                <a:spcPts val="0"/>
              </a:spcBef>
              <a:defRPr sz="7000" kern="1200" spc="-11" baseline="0">
                <a:latin typeface="Arial" charset="0"/>
                <a:ea typeface="Arial" charset="0"/>
                <a:cs typeface="Arial" charset="0"/>
              </a:defRPr>
            </a:lvl1pPr>
          </a:lstStyle>
          <a:p>
            <a:pPr lvl="0"/>
            <a:r>
              <a:rPr lang="en-US"/>
              <a:t>Title</a:t>
            </a:r>
          </a:p>
        </p:txBody>
      </p:sp>
      <p:sp>
        <p:nvSpPr>
          <p:cNvPr id="35" name="Text Placeholder 2">
            <a:extLst>
              <a:ext uri="{FF2B5EF4-FFF2-40B4-BE49-F238E27FC236}">
                <a16:creationId xmlns:a16="http://schemas.microsoft.com/office/drawing/2014/main" id="{78502A1C-BCEF-384C-9745-9D5B0FD62839}"/>
              </a:ext>
            </a:extLst>
          </p:cNvPr>
          <p:cNvSpPr>
            <a:spLocks noGrp="1"/>
          </p:cNvSpPr>
          <p:nvPr>
            <p:ph type="body" sz="quarter" idx="16" hasCustomPrompt="1"/>
          </p:nvPr>
        </p:nvSpPr>
        <p:spPr>
          <a:xfrm>
            <a:off x="10211720" y="5303521"/>
            <a:ext cx="4486402" cy="855619"/>
          </a:xfrm>
        </p:spPr>
        <p:txBody>
          <a:bodyPr tIns="9144">
            <a:normAutofit/>
          </a:bodyPr>
          <a:lstStyle>
            <a:lvl1pPr marL="0">
              <a:lnSpc>
                <a:spcPts val="6600"/>
              </a:lnSpc>
              <a:spcBef>
                <a:spcPts val="0"/>
              </a:spcBef>
              <a:defRPr sz="7000" kern="1200" spc="-11" baseline="0">
                <a:latin typeface="Arial" charset="0"/>
                <a:ea typeface="Arial" charset="0"/>
                <a:cs typeface="Arial" charset="0"/>
              </a:defRPr>
            </a:lvl1pPr>
          </a:lstStyle>
          <a:p>
            <a:pPr lvl="0"/>
            <a:r>
              <a:rPr lang="en-US"/>
              <a:t>Title</a:t>
            </a:r>
          </a:p>
        </p:txBody>
      </p:sp>
      <p:sp>
        <p:nvSpPr>
          <p:cNvPr id="36" name="Text Placeholder 2">
            <a:extLst>
              <a:ext uri="{FF2B5EF4-FFF2-40B4-BE49-F238E27FC236}">
                <a16:creationId xmlns:a16="http://schemas.microsoft.com/office/drawing/2014/main" id="{3CF9CAE1-5FB6-6B47-8749-2507ADCE005D}"/>
              </a:ext>
            </a:extLst>
          </p:cNvPr>
          <p:cNvSpPr>
            <a:spLocks noGrp="1"/>
          </p:cNvSpPr>
          <p:nvPr>
            <p:ph type="body" sz="quarter" idx="17" hasCustomPrompt="1"/>
          </p:nvPr>
        </p:nvSpPr>
        <p:spPr>
          <a:xfrm>
            <a:off x="15011402" y="5303521"/>
            <a:ext cx="4486402" cy="855619"/>
          </a:xfrm>
        </p:spPr>
        <p:txBody>
          <a:bodyPr tIns="9144">
            <a:normAutofit/>
          </a:bodyPr>
          <a:lstStyle>
            <a:lvl1pPr marL="0">
              <a:lnSpc>
                <a:spcPts val="6600"/>
              </a:lnSpc>
              <a:spcBef>
                <a:spcPts val="0"/>
              </a:spcBef>
              <a:defRPr sz="7000" kern="1200" spc="-11" baseline="0">
                <a:latin typeface="Arial" charset="0"/>
                <a:ea typeface="Arial" charset="0"/>
                <a:cs typeface="Arial" charset="0"/>
              </a:defRPr>
            </a:lvl1pPr>
          </a:lstStyle>
          <a:p>
            <a:pPr lvl="0"/>
            <a:r>
              <a:rPr lang="en-US"/>
              <a:t>Title</a:t>
            </a:r>
          </a:p>
        </p:txBody>
      </p:sp>
      <p:sp>
        <p:nvSpPr>
          <p:cNvPr id="31" name="Text Placeholder 2">
            <a:extLst>
              <a:ext uri="{FF2B5EF4-FFF2-40B4-BE49-F238E27FC236}">
                <a16:creationId xmlns:a16="http://schemas.microsoft.com/office/drawing/2014/main" id="{AA76F70D-96D0-104C-A023-D33CFDD6DAD3}"/>
              </a:ext>
            </a:extLst>
          </p:cNvPr>
          <p:cNvSpPr>
            <a:spLocks noGrp="1"/>
          </p:cNvSpPr>
          <p:nvPr>
            <p:ph type="body" sz="quarter" idx="22" hasCustomPrompt="1"/>
          </p:nvPr>
        </p:nvSpPr>
        <p:spPr>
          <a:xfrm>
            <a:off x="5405985" y="5303521"/>
            <a:ext cx="4486402" cy="855619"/>
          </a:xfrm>
        </p:spPr>
        <p:txBody>
          <a:bodyPr tIns="9144">
            <a:normAutofit/>
          </a:bodyPr>
          <a:lstStyle>
            <a:lvl1pPr marL="0">
              <a:lnSpc>
                <a:spcPts val="6600"/>
              </a:lnSpc>
              <a:spcBef>
                <a:spcPts val="0"/>
              </a:spcBef>
              <a:defRPr sz="7000" kern="1200" spc="-11" baseline="0">
                <a:latin typeface="Arial" charset="0"/>
                <a:ea typeface="Arial" charset="0"/>
                <a:cs typeface="Arial" charset="0"/>
              </a:defRPr>
            </a:lvl1pPr>
          </a:lstStyle>
          <a:p>
            <a:pPr lvl="0"/>
            <a:r>
              <a:rPr lang="en-US"/>
              <a:t>Title</a:t>
            </a:r>
          </a:p>
        </p:txBody>
      </p:sp>
      <p:pic>
        <p:nvPicPr>
          <p:cNvPr id="58" name="Picture 57" descr="A picture containing wheel&#10;&#10;Description automatically generated">
            <a:extLst>
              <a:ext uri="{FF2B5EF4-FFF2-40B4-BE49-F238E27FC236}">
                <a16:creationId xmlns:a16="http://schemas.microsoft.com/office/drawing/2014/main" id="{C45FBAE5-9C69-3D4D-8D0B-EB30E418B7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53763" y="10360154"/>
            <a:ext cx="841248" cy="328122"/>
          </a:xfrm>
          <a:prstGeom prst="rect">
            <a:avLst/>
          </a:prstGeom>
        </p:spPr>
      </p:pic>
      <p:sp>
        <p:nvSpPr>
          <p:cNvPr id="43" name="Text Placeholder 3">
            <a:extLst>
              <a:ext uri="{FF2B5EF4-FFF2-40B4-BE49-F238E27FC236}">
                <a16:creationId xmlns:a16="http://schemas.microsoft.com/office/drawing/2014/main" id="{F17BD89D-839A-7F43-BFE4-3C3D5BC8386C}"/>
              </a:ext>
            </a:extLst>
          </p:cNvPr>
          <p:cNvSpPr>
            <a:spLocks noGrp="1"/>
          </p:cNvSpPr>
          <p:nvPr>
            <p:ph type="body" sz="quarter" idx="14"/>
          </p:nvPr>
        </p:nvSpPr>
        <p:spPr>
          <a:xfrm>
            <a:off x="615996" y="6583683"/>
            <a:ext cx="4482607" cy="3779838"/>
          </a:xfrm>
        </p:spPr>
        <p:txBody>
          <a:bodyPr>
            <a:norm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66" indent="-457166">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44" name="Text Placeholder 3">
            <a:extLst>
              <a:ext uri="{FF2B5EF4-FFF2-40B4-BE49-F238E27FC236}">
                <a16:creationId xmlns:a16="http://schemas.microsoft.com/office/drawing/2014/main" id="{33812876-F3D0-BF4A-ABF9-0D0626AF4A5F}"/>
              </a:ext>
            </a:extLst>
          </p:cNvPr>
          <p:cNvSpPr>
            <a:spLocks noGrp="1"/>
          </p:cNvSpPr>
          <p:nvPr>
            <p:ph type="body" sz="quarter" idx="23"/>
          </p:nvPr>
        </p:nvSpPr>
        <p:spPr>
          <a:xfrm>
            <a:off x="5405228" y="6583683"/>
            <a:ext cx="4482607" cy="3779838"/>
          </a:xfrm>
        </p:spPr>
        <p:txBody>
          <a:bodyPr>
            <a:norm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66" indent="-457166">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59" name="Text Placeholder 3">
            <a:extLst>
              <a:ext uri="{FF2B5EF4-FFF2-40B4-BE49-F238E27FC236}">
                <a16:creationId xmlns:a16="http://schemas.microsoft.com/office/drawing/2014/main" id="{A0301BE8-9C73-E74B-9FBD-9CB850EE3814}"/>
              </a:ext>
            </a:extLst>
          </p:cNvPr>
          <p:cNvSpPr>
            <a:spLocks noGrp="1"/>
          </p:cNvSpPr>
          <p:nvPr>
            <p:ph type="body" sz="quarter" idx="24"/>
          </p:nvPr>
        </p:nvSpPr>
        <p:spPr>
          <a:xfrm>
            <a:off x="10206852" y="6583683"/>
            <a:ext cx="4482607" cy="3779838"/>
          </a:xfrm>
        </p:spPr>
        <p:txBody>
          <a:bodyPr>
            <a:norm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66" indent="-457166">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60" name="Text Placeholder 3">
            <a:extLst>
              <a:ext uri="{FF2B5EF4-FFF2-40B4-BE49-F238E27FC236}">
                <a16:creationId xmlns:a16="http://schemas.microsoft.com/office/drawing/2014/main" id="{65512032-830E-4547-A341-F62A78C8D2F0}"/>
              </a:ext>
            </a:extLst>
          </p:cNvPr>
          <p:cNvSpPr>
            <a:spLocks noGrp="1"/>
          </p:cNvSpPr>
          <p:nvPr>
            <p:ph type="body" sz="quarter" idx="25"/>
          </p:nvPr>
        </p:nvSpPr>
        <p:spPr>
          <a:xfrm>
            <a:off x="15002425" y="6583683"/>
            <a:ext cx="4482607" cy="3779838"/>
          </a:xfrm>
        </p:spPr>
        <p:txBody>
          <a:bodyPr>
            <a:norm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66" indent="-457166">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5" name="Picture Placeholder 3">
            <a:extLst>
              <a:ext uri="{FF2B5EF4-FFF2-40B4-BE49-F238E27FC236}">
                <a16:creationId xmlns:a16="http://schemas.microsoft.com/office/drawing/2014/main" id="{6EC01602-C819-B34F-9755-157899670401}"/>
              </a:ext>
            </a:extLst>
          </p:cNvPr>
          <p:cNvSpPr>
            <a:spLocks noGrp="1"/>
          </p:cNvSpPr>
          <p:nvPr>
            <p:ph type="pic" sz="quarter" idx="21"/>
          </p:nvPr>
        </p:nvSpPr>
        <p:spPr>
          <a:xfrm>
            <a:off x="603251" y="1616076"/>
            <a:ext cx="4482607" cy="3262904"/>
          </a:xfrm>
        </p:spPr>
        <p:txBody>
          <a:bodyPr/>
          <a:lstStyle/>
          <a:p>
            <a:r>
              <a:rPr lang="en-US"/>
              <a:t>Click icon to add picture</a:t>
            </a:r>
          </a:p>
        </p:txBody>
      </p:sp>
      <p:sp>
        <p:nvSpPr>
          <p:cNvPr id="16" name="Picture Placeholder 3">
            <a:extLst>
              <a:ext uri="{FF2B5EF4-FFF2-40B4-BE49-F238E27FC236}">
                <a16:creationId xmlns:a16="http://schemas.microsoft.com/office/drawing/2014/main" id="{9A26958C-B51A-144D-BBBB-32201A2BDD5F}"/>
              </a:ext>
            </a:extLst>
          </p:cNvPr>
          <p:cNvSpPr>
            <a:spLocks noGrp="1"/>
          </p:cNvSpPr>
          <p:nvPr>
            <p:ph type="pic" sz="quarter" idx="26"/>
          </p:nvPr>
        </p:nvSpPr>
        <p:spPr>
          <a:xfrm>
            <a:off x="5403850" y="1616076"/>
            <a:ext cx="4482607" cy="3262904"/>
          </a:xfrm>
        </p:spPr>
        <p:txBody>
          <a:bodyPr/>
          <a:lstStyle/>
          <a:p>
            <a:r>
              <a:rPr lang="en-US"/>
              <a:t>Click icon to add picture</a:t>
            </a:r>
          </a:p>
        </p:txBody>
      </p:sp>
      <p:sp>
        <p:nvSpPr>
          <p:cNvPr id="17" name="Picture Placeholder 3">
            <a:extLst>
              <a:ext uri="{FF2B5EF4-FFF2-40B4-BE49-F238E27FC236}">
                <a16:creationId xmlns:a16="http://schemas.microsoft.com/office/drawing/2014/main" id="{8D8F022D-5556-254C-A105-8AB0AD2A5F9A}"/>
              </a:ext>
            </a:extLst>
          </p:cNvPr>
          <p:cNvSpPr>
            <a:spLocks noGrp="1"/>
          </p:cNvSpPr>
          <p:nvPr>
            <p:ph type="pic" sz="quarter" idx="27"/>
          </p:nvPr>
        </p:nvSpPr>
        <p:spPr>
          <a:xfrm>
            <a:off x="10204451" y="1616076"/>
            <a:ext cx="4482607" cy="3262904"/>
          </a:xfrm>
        </p:spPr>
        <p:txBody>
          <a:bodyPr/>
          <a:lstStyle/>
          <a:p>
            <a:r>
              <a:rPr lang="en-US"/>
              <a:t>Click icon to add picture</a:t>
            </a:r>
          </a:p>
        </p:txBody>
      </p:sp>
      <p:sp>
        <p:nvSpPr>
          <p:cNvPr id="18" name="Picture Placeholder 3">
            <a:extLst>
              <a:ext uri="{FF2B5EF4-FFF2-40B4-BE49-F238E27FC236}">
                <a16:creationId xmlns:a16="http://schemas.microsoft.com/office/drawing/2014/main" id="{6AB2F741-53F4-BE48-A8FC-622B74F66256}"/>
              </a:ext>
            </a:extLst>
          </p:cNvPr>
          <p:cNvSpPr>
            <a:spLocks noGrp="1"/>
          </p:cNvSpPr>
          <p:nvPr>
            <p:ph type="pic" sz="quarter" idx="28"/>
          </p:nvPr>
        </p:nvSpPr>
        <p:spPr>
          <a:xfrm>
            <a:off x="15005051" y="1616076"/>
            <a:ext cx="4482607" cy="3262904"/>
          </a:xfrm>
        </p:spPr>
        <p:txBody>
          <a:bodyPr/>
          <a:lstStyle/>
          <a:p>
            <a:r>
              <a:rPr lang="en-US"/>
              <a:t>Click icon to add picture</a:t>
            </a:r>
          </a:p>
        </p:txBody>
      </p:sp>
      <p:sp>
        <p:nvSpPr>
          <p:cNvPr id="19" name="Holder 6">
            <a:extLst>
              <a:ext uri="{FF2B5EF4-FFF2-40B4-BE49-F238E27FC236}">
                <a16:creationId xmlns:a16="http://schemas.microsoft.com/office/drawing/2014/main" id="{AD7DD2E0-71A1-1D4E-9B38-473F805C0EE4}"/>
              </a:ext>
            </a:extLst>
          </p:cNvPr>
          <p:cNvSpPr>
            <a:spLocks noGrp="1"/>
          </p:cNvSpPr>
          <p:nvPr>
            <p:ph type="sldNum" sz="quarter" idx="7"/>
          </p:nvPr>
        </p:nvSpPr>
        <p:spPr>
          <a:xfrm>
            <a:off x="603250" y="10432287"/>
            <a:ext cx="1295400" cy="215444"/>
          </a:xfrm>
          <a:prstGeom prst="rect">
            <a:avLst/>
          </a:prstGeom>
        </p:spPr>
        <p:txBody>
          <a:bodyPr wrap="square" lIns="0" tIns="0" rIns="0" bIns="0" anchor="b" anchorCtr="0">
            <a:spAutoFit/>
          </a:bodyPr>
          <a:lstStyle>
            <a:lvl1pPr algn="l">
              <a:defRPr sz="1401"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20" name="Text Placeholder 3">
            <a:extLst>
              <a:ext uri="{FF2B5EF4-FFF2-40B4-BE49-F238E27FC236}">
                <a16:creationId xmlns:a16="http://schemas.microsoft.com/office/drawing/2014/main" id="{B14B79C3-514A-814E-B989-A219DC3ADEBC}"/>
              </a:ext>
            </a:extLst>
          </p:cNvPr>
          <p:cNvSpPr>
            <a:spLocks noGrp="1"/>
          </p:cNvSpPr>
          <p:nvPr>
            <p:ph type="body" sz="quarter" idx="29" hasCustomPrompt="1"/>
          </p:nvPr>
        </p:nvSpPr>
        <p:spPr>
          <a:xfrm>
            <a:off x="2216151" y="10340974"/>
            <a:ext cx="4495801" cy="344489"/>
          </a:xfrm>
        </p:spPr>
        <p:txBody>
          <a:bodyPr anchor="b" anchorCtr="0">
            <a:normAutofit/>
          </a:bodyPr>
          <a:lstStyle>
            <a:lvl1pPr>
              <a:defRPr sz="1401"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2751501402"/>
      </p:ext>
    </p:extLst>
  </p:cSld>
  <p:clrMapOvr>
    <a:masterClrMapping/>
  </p:clrMapOvr>
  <p:extLst>
    <p:ext uri="{DCECCB84-F9BA-43D5-87BE-67443E8EF086}">
      <p15:sldGuideLst xmlns:p15="http://schemas.microsoft.com/office/powerpoint/2012/main">
        <p15:guide id="1" orient="horz" pos="1414" userDrawn="1">
          <p15:clr>
            <a:srgbClr val="FBAE40"/>
          </p15:clr>
        </p15:guide>
        <p15:guide id="4" orient="horz" pos="14334" userDrawn="1">
          <p15:clr>
            <a:srgbClr val="FBAE40"/>
          </p15:clr>
        </p15:guide>
        <p15:guide id="12" orient="horz" pos="7304" userDrawn="1">
          <p15:clr>
            <a:srgbClr val="FBAE40"/>
          </p15:clr>
        </p15:guide>
        <p15:guide id="13" orient="horz" pos="9098" userDrawn="1">
          <p15:clr>
            <a:srgbClr val="FBAE40"/>
          </p15:clr>
        </p15:guide>
        <p15:guide id="14" orient="horz" pos="12320" userDrawn="1">
          <p15:clr>
            <a:srgbClr val="FBAE40"/>
          </p15:clr>
        </p15:guide>
        <p15:guide id="17" orient="horz" pos="655" userDrawn="1">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13 AES Internal [4 Column]">
    <p:spTree>
      <p:nvGrpSpPr>
        <p:cNvPr id="1" name=""/>
        <p:cNvGrpSpPr/>
        <p:nvPr/>
      </p:nvGrpSpPr>
      <p:grpSpPr>
        <a:xfrm>
          <a:off x="0" y="0"/>
          <a:ext cx="0" cy="0"/>
          <a:chOff x="0" y="0"/>
          <a:chExt cx="0" cy="0"/>
        </a:xfrm>
      </p:grpSpPr>
      <p:sp>
        <p:nvSpPr>
          <p:cNvPr id="25" name="Text Placeholder 3">
            <a:extLst>
              <a:ext uri="{FF2B5EF4-FFF2-40B4-BE49-F238E27FC236}">
                <a16:creationId xmlns:a16="http://schemas.microsoft.com/office/drawing/2014/main" id="{6C723557-140B-294B-883B-2674F360C7CB}"/>
              </a:ext>
            </a:extLst>
          </p:cNvPr>
          <p:cNvSpPr>
            <a:spLocks noGrp="1"/>
          </p:cNvSpPr>
          <p:nvPr>
            <p:ph type="body" sz="quarter" idx="32"/>
          </p:nvPr>
        </p:nvSpPr>
        <p:spPr>
          <a:xfrm>
            <a:off x="10217150" y="6719804"/>
            <a:ext cx="4449826" cy="3611879"/>
          </a:xfrm>
        </p:spPr>
        <p:txBody>
          <a:bodyPr>
            <a:noAutofit/>
          </a:bodyPr>
          <a:lstStyle>
            <a:lvl1pPr marL="731465" indent="-731465">
              <a:spcBef>
                <a:spcPts val="800"/>
              </a:spcBef>
              <a:spcAft>
                <a:spcPts val="800"/>
              </a:spcAft>
              <a:buFont typeface="System Font Regular"/>
              <a:buChar char="→"/>
              <a:defRPr sz="3500" kern="1200" spc="-11" baseline="0">
                <a:latin typeface="Arial" panose="020B0604020202020204" pitchFamily="34" charset="0"/>
                <a:cs typeface="Arial" panose="020B0604020202020204" pitchFamily="34" charset="0"/>
              </a:defRPr>
            </a:lvl1pPr>
            <a:lvl2pPr marL="731465" indent="-731465">
              <a:spcBef>
                <a:spcPts val="0"/>
              </a:spcBef>
              <a:spcAft>
                <a:spcPts val="800"/>
              </a:spcAft>
              <a:buFont typeface="System Font Regular"/>
              <a:buNone/>
              <a:defRPr sz="2399" kern="1200" spc="-11" baseline="0">
                <a:latin typeface="Arial" panose="020B0604020202020204" pitchFamily="34" charset="0"/>
                <a:cs typeface="Arial" panose="020B0604020202020204" pitchFamily="34" charset="0"/>
              </a:defRPr>
            </a:lvl2pPr>
            <a:lvl3pPr marL="731465" indent="0">
              <a:spcBef>
                <a:spcPts val="800"/>
              </a:spcBef>
              <a:spcAft>
                <a:spcPts val="800"/>
              </a:spcAft>
              <a:buFont typeface="System Font Regular"/>
              <a:buNone/>
              <a:defRPr sz="2399">
                <a:solidFill>
                  <a:schemeClr val="tx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7" name="Text Placeholder 6"/>
          <p:cNvSpPr>
            <a:spLocks noGrp="1"/>
          </p:cNvSpPr>
          <p:nvPr>
            <p:ph type="body" sz="quarter" idx="11" hasCustomPrompt="1"/>
          </p:nvPr>
        </p:nvSpPr>
        <p:spPr>
          <a:xfrm>
            <a:off x="612778" y="502922"/>
            <a:ext cx="6086475" cy="507831"/>
          </a:xfrm>
        </p:spPr>
        <p:txBody>
          <a:bodyPr/>
          <a:lstStyle>
            <a:lvl1pPr marL="0">
              <a:spcBef>
                <a:spcPts val="0"/>
              </a:spcBef>
              <a:defRPr sz="3500" kern="1200" spc="-11" baseline="0">
                <a:latin typeface="Arial" charset="0"/>
                <a:ea typeface="Arial" charset="0"/>
                <a:cs typeface="Arial" charset="0"/>
              </a:defRPr>
            </a:lvl1pPr>
          </a:lstStyle>
          <a:p>
            <a:pPr lvl="0"/>
            <a:r>
              <a:rPr lang="en-US"/>
              <a:t>Title</a:t>
            </a:r>
          </a:p>
        </p:txBody>
      </p:sp>
      <p:sp>
        <p:nvSpPr>
          <p:cNvPr id="3" name="Text Placeholder 2"/>
          <p:cNvSpPr>
            <a:spLocks noGrp="1"/>
          </p:cNvSpPr>
          <p:nvPr>
            <p:ph type="body" sz="quarter" idx="12" hasCustomPrompt="1"/>
          </p:nvPr>
        </p:nvSpPr>
        <p:spPr>
          <a:xfrm>
            <a:off x="612648" y="1609346"/>
            <a:ext cx="4486402" cy="1702005"/>
          </a:xfrm>
        </p:spPr>
        <p:txBody>
          <a:bodyPr tIns="9144">
            <a:noAutofit/>
          </a:bodyPr>
          <a:lstStyle>
            <a:lvl1pPr marL="9144">
              <a:lnSpc>
                <a:spcPts val="6600"/>
              </a:lnSpc>
              <a:spcBef>
                <a:spcPts val="0"/>
              </a:spcBef>
              <a:defRPr sz="7000" kern="1200" spc="-11" baseline="0">
                <a:latin typeface="Arial" charset="0"/>
                <a:ea typeface="Arial" charset="0"/>
                <a:cs typeface="Arial" charset="0"/>
              </a:defRPr>
            </a:lvl1pPr>
          </a:lstStyle>
          <a:p>
            <a:pPr lvl="0"/>
            <a:r>
              <a:rPr lang="en-US"/>
              <a:t>Two line title</a:t>
            </a:r>
          </a:p>
        </p:txBody>
      </p:sp>
      <p:sp>
        <p:nvSpPr>
          <p:cNvPr id="35" name="Text Placeholder 2">
            <a:extLst>
              <a:ext uri="{FF2B5EF4-FFF2-40B4-BE49-F238E27FC236}">
                <a16:creationId xmlns:a16="http://schemas.microsoft.com/office/drawing/2014/main" id="{78502A1C-BCEF-384C-9745-9D5B0FD62839}"/>
              </a:ext>
            </a:extLst>
          </p:cNvPr>
          <p:cNvSpPr>
            <a:spLocks noGrp="1"/>
          </p:cNvSpPr>
          <p:nvPr>
            <p:ph type="body" sz="quarter" idx="16" hasCustomPrompt="1"/>
          </p:nvPr>
        </p:nvSpPr>
        <p:spPr>
          <a:xfrm>
            <a:off x="10217154" y="1609346"/>
            <a:ext cx="4449824" cy="1702005"/>
          </a:xfrm>
        </p:spPr>
        <p:txBody>
          <a:bodyPr tIns="9144">
            <a:noAutofit/>
          </a:bodyPr>
          <a:lstStyle>
            <a:lvl1pPr marL="9144">
              <a:lnSpc>
                <a:spcPts val="6600"/>
              </a:lnSpc>
              <a:spcBef>
                <a:spcPts val="0"/>
              </a:spcBef>
              <a:defRPr sz="7000" kern="1200" spc="-11" baseline="0">
                <a:latin typeface="Arial" charset="0"/>
                <a:ea typeface="Arial" charset="0"/>
                <a:cs typeface="Arial" charset="0"/>
              </a:defRPr>
            </a:lvl1pPr>
          </a:lstStyle>
          <a:p>
            <a:pPr lvl="0"/>
            <a:r>
              <a:rPr lang="en-US"/>
              <a:t>Two line title</a:t>
            </a:r>
          </a:p>
        </p:txBody>
      </p:sp>
      <p:sp>
        <p:nvSpPr>
          <p:cNvPr id="36" name="Text Placeholder 2">
            <a:extLst>
              <a:ext uri="{FF2B5EF4-FFF2-40B4-BE49-F238E27FC236}">
                <a16:creationId xmlns:a16="http://schemas.microsoft.com/office/drawing/2014/main" id="{3CF9CAE1-5FB6-6B47-8749-2507ADCE005D}"/>
              </a:ext>
            </a:extLst>
          </p:cNvPr>
          <p:cNvSpPr>
            <a:spLocks noGrp="1"/>
          </p:cNvSpPr>
          <p:nvPr>
            <p:ph type="body" sz="quarter" idx="17" hasCustomPrompt="1"/>
          </p:nvPr>
        </p:nvSpPr>
        <p:spPr>
          <a:xfrm>
            <a:off x="15005048" y="1609346"/>
            <a:ext cx="4489960" cy="1702005"/>
          </a:xfrm>
        </p:spPr>
        <p:txBody>
          <a:bodyPr tIns="9144">
            <a:noAutofit/>
          </a:bodyPr>
          <a:lstStyle>
            <a:lvl1pPr marL="9144">
              <a:lnSpc>
                <a:spcPts val="6600"/>
              </a:lnSpc>
              <a:spcBef>
                <a:spcPts val="0"/>
              </a:spcBef>
              <a:defRPr sz="7000" kern="1200" spc="-11" baseline="0">
                <a:latin typeface="Arial" charset="0"/>
                <a:ea typeface="Arial" charset="0"/>
                <a:cs typeface="Arial" charset="0"/>
              </a:defRPr>
            </a:lvl1pPr>
          </a:lstStyle>
          <a:p>
            <a:pPr lvl="0"/>
            <a:r>
              <a:rPr lang="en-US"/>
              <a:t>Two line title</a:t>
            </a:r>
          </a:p>
        </p:txBody>
      </p:sp>
      <p:sp>
        <p:nvSpPr>
          <p:cNvPr id="31" name="Text Placeholder 2">
            <a:extLst>
              <a:ext uri="{FF2B5EF4-FFF2-40B4-BE49-F238E27FC236}">
                <a16:creationId xmlns:a16="http://schemas.microsoft.com/office/drawing/2014/main" id="{AA76F70D-96D0-104C-A023-D33CFDD6DAD3}"/>
              </a:ext>
            </a:extLst>
          </p:cNvPr>
          <p:cNvSpPr>
            <a:spLocks noGrp="1"/>
          </p:cNvSpPr>
          <p:nvPr>
            <p:ph type="body" sz="quarter" idx="22" hasCustomPrompt="1"/>
          </p:nvPr>
        </p:nvSpPr>
        <p:spPr>
          <a:xfrm>
            <a:off x="5449825" y="1609346"/>
            <a:ext cx="4449826" cy="1702005"/>
          </a:xfrm>
        </p:spPr>
        <p:txBody>
          <a:bodyPr tIns="9144">
            <a:noAutofit/>
          </a:bodyPr>
          <a:lstStyle>
            <a:lvl1pPr marL="9144">
              <a:lnSpc>
                <a:spcPts val="6600"/>
              </a:lnSpc>
              <a:spcBef>
                <a:spcPts val="0"/>
              </a:spcBef>
              <a:defRPr sz="7000" kern="1200" spc="-11" baseline="0">
                <a:latin typeface="Arial" charset="0"/>
                <a:ea typeface="Arial" charset="0"/>
                <a:cs typeface="Arial" charset="0"/>
              </a:defRPr>
            </a:lvl1pPr>
          </a:lstStyle>
          <a:p>
            <a:pPr lvl="0"/>
            <a:r>
              <a:rPr lang="en-US"/>
              <a:t>Two line title</a:t>
            </a:r>
          </a:p>
        </p:txBody>
      </p:sp>
      <p:pic>
        <p:nvPicPr>
          <p:cNvPr id="41" name="Picture 40" descr="A picture containing wheel&#10;&#10;Description automatically generated">
            <a:extLst>
              <a:ext uri="{FF2B5EF4-FFF2-40B4-BE49-F238E27FC236}">
                <a16:creationId xmlns:a16="http://schemas.microsoft.com/office/drawing/2014/main" id="{58984222-93F8-7048-9ECE-5534D90B02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53763" y="10360154"/>
            <a:ext cx="841248" cy="328122"/>
          </a:xfrm>
          <a:prstGeom prst="rect">
            <a:avLst/>
          </a:prstGeom>
        </p:spPr>
      </p:pic>
      <p:sp>
        <p:nvSpPr>
          <p:cNvPr id="20" name="Text Placeholder 3">
            <a:extLst>
              <a:ext uri="{FF2B5EF4-FFF2-40B4-BE49-F238E27FC236}">
                <a16:creationId xmlns:a16="http://schemas.microsoft.com/office/drawing/2014/main" id="{CDBA9D78-C24E-3542-B126-B9D0417DAEF4}"/>
              </a:ext>
            </a:extLst>
          </p:cNvPr>
          <p:cNvSpPr>
            <a:spLocks noGrp="1"/>
          </p:cNvSpPr>
          <p:nvPr>
            <p:ph type="body" sz="quarter" idx="14"/>
          </p:nvPr>
        </p:nvSpPr>
        <p:spPr>
          <a:xfrm>
            <a:off x="612648" y="3671888"/>
            <a:ext cx="4486402" cy="2592388"/>
          </a:xfrm>
        </p:spPr>
        <p:txBody>
          <a:bodyPr>
            <a:no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66" indent="-457166">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1" name="Text Placeholder 3">
            <a:extLst>
              <a:ext uri="{FF2B5EF4-FFF2-40B4-BE49-F238E27FC236}">
                <a16:creationId xmlns:a16="http://schemas.microsoft.com/office/drawing/2014/main" id="{E507EFF1-AFB5-6443-9951-68BA61759451}"/>
              </a:ext>
            </a:extLst>
          </p:cNvPr>
          <p:cNvSpPr>
            <a:spLocks noGrp="1"/>
          </p:cNvSpPr>
          <p:nvPr>
            <p:ph type="body" sz="quarter" idx="29"/>
          </p:nvPr>
        </p:nvSpPr>
        <p:spPr>
          <a:xfrm>
            <a:off x="5449825" y="3671888"/>
            <a:ext cx="4449826" cy="2592388"/>
          </a:xfrm>
        </p:spPr>
        <p:txBody>
          <a:bodyPr>
            <a:no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66" indent="-457166">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2" name="Text Placeholder 3">
            <a:extLst>
              <a:ext uri="{FF2B5EF4-FFF2-40B4-BE49-F238E27FC236}">
                <a16:creationId xmlns:a16="http://schemas.microsoft.com/office/drawing/2014/main" id="{D9D058CD-3278-2748-B4B3-C06320E484E1}"/>
              </a:ext>
            </a:extLst>
          </p:cNvPr>
          <p:cNvSpPr>
            <a:spLocks noGrp="1"/>
          </p:cNvSpPr>
          <p:nvPr>
            <p:ph type="body" sz="quarter" idx="30"/>
          </p:nvPr>
        </p:nvSpPr>
        <p:spPr>
          <a:xfrm>
            <a:off x="10217153" y="3671888"/>
            <a:ext cx="4449826" cy="2592388"/>
          </a:xfrm>
        </p:spPr>
        <p:txBody>
          <a:bodyPr>
            <a:no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66" indent="-457166">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3" name="Text Placeholder 3">
            <a:extLst>
              <a:ext uri="{FF2B5EF4-FFF2-40B4-BE49-F238E27FC236}">
                <a16:creationId xmlns:a16="http://schemas.microsoft.com/office/drawing/2014/main" id="{0F275BCE-FC74-0A46-A675-0F617C1130ED}"/>
              </a:ext>
            </a:extLst>
          </p:cNvPr>
          <p:cNvSpPr>
            <a:spLocks noGrp="1"/>
          </p:cNvSpPr>
          <p:nvPr>
            <p:ph type="body" sz="quarter" idx="31"/>
          </p:nvPr>
        </p:nvSpPr>
        <p:spPr>
          <a:xfrm>
            <a:off x="15005048" y="3671888"/>
            <a:ext cx="4489960" cy="2592388"/>
          </a:xfrm>
        </p:spPr>
        <p:txBody>
          <a:bodyPr>
            <a:no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66" indent="-457166">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7" name="Text Placeholder 3">
            <a:extLst>
              <a:ext uri="{FF2B5EF4-FFF2-40B4-BE49-F238E27FC236}">
                <a16:creationId xmlns:a16="http://schemas.microsoft.com/office/drawing/2014/main" id="{02606580-C414-C44C-B66A-A3091B3247B6}"/>
              </a:ext>
            </a:extLst>
          </p:cNvPr>
          <p:cNvSpPr>
            <a:spLocks noGrp="1"/>
          </p:cNvSpPr>
          <p:nvPr>
            <p:ph type="body" sz="quarter" idx="33"/>
          </p:nvPr>
        </p:nvSpPr>
        <p:spPr>
          <a:xfrm>
            <a:off x="5449825" y="6719804"/>
            <a:ext cx="4449826" cy="3611879"/>
          </a:xfrm>
        </p:spPr>
        <p:txBody>
          <a:bodyPr>
            <a:noAutofit/>
          </a:bodyPr>
          <a:lstStyle>
            <a:lvl1pPr marL="731465" indent="-731465">
              <a:spcBef>
                <a:spcPts val="800"/>
              </a:spcBef>
              <a:spcAft>
                <a:spcPts val="800"/>
              </a:spcAft>
              <a:buFont typeface="System Font Regular"/>
              <a:buChar char="→"/>
              <a:defRPr sz="3500" kern="1200" spc="-11" baseline="0">
                <a:latin typeface="Arial" panose="020B0604020202020204" pitchFamily="34" charset="0"/>
                <a:cs typeface="Arial" panose="020B0604020202020204" pitchFamily="34" charset="0"/>
              </a:defRPr>
            </a:lvl1pPr>
            <a:lvl2pPr marL="731465" indent="-731465">
              <a:spcBef>
                <a:spcPts val="0"/>
              </a:spcBef>
              <a:spcAft>
                <a:spcPts val="800"/>
              </a:spcAft>
              <a:buFont typeface="System Font Regular"/>
              <a:buNone/>
              <a:defRPr sz="2399" kern="1200" spc="-11" baseline="0">
                <a:latin typeface="Arial" panose="020B0604020202020204" pitchFamily="34" charset="0"/>
                <a:cs typeface="Arial" panose="020B0604020202020204" pitchFamily="34" charset="0"/>
              </a:defRPr>
            </a:lvl2pPr>
            <a:lvl3pPr marL="731465" indent="0">
              <a:spcBef>
                <a:spcPts val="800"/>
              </a:spcBef>
              <a:spcAft>
                <a:spcPts val="800"/>
              </a:spcAft>
              <a:buFont typeface="System Font Regular"/>
              <a:buNone/>
              <a:defRPr sz="2399">
                <a:solidFill>
                  <a:schemeClr val="tx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28" name="Text Placeholder 3">
            <a:extLst>
              <a:ext uri="{FF2B5EF4-FFF2-40B4-BE49-F238E27FC236}">
                <a16:creationId xmlns:a16="http://schemas.microsoft.com/office/drawing/2014/main" id="{7B4EB9E0-49C9-E34E-A023-1A9483B06B8C}"/>
              </a:ext>
            </a:extLst>
          </p:cNvPr>
          <p:cNvSpPr>
            <a:spLocks noGrp="1"/>
          </p:cNvSpPr>
          <p:nvPr>
            <p:ph type="body" sz="quarter" idx="34"/>
          </p:nvPr>
        </p:nvSpPr>
        <p:spPr>
          <a:xfrm>
            <a:off x="612648" y="6719804"/>
            <a:ext cx="4486402" cy="3611879"/>
          </a:xfrm>
        </p:spPr>
        <p:txBody>
          <a:bodyPr>
            <a:noAutofit/>
          </a:bodyPr>
          <a:lstStyle>
            <a:lvl1pPr marL="731465" indent="-731465">
              <a:spcBef>
                <a:spcPts val="800"/>
              </a:spcBef>
              <a:spcAft>
                <a:spcPts val="800"/>
              </a:spcAft>
              <a:buFont typeface="System Font Regular"/>
              <a:buChar char="→"/>
              <a:defRPr sz="3500" kern="1200" spc="-11" baseline="0">
                <a:latin typeface="Arial" panose="020B0604020202020204" pitchFamily="34" charset="0"/>
                <a:cs typeface="Arial" panose="020B0604020202020204" pitchFamily="34" charset="0"/>
              </a:defRPr>
            </a:lvl1pPr>
            <a:lvl2pPr marL="731465" indent="-731465">
              <a:spcBef>
                <a:spcPts val="0"/>
              </a:spcBef>
              <a:spcAft>
                <a:spcPts val="800"/>
              </a:spcAft>
              <a:buFont typeface="System Font Regular"/>
              <a:buNone/>
              <a:defRPr sz="2399" kern="1200" spc="-11" baseline="0">
                <a:latin typeface="Arial" panose="020B0604020202020204" pitchFamily="34" charset="0"/>
                <a:cs typeface="Arial" panose="020B0604020202020204" pitchFamily="34" charset="0"/>
              </a:defRPr>
            </a:lvl2pPr>
            <a:lvl3pPr marL="731465" indent="0">
              <a:spcBef>
                <a:spcPts val="800"/>
              </a:spcBef>
              <a:spcAft>
                <a:spcPts val="800"/>
              </a:spcAft>
              <a:buFont typeface="System Font Regular"/>
              <a:buNone/>
              <a:defRPr sz="2399">
                <a:solidFill>
                  <a:schemeClr val="tx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42" name="Text Placeholder 3">
            <a:extLst>
              <a:ext uri="{FF2B5EF4-FFF2-40B4-BE49-F238E27FC236}">
                <a16:creationId xmlns:a16="http://schemas.microsoft.com/office/drawing/2014/main" id="{90CDAACA-09B9-C346-9A39-627C1D8A9014}"/>
              </a:ext>
            </a:extLst>
          </p:cNvPr>
          <p:cNvSpPr>
            <a:spLocks noGrp="1"/>
          </p:cNvSpPr>
          <p:nvPr>
            <p:ph type="body" sz="quarter" idx="35"/>
          </p:nvPr>
        </p:nvSpPr>
        <p:spPr>
          <a:xfrm>
            <a:off x="15005048" y="6719804"/>
            <a:ext cx="4489960" cy="3611879"/>
          </a:xfrm>
        </p:spPr>
        <p:txBody>
          <a:bodyPr>
            <a:noAutofit/>
          </a:bodyPr>
          <a:lstStyle>
            <a:lvl1pPr marL="731465" indent="-731465">
              <a:spcBef>
                <a:spcPts val="800"/>
              </a:spcBef>
              <a:spcAft>
                <a:spcPts val="800"/>
              </a:spcAft>
              <a:buFont typeface="System Font Regular"/>
              <a:buChar char="→"/>
              <a:defRPr sz="3500" kern="1200" spc="-11" baseline="0">
                <a:latin typeface="Arial" panose="020B0604020202020204" pitchFamily="34" charset="0"/>
                <a:cs typeface="Arial" panose="020B0604020202020204" pitchFamily="34" charset="0"/>
              </a:defRPr>
            </a:lvl1pPr>
            <a:lvl2pPr marL="731465" indent="-731465">
              <a:spcBef>
                <a:spcPts val="0"/>
              </a:spcBef>
              <a:spcAft>
                <a:spcPts val="800"/>
              </a:spcAft>
              <a:buFont typeface="System Font Regular"/>
              <a:buNone/>
              <a:defRPr sz="2399" kern="1200" spc="-11" baseline="0">
                <a:latin typeface="Arial" panose="020B0604020202020204" pitchFamily="34" charset="0"/>
                <a:cs typeface="Arial" panose="020B0604020202020204" pitchFamily="34" charset="0"/>
              </a:defRPr>
            </a:lvl2pPr>
            <a:lvl3pPr marL="731465" indent="0">
              <a:spcBef>
                <a:spcPts val="800"/>
              </a:spcBef>
              <a:spcAft>
                <a:spcPts val="800"/>
              </a:spcAft>
              <a:buFont typeface="System Font Regular"/>
              <a:buNone/>
              <a:defRPr sz="2399">
                <a:solidFill>
                  <a:schemeClr val="tx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19" name="Holder 6">
            <a:extLst>
              <a:ext uri="{FF2B5EF4-FFF2-40B4-BE49-F238E27FC236}">
                <a16:creationId xmlns:a16="http://schemas.microsoft.com/office/drawing/2014/main" id="{672AB3D8-585E-B846-AF90-18EE3FECA32D}"/>
              </a:ext>
            </a:extLst>
          </p:cNvPr>
          <p:cNvSpPr>
            <a:spLocks noGrp="1"/>
          </p:cNvSpPr>
          <p:nvPr>
            <p:ph type="sldNum" sz="quarter" idx="7"/>
          </p:nvPr>
        </p:nvSpPr>
        <p:spPr>
          <a:xfrm>
            <a:off x="603250" y="10432287"/>
            <a:ext cx="1295400" cy="215444"/>
          </a:xfrm>
          <a:prstGeom prst="rect">
            <a:avLst/>
          </a:prstGeom>
        </p:spPr>
        <p:txBody>
          <a:bodyPr wrap="square" lIns="0" tIns="0" rIns="0" bIns="0" anchor="b" anchorCtr="0">
            <a:spAutoFit/>
          </a:bodyPr>
          <a:lstStyle>
            <a:lvl1pPr algn="l">
              <a:defRPr sz="1401"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26" name="Text Placeholder 3">
            <a:extLst>
              <a:ext uri="{FF2B5EF4-FFF2-40B4-BE49-F238E27FC236}">
                <a16:creationId xmlns:a16="http://schemas.microsoft.com/office/drawing/2014/main" id="{D9DE861A-D6C1-6C4C-A17B-5F1F5338C837}"/>
              </a:ext>
            </a:extLst>
          </p:cNvPr>
          <p:cNvSpPr>
            <a:spLocks noGrp="1"/>
          </p:cNvSpPr>
          <p:nvPr>
            <p:ph type="body" sz="quarter" idx="36" hasCustomPrompt="1"/>
          </p:nvPr>
        </p:nvSpPr>
        <p:spPr>
          <a:xfrm>
            <a:off x="2216151" y="10340974"/>
            <a:ext cx="4495801" cy="344489"/>
          </a:xfrm>
        </p:spPr>
        <p:txBody>
          <a:bodyPr anchor="b" anchorCtr="0">
            <a:normAutofit/>
          </a:bodyPr>
          <a:lstStyle>
            <a:lvl1pPr>
              <a:defRPr sz="1401"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1225089657"/>
      </p:ext>
    </p:extLst>
  </p:cSld>
  <p:clrMapOvr>
    <a:masterClrMapping/>
  </p:clrMapOvr>
  <p:extLst>
    <p:ext uri="{DCECCB84-F9BA-43D5-87BE-67443E8EF086}">
      <p15:sldGuideLst xmlns:p15="http://schemas.microsoft.com/office/powerpoint/2012/main">
        <p15:guide id="1" orient="horz" pos="1414" userDrawn="1">
          <p15:clr>
            <a:srgbClr val="FBAE40"/>
          </p15:clr>
        </p15:guide>
        <p15:guide id="4" orient="horz" pos="14334" userDrawn="1">
          <p15:clr>
            <a:srgbClr val="FBAE40"/>
          </p15:clr>
        </p15:guide>
        <p15:guide id="12" orient="horz" pos="9288" userDrawn="1">
          <p15:clr>
            <a:srgbClr val="FBAE40"/>
          </p15:clr>
        </p15:guide>
        <p15:guide id="13" orient="horz" pos="5086" userDrawn="1">
          <p15:clr>
            <a:srgbClr val="FBAE40"/>
          </p15:clr>
        </p15:guide>
        <p15:guide id="14" orient="horz" pos="2208" userDrawn="1">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14 AES Internal [6 Column]">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12775" y="502922"/>
            <a:ext cx="6086472" cy="507831"/>
          </a:xfrm>
        </p:spPr>
        <p:txBody>
          <a:bodyPr>
            <a:noAutofit/>
          </a:bodyPr>
          <a:lstStyle>
            <a:lvl1pPr marL="0">
              <a:spcBef>
                <a:spcPts val="0"/>
              </a:spcBef>
              <a:defRPr sz="3500" kern="1200" spc="-11" baseline="0">
                <a:latin typeface="Arial" charset="0"/>
                <a:ea typeface="Arial" charset="0"/>
                <a:cs typeface="Arial" charset="0"/>
              </a:defRPr>
            </a:lvl1pPr>
          </a:lstStyle>
          <a:p>
            <a:pPr lvl="0"/>
            <a:r>
              <a:rPr lang="en-US"/>
              <a:t>Title</a:t>
            </a:r>
          </a:p>
        </p:txBody>
      </p:sp>
      <p:sp>
        <p:nvSpPr>
          <p:cNvPr id="3" name="Text Placeholder 2"/>
          <p:cNvSpPr>
            <a:spLocks noGrp="1"/>
          </p:cNvSpPr>
          <p:nvPr>
            <p:ph type="body" sz="quarter" idx="12" hasCustomPrompt="1"/>
          </p:nvPr>
        </p:nvSpPr>
        <p:spPr>
          <a:xfrm>
            <a:off x="612649" y="1554480"/>
            <a:ext cx="6086600" cy="987965"/>
          </a:xfrm>
        </p:spPr>
        <p:txBody>
          <a:bodyPr tIns="64008">
            <a:noAutofit/>
          </a:bodyPr>
          <a:lstStyle>
            <a:lvl1pPr marL="0">
              <a:lnSpc>
                <a:spcPct val="100000"/>
              </a:lnSpc>
              <a:spcBef>
                <a:spcPts val="499"/>
              </a:spcBef>
              <a:defRPr sz="3500" kern="1200" spc="-11" baseline="0">
                <a:latin typeface="Arial" charset="0"/>
                <a:ea typeface="Arial" charset="0"/>
                <a:cs typeface="Arial" charset="0"/>
              </a:defRPr>
            </a:lvl1pPr>
          </a:lstStyle>
          <a:p>
            <a:pPr lvl="0"/>
            <a:r>
              <a:rPr lang="en-US"/>
              <a:t>Long two </a:t>
            </a:r>
            <a:br>
              <a:rPr lang="en-US"/>
            </a:br>
            <a:r>
              <a:rPr lang="en-US"/>
              <a:t>line title</a:t>
            </a:r>
          </a:p>
        </p:txBody>
      </p:sp>
      <p:sp>
        <p:nvSpPr>
          <p:cNvPr id="35" name="Text Placeholder 2">
            <a:extLst>
              <a:ext uri="{FF2B5EF4-FFF2-40B4-BE49-F238E27FC236}">
                <a16:creationId xmlns:a16="http://schemas.microsoft.com/office/drawing/2014/main" id="{78502A1C-BCEF-384C-9745-9D5B0FD62839}"/>
              </a:ext>
            </a:extLst>
          </p:cNvPr>
          <p:cNvSpPr>
            <a:spLocks noGrp="1"/>
          </p:cNvSpPr>
          <p:nvPr>
            <p:ph type="body" sz="quarter" idx="16" hasCustomPrompt="1"/>
          </p:nvPr>
        </p:nvSpPr>
        <p:spPr>
          <a:xfrm>
            <a:off x="7004053" y="1554480"/>
            <a:ext cx="6095999" cy="987965"/>
          </a:xfrm>
        </p:spPr>
        <p:txBody>
          <a:bodyPr tIns="64008">
            <a:noAutofit/>
          </a:bodyPr>
          <a:lstStyle>
            <a:lvl1pPr marL="0">
              <a:lnSpc>
                <a:spcPct val="100000"/>
              </a:lnSpc>
              <a:spcBef>
                <a:spcPts val="499"/>
              </a:spcBef>
              <a:defRPr sz="3500" kern="1200" spc="-11" baseline="0">
                <a:latin typeface="Arial" charset="0"/>
                <a:ea typeface="Arial" charset="0"/>
                <a:cs typeface="Arial" charset="0"/>
              </a:defRPr>
            </a:lvl1pPr>
          </a:lstStyle>
          <a:p>
            <a:pPr lvl="0"/>
            <a:r>
              <a:rPr lang="en-US"/>
              <a:t>Long two </a:t>
            </a:r>
            <a:br>
              <a:rPr lang="en-US"/>
            </a:br>
            <a:r>
              <a:rPr lang="en-US"/>
              <a:t>line title</a:t>
            </a:r>
          </a:p>
        </p:txBody>
      </p:sp>
      <p:sp>
        <p:nvSpPr>
          <p:cNvPr id="36" name="Text Placeholder 2">
            <a:extLst>
              <a:ext uri="{FF2B5EF4-FFF2-40B4-BE49-F238E27FC236}">
                <a16:creationId xmlns:a16="http://schemas.microsoft.com/office/drawing/2014/main" id="{3CF9CAE1-5FB6-6B47-8749-2507ADCE005D}"/>
              </a:ext>
            </a:extLst>
          </p:cNvPr>
          <p:cNvSpPr>
            <a:spLocks noGrp="1"/>
          </p:cNvSpPr>
          <p:nvPr>
            <p:ph type="body" sz="quarter" idx="17" hasCustomPrompt="1"/>
          </p:nvPr>
        </p:nvSpPr>
        <p:spPr>
          <a:xfrm>
            <a:off x="13404852" y="1554480"/>
            <a:ext cx="6090159" cy="987965"/>
          </a:xfrm>
        </p:spPr>
        <p:txBody>
          <a:bodyPr tIns="64008">
            <a:noAutofit/>
          </a:bodyPr>
          <a:lstStyle>
            <a:lvl1pPr marL="0">
              <a:lnSpc>
                <a:spcPct val="100000"/>
              </a:lnSpc>
              <a:spcBef>
                <a:spcPts val="499"/>
              </a:spcBef>
              <a:defRPr sz="3500" kern="1200" spc="-11" baseline="0">
                <a:latin typeface="Arial" charset="0"/>
                <a:ea typeface="Arial" charset="0"/>
                <a:cs typeface="Arial" charset="0"/>
              </a:defRPr>
            </a:lvl1pPr>
          </a:lstStyle>
          <a:p>
            <a:pPr lvl="0"/>
            <a:r>
              <a:rPr lang="en-US"/>
              <a:t>Long two </a:t>
            </a:r>
            <a:br>
              <a:rPr lang="en-US"/>
            </a:br>
            <a:r>
              <a:rPr lang="en-US"/>
              <a:t>line title</a:t>
            </a:r>
          </a:p>
        </p:txBody>
      </p:sp>
      <p:sp>
        <p:nvSpPr>
          <p:cNvPr id="31" name="Text Placeholder 2">
            <a:extLst>
              <a:ext uri="{FF2B5EF4-FFF2-40B4-BE49-F238E27FC236}">
                <a16:creationId xmlns:a16="http://schemas.microsoft.com/office/drawing/2014/main" id="{85AE1DE9-C4DC-0747-9E4D-B3297B6A5CF4}"/>
              </a:ext>
            </a:extLst>
          </p:cNvPr>
          <p:cNvSpPr>
            <a:spLocks noGrp="1"/>
          </p:cNvSpPr>
          <p:nvPr>
            <p:ph type="body" sz="quarter" idx="22" hasCustomPrompt="1"/>
          </p:nvPr>
        </p:nvSpPr>
        <p:spPr>
          <a:xfrm>
            <a:off x="612649" y="6217920"/>
            <a:ext cx="6086600" cy="987965"/>
          </a:xfrm>
        </p:spPr>
        <p:txBody>
          <a:bodyPr tIns="64008">
            <a:noAutofit/>
          </a:bodyPr>
          <a:lstStyle>
            <a:lvl1pPr marL="0">
              <a:lnSpc>
                <a:spcPct val="100000"/>
              </a:lnSpc>
              <a:spcBef>
                <a:spcPts val="499"/>
              </a:spcBef>
              <a:defRPr sz="3500" kern="1200" spc="-11" baseline="0">
                <a:latin typeface="Arial" charset="0"/>
                <a:ea typeface="Arial" charset="0"/>
                <a:cs typeface="Arial" charset="0"/>
              </a:defRPr>
            </a:lvl1pPr>
          </a:lstStyle>
          <a:p>
            <a:pPr lvl="0"/>
            <a:r>
              <a:rPr lang="en-US"/>
              <a:t>Long two </a:t>
            </a:r>
            <a:br>
              <a:rPr lang="en-US"/>
            </a:br>
            <a:r>
              <a:rPr lang="en-US"/>
              <a:t>line title</a:t>
            </a:r>
          </a:p>
        </p:txBody>
      </p:sp>
      <p:sp>
        <p:nvSpPr>
          <p:cNvPr id="34" name="Text Placeholder 2">
            <a:extLst>
              <a:ext uri="{FF2B5EF4-FFF2-40B4-BE49-F238E27FC236}">
                <a16:creationId xmlns:a16="http://schemas.microsoft.com/office/drawing/2014/main" id="{38B1B4F7-4313-9A48-94FC-A21951398B94}"/>
              </a:ext>
            </a:extLst>
          </p:cNvPr>
          <p:cNvSpPr>
            <a:spLocks noGrp="1"/>
          </p:cNvSpPr>
          <p:nvPr>
            <p:ph type="body" sz="quarter" idx="25" hasCustomPrompt="1"/>
          </p:nvPr>
        </p:nvSpPr>
        <p:spPr>
          <a:xfrm>
            <a:off x="7004053" y="6217920"/>
            <a:ext cx="6095999" cy="987965"/>
          </a:xfrm>
        </p:spPr>
        <p:txBody>
          <a:bodyPr tIns="64008">
            <a:noAutofit/>
          </a:bodyPr>
          <a:lstStyle>
            <a:lvl1pPr marL="0">
              <a:lnSpc>
                <a:spcPct val="100000"/>
              </a:lnSpc>
              <a:spcBef>
                <a:spcPts val="499"/>
              </a:spcBef>
              <a:defRPr sz="3500" kern="1200" spc="-11" baseline="0">
                <a:latin typeface="Arial" charset="0"/>
                <a:ea typeface="Arial" charset="0"/>
                <a:cs typeface="Arial" charset="0"/>
              </a:defRPr>
            </a:lvl1pPr>
          </a:lstStyle>
          <a:p>
            <a:pPr lvl="0"/>
            <a:r>
              <a:rPr lang="en-US"/>
              <a:t>Long two </a:t>
            </a:r>
            <a:br>
              <a:rPr lang="en-US"/>
            </a:br>
            <a:r>
              <a:rPr lang="en-US"/>
              <a:t>line title</a:t>
            </a:r>
          </a:p>
        </p:txBody>
      </p:sp>
      <p:sp>
        <p:nvSpPr>
          <p:cNvPr id="37" name="Text Placeholder 2">
            <a:extLst>
              <a:ext uri="{FF2B5EF4-FFF2-40B4-BE49-F238E27FC236}">
                <a16:creationId xmlns:a16="http://schemas.microsoft.com/office/drawing/2014/main" id="{30A0D0DA-ECF4-D546-9966-CE4A8AFD937B}"/>
              </a:ext>
            </a:extLst>
          </p:cNvPr>
          <p:cNvSpPr>
            <a:spLocks noGrp="1"/>
          </p:cNvSpPr>
          <p:nvPr>
            <p:ph type="body" sz="quarter" idx="26" hasCustomPrompt="1"/>
          </p:nvPr>
        </p:nvSpPr>
        <p:spPr>
          <a:xfrm>
            <a:off x="13404852" y="6217920"/>
            <a:ext cx="6090159" cy="987965"/>
          </a:xfrm>
        </p:spPr>
        <p:txBody>
          <a:bodyPr tIns="64008">
            <a:noAutofit/>
          </a:bodyPr>
          <a:lstStyle>
            <a:lvl1pPr marL="0">
              <a:lnSpc>
                <a:spcPct val="100000"/>
              </a:lnSpc>
              <a:spcBef>
                <a:spcPts val="499"/>
              </a:spcBef>
              <a:defRPr sz="3500" kern="1200" spc="-11" baseline="0">
                <a:latin typeface="Arial" charset="0"/>
                <a:ea typeface="Arial" charset="0"/>
                <a:cs typeface="Arial" charset="0"/>
              </a:defRPr>
            </a:lvl1pPr>
          </a:lstStyle>
          <a:p>
            <a:pPr lvl="0"/>
            <a:r>
              <a:rPr lang="en-US"/>
              <a:t>Long two </a:t>
            </a:r>
            <a:br>
              <a:rPr lang="en-US"/>
            </a:br>
            <a:r>
              <a:rPr lang="en-US"/>
              <a:t>line title</a:t>
            </a:r>
          </a:p>
        </p:txBody>
      </p:sp>
      <p:pic>
        <p:nvPicPr>
          <p:cNvPr id="46" name="Picture 45" descr="A picture containing wheel&#10;&#10;Description automatically generated">
            <a:extLst>
              <a:ext uri="{FF2B5EF4-FFF2-40B4-BE49-F238E27FC236}">
                <a16:creationId xmlns:a16="http://schemas.microsoft.com/office/drawing/2014/main" id="{E4223E6B-0F11-0342-8303-C9ED1F4047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53763" y="10360154"/>
            <a:ext cx="841248" cy="328122"/>
          </a:xfrm>
          <a:prstGeom prst="rect">
            <a:avLst/>
          </a:prstGeom>
        </p:spPr>
      </p:pic>
      <p:sp>
        <p:nvSpPr>
          <p:cNvPr id="28" name="Text Placeholder 3">
            <a:extLst>
              <a:ext uri="{FF2B5EF4-FFF2-40B4-BE49-F238E27FC236}">
                <a16:creationId xmlns:a16="http://schemas.microsoft.com/office/drawing/2014/main" id="{CB3DD61E-93BD-3B4E-9A3C-A73A593459B0}"/>
              </a:ext>
            </a:extLst>
          </p:cNvPr>
          <p:cNvSpPr>
            <a:spLocks noGrp="1"/>
          </p:cNvSpPr>
          <p:nvPr>
            <p:ph type="body" sz="quarter" idx="29"/>
          </p:nvPr>
        </p:nvSpPr>
        <p:spPr>
          <a:xfrm>
            <a:off x="612648" y="7671816"/>
            <a:ext cx="6086602" cy="2631060"/>
          </a:xfrm>
        </p:spPr>
        <p:txBody>
          <a:bodyPr>
            <a:no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66" indent="-457166">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47" name="Text Placeholder 3">
            <a:extLst>
              <a:ext uri="{FF2B5EF4-FFF2-40B4-BE49-F238E27FC236}">
                <a16:creationId xmlns:a16="http://schemas.microsoft.com/office/drawing/2014/main" id="{273BB677-CF77-3443-83E9-67F96FE1D5BD}"/>
              </a:ext>
            </a:extLst>
          </p:cNvPr>
          <p:cNvSpPr>
            <a:spLocks noGrp="1"/>
          </p:cNvSpPr>
          <p:nvPr>
            <p:ph type="body" sz="quarter" idx="30"/>
          </p:nvPr>
        </p:nvSpPr>
        <p:spPr>
          <a:xfrm>
            <a:off x="7004053" y="7671816"/>
            <a:ext cx="6095999" cy="2631060"/>
          </a:xfrm>
        </p:spPr>
        <p:txBody>
          <a:bodyPr>
            <a:no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66" indent="-457166">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48" name="Text Placeholder 3">
            <a:extLst>
              <a:ext uri="{FF2B5EF4-FFF2-40B4-BE49-F238E27FC236}">
                <a16:creationId xmlns:a16="http://schemas.microsoft.com/office/drawing/2014/main" id="{85A78AD6-DDEA-B94C-8CDE-8EBD70BE2504}"/>
              </a:ext>
            </a:extLst>
          </p:cNvPr>
          <p:cNvSpPr>
            <a:spLocks noGrp="1"/>
          </p:cNvSpPr>
          <p:nvPr>
            <p:ph type="body" sz="quarter" idx="31"/>
          </p:nvPr>
        </p:nvSpPr>
        <p:spPr>
          <a:xfrm>
            <a:off x="13404852" y="7671816"/>
            <a:ext cx="6090159" cy="2631060"/>
          </a:xfrm>
        </p:spPr>
        <p:txBody>
          <a:bodyPr>
            <a:no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66" indent="-457166">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49" name="Text Placeholder 3">
            <a:extLst>
              <a:ext uri="{FF2B5EF4-FFF2-40B4-BE49-F238E27FC236}">
                <a16:creationId xmlns:a16="http://schemas.microsoft.com/office/drawing/2014/main" id="{BA4202AB-2831-C540-8D23-D37E42B301DF}"/>
              </a:ext>
            </a:extLst>
          </p:cNvPr>
          <p:cNvSpPr>
            <a:spLocks noGrp="1"/>
          </p:cNvSpPr>
          <p:nvPr>
            <p:ph type="body" sz="quarter" idx="32"/>
          </p:nvPr>
        </p:nvSpPr>
        <p:spPr>
          <a:xfrm>
            <a:off x="612648" y="3000064"/>
            <a:ext cx="6086602" cy="2631060"/>
          </a:xfrm>
        </p:spPr>
        <p:txBody>
          <a:bodyPr>
            <a:no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66" indent="-457166">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50" name="Text Placeholder 3">
            <a:extLst>
              <a:ext uri="{FF2B5EF4-FFF2-40B4-BE49-F238E27FC236}">
                <a16:creationId xmlns:a16="http://schemas.microsoft.com/office/drawing/2014/main" id="{F7A92D07-F8E0-BF47-BF8A-45D79F48529A}"/>
              </a:ext>
            </a:extLst>
          </p:cNvPr>
          <p:cNvSpPr>
            <a:spLocks noGrp="1"/>
          </p:cNvSpPr>
          <p:nvPr>
            <p:ph type="body" sz="quarter" idx="33"/>
          </p:nvPr>
        </p:nvSpPr>
        <p:spPr>
          <a:xfrm>
            <a:off x="7004053" y="3000064"/>
            <a:ext cx="6095999" cy="2631060"/>
          </a:xfrm>
        </p:spPr>
        <p:txBody>
          <a:bodyPr>
            <a:no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66" indent="-457166">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51" name="Text Placeholder 3">
            <a:extLst>
              <a:ext uri="{FF2B5EF4-FFF2-40B4-BE49-F238E27FC236}">
                <a16:creationId xmlns:a16="http://schemas.microsoft.com/office/drawing/2014/main" id="{0790FE8D-1A26-C246-9C82-5A5EFC7F88DE}"/>
              </a:ext>
            </a:extLst>
          </p:cNvPr>
          <p:cNvSpPr>
            <a:spLocks noGrp="1"/>
          </p:cNvSpPr>
          <p:nvPr>
            <p:ph type="body" sz="quarter" idx="34"/>
          </p:nvPr>
        </p:nvSpPr>
        <p:spPr>
          <a:xfrm>
            <a:off x="13404852" y="3000064"/>
            <a:ext cx="6090159" cy="2631060"/>
          </a:xfrm>
        </p:spPr>
        <p:txBody>
          <a:bodyPr>
            <a:no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66" indent="-457166">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9" name="Holder 6">
            <a:extLst>
              <a:ext uri="{FF2B5EF4-FFF2-40B4-BE49-F238E27FC236}">
                <a16:creationId xmlns:a16="http://schemas.microsoft.com/office/drawing/2014/main" id="{C9635295-E32A-C549-AE56-00BF937C60AB}"/>
              </a:ext>
            </a:extLst>
          </p:cNvPr>
          <p:cNvSpPr>
            <a:spLocks noGrp="1"/>
          </p:cNvSpPr>
          <p:nvPr>
            <p:ph type="sldNum" sz="quarter" idx="7"/>
          </p:nvPr>
        </p:nvSpPr>
        <p:spPr>
          <a:xfrm>
            <a:off x="603250" y="10432287"/>
            <a:ext cx="1295400" cy="215444"/>
          </a:xfrm>
          <a:prstGeom prst="rect">
            <a:avLst/>
          </a:prstGeom>
        </p:spPr>
        <p:txBody>
          <a:bodyPr wrap="square" lIns="0" tIns="0" rIns="0" bIns="0" anchor="b" anchorCtr="0">
            <a:spAutoFit/>
          </a:bodyPr>
          <a:lstStyle>
            <a:lvl1pPr algn="l">
              <a:defRPr sz="1401"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20" name="Text Placeholder 3">
            <a:extLst>
              <a:ext uri="{FF2B5EF4-FFF2-40B4-BE49-F238E27FC236}">
                <a16:creationId xmlns:a16="http://schemas.microsoft.com/office/drawing/2014/main" id="{E28DE288-1D05-1547-B26F-714639A1DF05}"/>
              </a:ext>
            </a:extLst>
          </p:cNvPr>
          <p:cNvSpPr>
            <a:spLocks noGrp="1"/>
          </p:cNvSpPr>
          <p:nvPr>
            <p:ph type="body" sz="quarter" idx="35" hasCustomPrompt="1"/>
          </p:nvPr>
        </p:nvSpPr>
        <p:spPr>
          <a:xfrm>
            <a:off x="2216151" y="10340974"/>
            <a:ext cx="4495801" cy="344489"/>
          </a:xfrm>
        </p:spPr>
        <p:txBody>
          <a:bodyPr anchor="b" anchorCtr="0">
            <a:normAutofit/>
          </a:bodyPr>
          <a:lstStyle>
            <a:lvl1pPr>
              <a:defRPr sz="1401"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4193235763"/>
      </p:ext>
    </p:extLst>
  </p:cSld>
  <p:clrMapOvr>
    <a:masterClrMapping/>
  </p:clrMapOvr>
  <p:extLst>
    <p:ext uri="{DCECCB84-F9BA-43D5-87BE-67443E8EF086}">
      <p15:sldGuideLst xmlns:p15="http://schemas.microsoft.com/office/powerpoint/2012/main">
        <p15:guide id="4" orient="horz" pos="14270" userDrawn="1">
          <p15:clr>
            <a:srgbClr val="FBAE40"/>
          </p15:clr>
        </p15:guide>
        <p15:guide id="13" orient="horz" pos="4138" userDrawn="1">
          <p15:clr>
            <a:srgbClr val="FBAE40"/>
          </p15:clr>
        </p15:guide>
        <p15:guide id="14" orient="horz" pos="2133" userDrawn="1">
          <p15:clr>
            <a:srgbClr val="FBAE40"/>
          </p15:clr>
        </p15:guide>
        <p15:guide id="17" orient="horz" pos="10635" userDrawn="1">
          <p15:clr>
            <a:srgbClr val="FBAE40"/>
          </p15:clr>
        </p15:guide>
        <p15:guide id="20" orient="horz" pos="8613" userDrawn="1">
          <p15:clr>
            <a:srgbClr val="FBAE40"/>
          </p15:clr>
        </p15:guide>
        <p15:guide id="21" orient="horz" pos="3542" userDrawn="1">
          <p15:clr>
            <a:srgbClr val="FBAE40"/>
          </p15:clr>
        </p15:guide>
        <p15:guide id="22" orient="horz" pos="9993" userDrawn="1">
          <p15:clr>
            <a:srgbClr val="FBAE40"/>
          </p15:clr>
        </p15:guide>
        <p15:guide id="23" orient="horz" pos="1414" userDrawn="1">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15 AES Internal [6 Grid Image]">
    <p:spTree>
      <p:nvGrpSpPr>
        <p:cNvPr id="1" name=""/>
        <p:cNvGrpSpPr/>
        <p:nvPr/>
      </p:nvGrpSpPr>
      <p:grpSpPr>
        <a:xfrm>
          <a:off x="0" y="0"/>
          <a:ext cx="0" cy="0"/>
          <a:chOff x="0" y="0"/>
          <a:chExt cx="0" cy="0"/>
        </a:xfrm>
      </p:grpSpPr>
      <p:sp>
        <p:nvSpPr>
          <p:cNvPr id="74" name="object 9">
            <a:extLst>
              <a:ext uri="{FF2B5EF4-FFF2-40B4-BE49-F238E27FC236}">
                <a16:creationId xmlns:a16="http://schemas.microsoft.com/office/drawing/2014/main" id="{2FB943FF-8B77-BA40-897F-995F9B88CB58}"/>
              </a:ext>
            </a:extLst>
          </p:cNvPr>
          <p:cNvSpPr/>
          <p:nvPr/>
        </p:nvSpPr>
        <p:spPr>
          <a:xfrm>
            <a:off x="6919402" y="5806442"/>
            <a:ext cx="6272530" cy="4217036"/>
          </a:xfrm>
          <a:custGeom>
            <a:avLst/>
            <a:gdLst/>
            <a:ahLst/>
            <a:cxnLst/>
            <a:rect l="l" t="t" r="r" b="b"/>
            <a:pathLst>
              <a:path w="6272530" h="4217034">
                <a:moveTo>
                  <a:pt x="0" y="4216740"/>
                </a:moveTo>
                <a:lnTo>
                  <a:pt x="6272060" y="4216740"/>
                </a:lnTo>
                <a:lnTo>
                  <a:pt x="6272060" y="0"/>
                </a:lnTo>
                <a:lnTo>
                  <a:pt x="0" y="0"/>
                </a:lnTo>
                <a:lnTo>
                  <a:pt x="0" y="4216740"/>
                </a:lnTo>
                <a:close/>
              </a:path>
            </a:pathLst>
          </a:custGeom>
          <a:solidFill>
            <a:srgbClr val="F5F5F5"/>
          </a:solidFill>
        </p:spPr>
        <p:txBody>
          <a:bodyPr wrap="square" lIns="0" tIns="0" rIns="0" bIns="0" rtlCol="0"/>
          <a:lstStyle/>
          <a:p>
            <a:endParaRPr sz="1801"/>
          </a:p>
        </p:txBody>
      </p:sp>
      <p:sp>
        <p:nvSpPr>
          <p:cNvPr id="7" name="Text Placeholder 6"/>
          <p:cNvSpPr>
            <a:spLocks noGrp="1"/>
          </p:cNvSpPr>
          <p:nvPr>
            <p:ph type="body" sz="quarter" idx="11" hasCustomPrompt="1"/>
          </p:nvPr>
        </p:nvSpPr>
        <p:spPr>
          <a:xfrm>
            <a:off x="612778" y="502922"/>
            <a:ext cx="6086475" cy="507831"/>
          </a:xfrm>
        </p:spPr>
        <p:txBody>
          <a:bodyPr>
            <a:noAutofit/>
          </a:bodyPr>
          <a:lstStyle>
            <a:lvl1pPr marL="0">
              <a:spcBef>
                <a:spcPts val="0"/>
              </a:spcBef>
              <a:defRPr sz="3500" kern="1200" spc="-11" baseline="0">
                <a:latin typeface="Arial" charset="0"/>
                <a:ea typeface="Arial" charset="0"/>
                <a:cs typeface="Arial" charset="0"/>
              </a:defRPr>
            </a:lvl1pPr>
          </a:lstStyle>
          <a:p>
            <a:pPr lvl="0"/>
            <a:r>
              <a:rPr lang="en-US"/>
              <a:t>Title</a:t>
            </a:r>
          </a:p>
        </p:txBody>
      </p:sp>
      <p:sp>
        <p:nvSpPr>
          <p:cNvPr id="58" name="object 2">
            <a:extLst>
              <a:ext uri="{FF2B5EF4-FFF2-40B4-BE49-F238E27FC236}">
                <a16:creationId xmlns:a16="http://schemas.microsoft.com/office/drawing/2014/main" id="{6BB95872-F51B-D049-8879-0CA8E559C6D6}"/>
              </a:ext>
            </a:extLst>
          </p:cNvPr>
          <p:cNvSpPr/>
          <p:nvPr/>
        </p:nvSpPr>
        <p:spPr>
          <a:xfrm>
            <a:off x="612651" y="1618491"/>
            <a:ext cx="6272530" cy="4217036"/>
          </a:xfrm>
          <a:custGeom>
            <a:avLst/>
            <a:gdLst/>
            <a:ahLst/>
            <a:cxnLst/>
            <a:rect l="l" t="t" r="r" b="b"/>
            <a:pathLst>
              <a:path w="6272530" h="4217035">
                <a:moveTo>
                  <a:pt x="0" y="4216740"/>
                </a:moveTo>
                <a:lnTo>
                  <a:pt x="6272060" y="4216740"/>
                </a:lnTo>
                <a:lnTo>
                  <a:pt x="6272060" y="0"/>
                </a:lnTo>
                <a:lnTo>
                  <a:pt x="0" y="0"/>
                </a:lnTo>
                <a:lnTo>
                  <a:pt x="0" y="4216740"/>
                </a:lnTo>
                <a:close/>
              </a:path>
            </a:pathLst>
          </a:custGeom>
          <a:solidFill>
            <a:srgbClr val="F5F5F5"/>
          </a:solidFill>
        </p:spPr>
        <p:txBody>
          <a:bodyPr wrap="square" lIns="0" tIns="0" rIns="0" bIns="0" rtlCol="0"/>
          <a:lstStyle/>
          <a:p>
            <a:endParaRPr sz="1801" spc="-11" baseline="0"/>
          </a:p>
        </p:txBody>
      </p:sp>
      <p:sp>
        <p:nvSpPr>
          <p:cNvPr id="60" name="object 4">
            <a:extLst>
              <a:ext uri="{FF2B5EF4-FFF2-40B4-BE49-F238E27FC236}">
                <a16:creationId xmlns:a16="http://schemas.microsoft.com/office/drawing/2014/main" id="{686A7363-E8B5-374F-99FC-667EB0953A7E}"/>
              </a:ext>
            </a:extLst>
          </p:cNvPr>
          <p:cNvSpPr/>
          <p:nvPr/>
        </p:nvSpPr>
        <p:spPr>
          <a:xfrm>
            <a:off x="13198552" y="1618491"/>
            <a:ext cx="6272530" cy="4217036"/>
          </a:xfrm>
          <a:custGeom>
            <a:avLst/>
            <a:gdLst/>
            <a:ahLst/>
            <a:cxnLst/>
            <a:rect l="l" t="t" r="r" b="b"/>
            <a:pathLst>
              <a:path w="6272530" h="4217035">
                <a:moveTo>
                  <a:pt x="0" y="4216740"/>
                </a:moveTo>
                <a:lnTo>
                  <a:pt x="6272060" y="4216740"/>
                </a:lnTo>
                <a:lnTo>
                  <a:pt x="6272060" y="0"/>
                </a:lnTo>
                <a:lnTo>
                  <a:pt x="0" y="0"/>
                </a:lnTo>
                <a:lnTo>
                  <a:pt x="0" y="4216740"/>
                </a:lnTo>
                <a:close/>
              </a:path>
            </a:pathLst>
          </a:custGeom>
          <a:solidFill>
            <a:srgbClr val="F5F5F5"/>
          </a:solidFill>
        </p:spPr>
        <p:txBody>
          <a:bodyPr wrap="square" lIns="0" tIns="0" rIns="0" bIns="0" rtlCol="0"/>
          <a:lstStyle/>
          <a:p>
            <a:endParaRPr sz="1801"/>
          </a:p>
        </p:txBody>
      </p:sp>
      <p:sp>
        <p:nvSpPr>
          <p:cNvPr id="4" name="Text Placeholder 3">
            <a:extLst>
              <a:ext uri="{FF2B5EF4-FFF2-40B4-BE49-F238E27FC236}">
                <a16:creationId xmlns:a16="http://schemas.microsoft.com/office/drawing/2014/main" id="{D2975924-3337-DC45-A059-6916F5829F99}"/>
              </a:ext>
            </a:extLst>
          </p:cNvPr>
          <p:cNvSpPr>
            <a:spLocks noGrp="1"/>
          </p:cNvSpPr>
          <p:nvPr>
            <p:ph type="body" sz="quarter" idx="12" hasCustomPrompt="1"/>
          </p:nvPr>
        </p:nvSpPr>
        <p:spPr>
          <a:xfrm>
            <a:off x="935036" y="1837946"/>
            <a:ext cx="2563814" cy="669414"/>
          </a:xfrm>
        </p:spPr>
        <p:txBody>
          <a:bodyPr>
            <a:noAutofit/>
          </a:bodyPr>
          <a:lstStyle>
            <a:lvl1pPr marL="9144">
              <a:lnSpc>
                <a:spcPct val="100000"/>
              </a:lnSpc>
              <a:spcBef>
                <a:spcPts val="101"/>
              </a:spcBef>
              <a:defRPr sz="2399" kern="1200" spc="51" baseline="0">
                <a:latin typeface="Arial" panose="020B0604020202020204" pitchFamily="34" charset="0"/>
                <a:cs typeface="Arial" panose="020B0604020202020204" pitchFamily="34" charset="0"/>
              </a:defRPr>
            </a:lvl1pPr>
          </a:lstStyle>
          <a:p>
            <a:pPr lvl="0"/>
            <a:r>
              <a:rPr lang="en-US"/>
              <a:t>Title</a:t>
            </a:r>
          </a:p>
        </p:txBody>
      </p:sp>
      <p:sp>
        <p:nvSpPr>
          <p:cNvPr id="75" name="Text Placeholder 3">
            <a:extLst>
              <a:ext uri="{FF2B5EF4-FFF2-40B4-BE49-F238E27FC236}">
                <a16:creationId xmlns:a16="http://schemas.microsoft.com/office/drawing/2014/main" id="{E563CE52-0B2A-FC45-9BA3-B228D534344C}"/>
              </a:ext>
            </a:extLst>
          </p:cNvPr>
          <p:cNvSpPr>
            <a:spLocks noGrp="1"/>
          </p:cNvSpPr>
          <p:nvPr>
            <p:ph type="body" sz="quarter" idx="13" hasCustomPrompt="1"/>
          </p:nvPr>
        </p:nvSpPr>
        <p:spPr>
          <a:xfrm>
            <a:off x="932688" y="6062472"/>
            <a:ext cx="2568211" cy="682240"/>
          </a:xfrm>
        </p:spPr>
        <p:txBody>
          <a:bodyPr>
            <a:noAutofit/>
          </a:bodyPr>
          <a:lstStyle>
            <a:lvl1pPr marL="9144">
              <a:lnSpc>
                <a:spcPct val="100000"/>
              </a:lnSpc>
              <a:spcBef>
                <a:spcPts val="101"/>
              </a:spcBef>
              <a:defRPr sz="2399" kern="1200" spc="51" baseline="0">
                <a:latin typeface="Arial" panose="020B0604020202020204" pitchFamily="34" charset="0"/>
                <a:cs typeface="Arial" panose="020B0604020202020204" pitchFamily="34" charset="0"/>
              </a:defRPr>
            </a:lvl1pPr>
          </a:lstStyle>
          <a:p>
            <a:pPr lvl="0"/>
            <a:r>
              <a:rPr lang="en-US"/>
              <a:t>Title</a:t>
            </a:r>
          </a:p>
        </p:txBody>
      </p:sp>
      <p:sp>
        <p:nvSpPr>
          <p:cNvPr id="76" name="Text Placeholder 3">
            <a:extLst>
              <a:ext uri="{FF2B5EF4-FFF2-40B4-BE49-F238E27FC236}">
                <a16:creationId xmlns:a16="http://schemas.microsoft.com/office/drawing/2014/main" id="{23B0CCAE-3E3E-524A-9978-45E036042434}"/>
              </a:ext>
            </a:extLst>
          </p:cNvPr>
          <p:cNvSpPr>
            <a:spLocks noGrp="1"/>
          </p:cNvSpPr>
          <p:nvPr>
            <p:ph type="body" sz="quarter" idx="14" hasCustomPrompt="1"/>
          </p:nvPr>
        </p:nvSpPr>
        <p:spPr>
          <a:xfrm>
            <a:off x="7223762" y="1837944"/>
            <a:ext cx="2588462" cy="682240"/>
          </a:xfrm>
        </p:spPr>
        <p:txBody>
          <a:bodyPr>
            <a:noAutofit/>
          </a:bodyPr>
          <a:lstStyle>
            <a:lvl1pPr marL="9144">
              <a:lnSpc>
                <a:spcPct val="100000"/>
              </a:lnSpc>
              <a:spcBef>
                <a:spcPts val="101"/>
              </a:spcBef>
              <a:defRPr sz="2399" kern="1200" spc="51" baseline="0">
                <a:latin typeface="Arial" panose="020B0604020202020204" pitchFamily="34" charset="0"/>
                <a:cs typeface="Arial" panose="020B0604020202020204" pitchFamily="34" charset="0"/>
              </a:defRPr>
            </a:lvl1pPr>
          </a:lstStyle>
          <a:p>
            <a:pPr lvl="0"/>
            <a:r>
              <a:rPr lang="en-US"/>
              <a:t>Title</a:t>
            </a:r>
          </a:p>
        </p:txBody>
      </p:sp>
      <p:sp>
        <p:nvSpPr>
          <p:cNvPr id="77" name="Text Placeholder 3">
            <a:extLst>
              <a:ext uri="{FF2B5EF4-FFF2-40B4-BE49-F238E27FC236}">
                <a16:creationId xmlns:a16="http://schemas.microsoft.com/office/drawing/2014/main" id="{991E0909-7CF2-C847-9F00-BEB6C298BEAC}"/>
              </a:ext>
            </a:extLst>
          </p:cNvPr>
          <p:cNvSpPr>
            <a:spLocks noGrp="1"/>
          </p:cNvSpPr>
          <p:nvPr>
            <p:ph type="body" sz="quarter" idx="15" hasCustomPrompt="1"/>
          </p:nvPr>
        </p:nvSpPr>
        <p:spPr>
          <a:xfrm>
            <a:off x="7223762" y="6062472"/>
            <a:ext cx="2588462" cy="682240"/>
          </a:xfrm>
        </p:spPr>
        <p:txBody>
          <a:bodyPr>
            <a:noAutofit/>
          </a:bodyPr>
          <a:lstStyle>
            <a:lvl1pPr marL="9144">
              <a:lnSpc>
                <a:spcPct val="100000"/>
              </a:lnSpc>
              <a:spcBef>
                <a:spcPts val="101"/>
              </a:spcBef>
              <a:defRPr sz="2399" kern="1200" spc="51" baseline="0">
                <a:latin typeface="Arial" panose="020B0604020202020204" pitchFamily="34" charset="0"/>
                <a:cs typeface="Arial" panose="020B0604020202020204" pitchFamily="34" charset="0"/>
              </a:defRPr>
            </a:lvl1pPr>
          </a:lstStyle>
          <a:p>
            <a:pPr lvl="0"/>
            <a:r>
              <a:rPr lang="en-US"/>
              <a:t>Title</a:t>
            </a:r>
          </a:p>
        </p:txBody>
      </p:sp>
      <p:sp>
        <p:nvSpPr>
          <p:cNvPr id="78" name="Text Placeholder 3">
            <a:extLst>
              <a:ext uri="{FF2B5EF4-FFF2-40B4-BE49-F238E27FC236}">
                <a16:creationId xmlns:a16="http://schemas.microsoft.com/office/drawing/2014/main" id="{51CE83B5-6886-844E-8EFD-166FD9A10C66}"/>
              </a:ext>
            </a:extLst>
          </p:cNvPr>
          <p:cNvSpPr>
            <a:spLocks noGrp="1"/>
          </p:cNvSpPr>
          <p:nvPr>
            <p:ph type="body" sz="quarter" idx="16" hasCustomPrompt="1"/>
          </p:nvPr>
        </p:nvSpPr>
        <p:spPr>
          <a:xfrm>
            <a:off x="13496547" y="6062472"/>
            <a:ext cx="2575306" cy="682240"/>
          </a:xfrm>
        </p:spPr>
        <p:txBody>
          <a:bodyPr>
            <a:noAutofit/>
          </a:bodyPr>
          <a:lstStyle>
            <a:lvl1pPr marL="9144">
              <a:lnSpc>
                <a:spcPct val="100000"/>
              </a:lnSpc>
              <a:spcBef>
                <a:spcPts val="101"/>
              </a:spcBef>
              <a:defRPr sz="2399" kern="1200" spc="51" baseline="0">
                <a:latin typeface="Arial" panose="020B0604020202020204" pitchFamily="34" charset="0"/>
                <a:cs typeface="Arial" panose="020B0604020202020204" pitchFamily="34" charset="0"/>
              </a:defRPr>
            </a:lvl1pPr>
          </a:lstStyle>
          <a:p>
            <a:pPr lvl="0"/>
            <a:r>
              <a:rPr lang="en-US"/>
              <a:t>Title</a:t>
            </a:r>
          </a:p>
        </p:txBody>
      </p:sp>
      <p:sp>
        <p:nvSpPr>
          <p:cNvPr id="79" name="Text Placeholder 3">
            <a:extLst>
              <a:ext uri="{FF2B5EF4-FFF2-40B4-BE49-F238E27FC236}">
                <a16:creationId xmlns:a16="http://schemas.microsoft.com/office/drawing/2014/main" id="{99160EDD-353C-D041-809C-866103654C1E}"/>
              </a:ext>
            </a:extLst>
          </p:cNvPr>
          <p:cNvSpPr>
            <a:spLocks noGrp="1"/>
          </p:cNvSpPr>
          <p:nvPr>
            <p:ph type="body" sz="quarter" idx="17" hasCustomPrompt="1"/>
          </p:nvPr>
        </p:nvSpPr>
        <p:spPr>
          <a:xfrm>
            <a:off x="13496547" y="1837944"/>
            <a:ext cx="2575306" cy="682240"/>
          </a:xfrm>
        </p:spPr>
        <p:txBody>
          <a:bodyPr>
            <a:noAutofit/>
          </a:bodyPr>
          <a:lstStyle>
            <a:lvl1pPr marL="9144">
              <a:lnSpc>
                <a:spcPct val="100000"/>
              </a:lnSpc>
              <a:spcBef>
                <a:spcPts val="101"/>
              </a:spcBef>
              <a:defRPr sz="2399" kern="1200" spc="51" baseline="0">
                <a:latin typeface="Arial" panose="020B0604020202020204" pitchFamily="34" charset="0"/>
                <a:cs typeface="Arial" panose="020B0604020202020204" pitchFamily="34" charset="0"/>
              </a:defRPr>
            </a:lvl1pPr>
          </a:lstStyle>
          <a:p>
            <a:pPr lvl="0"/>
            <a:r>
              <a:rPr lang="en-US"/>
              <a:t>Title</a:t>
            </a:r>
          </a:p>
        </p:txBody>
      </p:sp>
      <p:pic>
        <p:nvPicPr>
          <p:cNvPr id="26" name="Picture 25" descr="A picture containing wheel&#10;&#10;Description automatically generated">
            <a:extLst>
              <a:ext uri="{FF2B5EF4-FFF2-40B4-BE49-F238E27FC236}">
                <a16:creationId xmlns:a16="http://schemas.microsoft.com/office/drawing/2014/main" id="{927658FD-7870-8C4E-B863-4E23D5B797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53763" y="10360154"/>
            <a:ext cx="841248" cy="328122"/>
          </a:xfrm>
          <a:prstGeom prst="rect">
            <a:avLst/>
          </a:prstGeom>
        </p:spPr>
      </p:pic>
      <p:sp>
        <p:nvSpPr>
          <p:cNvPr id="3" name="Picture Placeholder 2">
            <a:extLst>
              <a:ext uri="{FF2B5EF4-FFF2-40B4-BE49-F238E27FC236}">
                <a16:creationId xmlns:a16="http://schemas.microsoft.com/office/drawing/2014/main" id="{B5E7D16D-77CA-754B-860C-AC3D1719D9F0}"/>
              </a:ext>
            </a:extLst>
          </p:cNvPr>
          <p:cNvSpPr>
            <a:spLocks noGrp="1"/>
          </p:cNvSpPr>
          <p:nvPr>
            <p:ph type="pic" sz="quarter" idx="18"/>
          </p:nvPr>
        </p:nvSpPr>
        <p:spPr>
          <a:xfrm>
            <a:off x="2203450" y="2301876"/>
            <a:ext cx="2895602" cy="2895600"/>
          </a:xfrm>
        </p:spPr>
        <p:txBody>
          <a:bodyPr/>
          <a:lstStyle/>
          <a:p>
            <a:r>
              <a:rPr lang="en-US"/>
              <a:t>Click icon to add picture</a:t>
            </a:r>
          </a:p>
        </p:txBody>
      </p:sp>
      <p:sp>
        <p:nvSpPr>
          <p:cNvPr id="18" name="Picture Placeholder 2">
            <a:extLst>
              <a:ext uri="{FF2B5EF4-FFF2-40B4-BE49-F238E27FC236}">
                <a16:creationId xmlns:a16="http://schemas.microsoft.com/office/drawing/2014/main" id="{DA236BD8-75EF-8444-B8AF-7E2EB9FC37B4}"/>
              </a:ext>
            </a:extLst>
          </p:cNvPr>
          <p:cNvSpPr>
            <a:spLocks noGrp="1"/>
          </p:cNvSpPr>
          <p:nvPr>
            <p:ph type="pic" sz="quarter" idx="19"/>
          </p:nvPr>
        </p:nvSpPr>
        <p:spPr>
          <a:xfrm>
            <a:off x="8604249" y="2301876"/>
            <a:ext cx="2895602" cy="2895600"/>
          </a:xfrm>
        </p:spPr>
        <p:txBody>
          <a:bodyPr/>
          <a:lstStyle/>
          <a:p>
            <a:r>
              <a:rPr lang="en-US"/>
              <a:t>Click icon to add picture</a:t>
            </a:r>
          </a:p>
        </p:txBody>
      </p:sp>
      <p:sp>
        <p:nvSpPr>
          <p:cNvPr id="19" name="Picture Placeholder 2">
            <a:extLst>
              <a:ext uri="{FF2B5EF4-FFF2-40B4-BE49-F238E27FC236}">
                <a16:creationId xmlns:a16="http://schemas.microsoft.com/office/drawing/2014/main" id="{2D9BD3E9-72E7-C147-A2D4-859F993768B2}"/>
              </a:ext>
            </a:extLst>
          </p:cNvPr>
          <p:cNvSpPr>
            <a:spLocks noGrp="1"/>
          </p:cNvSpPr>
          <p:nvPr>
            <p:ph type="pic" sz="quarter" idx="20"/>
          </p:nvPr>
        </p:nvSpPr>
        <p:spPr>
          <a:xfrm>
            <a:off x="15005048" y="2301876"/>
            <a:ext cx="2895602" cy="2895600"/>
          </a:xfrm>
        </p:spPr>
        <p:txBody>
          <a:bodyPr/>
          <a:lstStyle/>
          <a:p>
            <a:r>
              <a:rPr lang="en-US"/>
              <a:t>Click icon to add picture</a:t>
            </a:r>
          </a:p>
        </p:txBody>
      </p:sp>
      <p:sp>
        <p:nvSpPr>
          <p:cNvPr id="20" name="Picture Placeholder 2">
            <a:extLst>
              <a:ext uri="{FF2B5EF4-FFF2-40B4-BE49-F238E27FC236}">
                <a16:creationId xmlns:a16="http://schemas.microsoft.com/office/drawing/2014/main" id="{40E6A6F4-B474-FF42-BACD-1144AAD2FDFA}"/>
              </a:ext>
            </a:extLst>
          </p:cNvPr>
          <p:cNvSpPr>
            <a:spLocks noGrp="1"/>
          </p:cNvSpPr>
          <p:nvPr>
            <p:ph type="pic" sz="quarter" idx="21"/>
          </p:nvPr>
        </p:nvSpPr>
        <p:spPr>
          <a:xfrm>
            <a:off x="2203450" y="6569077"/>
            <a:ext cx="2895602" cy="2895600"/>
          </a:xfrm>
        </p:spPr>
        <p:txBody>
          <a:bodyPr/>
          <a:lstStyle/>
          <a:p>
            <a:r>
              <a:rPr lang="en-US"/>
              <a:t>Click icon to add picture</a:t>
            </a:r>
          </a:p>
        </p:txBody>
      </p:sp>
      <p:sp>
        <p:nvSpPr>
          <p:cNvPr id="21" name="Picture Placeholder 2">
            <a:extLst>
              <a:ext uri="{FF2B5EF4-FFF2-40B4-BE49-F238E27FC236}">
                <a16:creationId xmlns:a16="http://schemas.microsoft.com/office/drawing/2014/main" id="{EB16904F-05C4-FB4E-8E41-DC88FF4657A1}"/>
              </a:ext>
            </a:extLst>
          </p:cNvPr>
          <p:cNvSpPr>
            <a:spLocks noGrp="1"/>
          </p:cNvSpPr>
          <p:nvPr>
            <p:ph type="pic" sz="quarter" idx="22"/>
          </p:nvPr>
        </p:nvSpPr>
        <p:spPr>
          <a:xfrm>
            <a:off x="8604249" y="6569077"/>
            <a:ext cx="2895602" cy="2895600"/>
          </a:xfrm>
        </p:spPr>
        <p:txBody>
          <a:bodyPr/>
          <a:lstStyle/>
          <a:p>
            <a:r>
              <a:rPr lang="en-US"/>
              <a:t>Click icon to add picture</a:t>
            </a:r>
          </a:p>
        </p:txBody>
      </p:sp>
      <p:sp>
        <p:nvSpPr>
          <p:cNvPr id="22" name="Picture Placeholder 2">
            <a:extLst>
              <a:ext uri="{FF2B5EF4-FFF2-40B4-BE49-F238E27FC236}">
                <a16:creationId xmlns:a16="http://schemas.microsoft.com/office/drawing/2014/main" id="{0CFDD25B-241C-EE4B-99F8-89DA1BAE6326}"/>
              </a:ext>
            </a:extLst>
          </p:cNvPr>
          <p:cNvSpPr>
            <a:spLocks noGrp="1"/>
          </p:cNvSpPr>
          <p:nvPr>
            <p:ph type="pic" sz="quarter" idx="23"/>
          </p:nvPr>
        </p:nvSpPr>
        <p:spPr>
          <a:xfrm>
            <a:off x="15005048" y="6569077"/>
            <a:ext cx="2895602" cy="2895600"/>
          </a:xfrm>
        </p:spPr>
        <p:txBody>
          <a:bodyPr/>
          <a:lstStyle/>
          <a:p>
            <a:r>
              <a:rPr lang="en-US"/>
              <a:t>Click icon to add picture</a:t>
            </a:r>
          </a:p>
        </p:txBody>
      </p:sp>
      <p:sp>
        <p:nvSpPr>
          <p:cNvPr id="23" name="Holder 6">
            <a:extLst>
              <a:ext uri="{FF2B5EF4-FFF2-40B4-BE49-F238E27FC236}">
                <a16:creationId xmlns:a16="http://schemas.microsoft.com/office/drawing/2014/main" id="{EA485649-022B-3946-8A30-C2DD152AFF58}"/>
              </a:ext>
            </a:extLst>
          </p:cNvPr>
          <p:cNvSpPr>
            <a:spLocks noGrp="1"/>
          </p:cNvSpPr>
          <p:nvPr>
            <p:ph type="sldNum" sz="quarter" idx="7"/>
          </p:nvPr>
        </p:nvSpPr>
        <p:spPr>
          <a:xfrm>
            <a:off x="603250" y="10432287"/>
            <a:ext cx="1295400" cy="215444"/>
          </a:xfrm>
          <a:prstGeom prst="rect">
            <a:avLst/>
          </a:prstGeom>
        </p:spPr>
        <p:txBody>
          <a:bodyPr wrap="square" lIns="0" tIns="0" rIns="0" bIns="0" anchor="b" anchorCtr="0">
            <a:spAutoFit/>
          </a:bodyPr>
          <a:lstStyle>
            <a:lvl1pPr algn="l">
              <a:defRPr sz="1401"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24" name="Text Placeholder 3">
            <a:extLst>
              <a:ext uri="{FF2B5EF4-FFF2-40B4-BE49-F238E27FC236}">
                <a16:creationId xmlns:a16="http://schemas.microsoft.com/office/drawing/2014/main" id="{A2450B02-C863-3241-B588-316C0DF9B854}"/>
              </a:ext>
            </a:extLst>
          </p:cNvPr>
          <p:cNvSpPr>
            <a:spLocks noGrp="1"/>
          </p:cNvSpPr>
          <p:nvPr>
            <p:ph type="body" sz="quarter" idx="24" hasCustomPrompt="1"/>
          </p:nvPr>
        </p:nvSpPr>
        <p:spPr>
          <a:xfrm>
            <a:off x="2216151" y="10340974"/>
            <a:ext cx="4495801" cy="344489"/>
          </a:xfrm>
        </p:spPr>
        <p:txBody>
          <a:bodyPr anchor="b" anchorCtr="0">
            <a:normAutofit/>
          </a:bodyPr>
          <a:lstStyle>
            <a:lvl1pPr>
              <a:defRPr sz="1401"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1881645395"/>
      </p:ext>
    </p:extLst>
  </p:cSld>
  <p:clrMapOvr>
    <a:masterClrMapping/>
  </p:clrMapOvr>
  <p:extLst>
    <p:ext uri="{DCECCB84-F9BA-43D5-87BE-67443E8EF086}">
      <p15:sldGuideLst xmlns:p15="http://schemas.microsoft.com/office/powerpoint/2012/main">
        <p15:guide id="1" orient="horz" pos="655" userDrawn="1">
          <p15:clr>
            <a:srgbClr val="FBAE40"/>
          </p15:clr>
        </p15:guide>
        <p15:guide id="4" orient="horz" pos="14334" userDrawn="1">
          <p15:clr>
            <a:srgbClr val="FBAE40"/>
          </p15:clr>
        </p15:guide>
        <p15:guide id="12" orient="horz" pos="8021" userDrawn="1">
          <p15:clr>
            <a:srgbClr val="FBAE40"/>
          </p15:clr>
        </p15:guide>
        <p15:guide id="13" orient="horz" pos="13874" userDrawn="1">
          <p15:clr>
            <a:srgbClr val="FBAE40"/>
          </p15:clr>
        </p15:guide>
        <p15:guide id="14" orient="horz" pos="2238" userDrawn="1">
          <p15:clr>
            <a:srgbClr val="FBAE40"/>
          </p15:clr>
        </p15:guide>
        <p15:guide id="15" orient="horz" pos="140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 AES Internal [Image]">
    <p:spTree>
      <p:nvGrpSpPr>
        <p:cNvPr id="1" name=""/>
        <p:cNvGrpSpPr/>
        <p:nvPr/>
      </p:nvGrpSpPr>
      <p:grpSpPr>
        <a:xfrm>
          <a:off x="0" y="0"/>
          <a:ext cx="0" cy="0"/>
          <a:chOff x="0" y="0"/>
          <a:chExt cx="0" cy="0"/>
        </a:xfrm>
      </p:grpSpPr>
      <p:pic>
        <p:nvPicPr>
          <p:cNvPr id="6" name="Picture 3" descr="A picture containing wheel&#10;&#10;Description automatically generated">
            <a:extLst>
              <a:ext uri="{FF2B5EF4-FFF2-40B4-BE49-F238E27FC236}">
                <a16:creationId xmlns:a16="http://schemas.microsoft.com/office/drawing/2014/main" id="{35567E18-3CE6-0D42-AF55-96F5269D3D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6" y="10360027"/>
            <a:ext cx="841374"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1"/>
          </p:nvPr>
        </p:nvSpPr>
        <p:spPr>
          <a:xfrm>
            <a:off x="612776" y="502922"/>
            <a:ext cx="6772275" cy="507831"/>
          </a:xfrm>
        </p:spPr>
        <p:txBody>
          <a:bodyPr>
            <a:noAutofit/>
          </a:bodyPr>
          <a:lstStyle>
            <a:lvl1pPr marL="0">
              <a:spcBef>
                <a:spcPts val="0"/>
              </a:spcBef>
              <a:defRPr sz="3600" spc="-10" baseline="0">
                <a:latin typeface="Arial" charset="0"/>
                <a:ea typeface="Arial" charset="0"/>
                <a:cs typeface="Arial" charset="0"/>
              </a:defRPr>
            </a:lvl1pPr>
          </a:lstStyle>
          <a:p>
            <a:pPr lvl="0"/>
            <a:r>
              <a:rPr lang="en-US"/>
              <a:t>Click to edit Master text styles</a:t>
            </a:r>
          </a:p>
        </p:txBody>
      </p:sp>
      <p:sp>
        <p:nvSpPr>
          <p:cNvPr id="3" name="Picture Placeholder 2"/>
          <p:cNvSpPr>
            <a:spLocks noGrp="1"/>
          </p:cNvSpPr>
          <p:nvPr>
            <p:ph type="pic" sz="quarter" idx="12"/>
          </p:nvPr>
        </p:nvSpPr>
        <p:spPr>
          <a:xfrm>
            <a:off x="8299451" y="1020764"/>
            <a:ext cx="9870035" cy="9870035"/>
          </a:xfrm>
        </p:spPr>
        <p:txBody>
          <a:bodyPr>
            <a:normAutofit/>
          </a:bodyPr>
          <a:lstStyle/>
          <a:p>
            <a:pPr lvl="0"/>
            <a:r>
              <a:rPr lang="en-US" noProof="0"/>
              <a:t>Click icon to add picture</a:t>
            </a:r>
          </a:p>
        </p:txBody>
      </p:sp>
      <p:sp>
        <p:nvSpPr>
          <p:cNvPr id="11" name="Title 4"/>
          <p:cNvSpPr>
            <a:spLocks noGrp="1"/>
          </p:cNvSpPr>
          <p:nvPr>
            <p:ph type="title"/>
          </p:nvPr>
        </p:nvSpPr>
        <p:spPr>
          <a:xfrm>
            <a:off x="615554" y="1609344"/>
            <a:ext cx="6769497" cy="8083931"/>
          </a:xfrm>
        </p:spPr>
        <p:txBody>
          <a:bodyPr>
            <a:noAutofit/>
          </a:bodyPr>
          <a:lstStyle>
            <a:lvl1pPr algn="l">
              <a:lnSpc>
                <a:spcPts val="6599"/>
              </a:lnSpc>
              <a:spcBef>
                <a:spcPts val="1415"/>
              </a:spcBef>
              <a:defRPr sz="7200" kern="1200" spc="-10" baseline="0"/>
            </a:lvl1pPr>
          </a:lstStyle>
          <a:p>
            <a:r>
              <a:rPr lang="en-US"/>
              <a:t>Click to edit Master title style</a:t>
            </a:r>
          </a:p>
        </p:txBody>
      </p:sp>
      <p:sp>
        <p:nvSpPr>
          <p:cNvPr id="8" name="Holder 6">
            <a:extLst>
              <a:ext uri="{FF2B5EF4-FFF2-40B4-BE49-F238E27FC236}">
                <a16:creationId xmlns:a16="http://schemas.microsoft.com/office/drawing/2014/main" id="{99050167-85CD-904A-A28C-82C48B2A2BBE}"/>
              </a:ext>
            </a:extLst>
          </p:cNvPr>
          <p:cNvSpPr>
            <a:spLocks noGrp="1"/>
          </p:cNvSpPr>
          <p:nvPr>
            <p:ph type="sldNum" sz="quarter" idx="14"/>
          </p:nvPr>
        </p:nvSpPr>
        <p:spPr>
          <a:xfrm>
            <a:off x="603251" y="10433050"/>
            <a:ext cx="1295400" cy="214314"/>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D1E16EE4-F19B-5E48-B06E-335500D5B833}" type="slidenum">
              <a:rPr lang="en-US" altLang="en-US"/>
              <a:pPr/>
              <a:t>‹#›</a:t>
            </a:fld>
            <a:endParaRPr lang="en-US" altLang="en-US"/>
          </a:p>
        </p:txBody>
      </p:sp>
      <p:sp>
        <p:nvSpPr>
          <p:cNvPr id="9" name="Text Placeholder 3">
            <a:extLst>
              <a:ext uri="{FF2B5EF4-FFF2-40B4-BE49-F238E27FC236}">
                <a16:creationId xmlns:a16="http://schemas.microsoft.com/office/drawing/2014/main" id="{B7F1609E-1D2E-2544-B72E-F9FC0B7B65C3}"/>
              </a:ext>
            </a:extLst>
          </p:cNvPr>
          <p:cNvSpPr>
            <a:spLocks noGrp="1"/>
          </p:cNvSpPr>
          <p:nvPr>
            <p:ph type="body" sz="quarter" idx="15" hasCustomPrompt="1"/>
          </p:nvPr>
        </p:nvSpPr>
        <p:spPr>
          <a:xfrm>
            <a:off x="2216149" y="10074275"/>
            <a:ext cx="5168901" cy="611188"/>
          </a:xfrm>
        </p:spPr>
        <p:txBody>
          <a:bodyPr anchor="b">
            <a:normAutofit/>
          </a:bodyPr>
          <a:lstStyle>
            <a:lvl1pPr>
              <a:defRPr sz="2399"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162840735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16 AES Internal [6 Grid Image]">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12778" y="502922"/>
            <a:ext cx="6086475" cy="507831"/>
          </a:xfrm>
        </p:spPr>
        <p:txBody>
          <a:bodyPr>
            <a:noAutofit/>
          </a:bodyPr>
          <a:lstStyle>
            <a:lvl1pPr marL="0">
              <a:spcBef>
                <a:spcPts val="0"/>
              </a:spcBef>
              <a:defRPr sz="3500" kern="1200" spc="-11" baseline="0">
                <a:latin typeface="Arial" charset="0"/>
                <a:ea typeface="Arial" charset="0"/>
                <a:cs typeface="Arial" charset="0"/>
              </a:defRPr>
            </a:lvl1pPr>
          </a:lstStyle>
          <a:p>
            <a:pPr lvl="0"/>
            <a:r>
              <a:rPr lang="en-US"/>
              <a:t>Title</a:t>
            </a:r>
          </a:p>
        </p:txBody>
      </p:sp>
      <p:pic>
        <p:nvPicPr>
          <p:cNvPr id="26" name="Picture 25" descr="A picture containing wheel&#10;&#10;Description automatically generated">
            <a:extLst>
              <a:ext uri="{FF2B5EF4-FFF2-40B4-BE49-F238E27FC236}">
                <a16:creationId xmlns:a16="http://schemas.microsoft.com/office/drawing/2014/main" id="{927658FD-7870-8C4E-B863-4E23D5B797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53763" y="10360154"/>
            <a:ext cx="841248" cy="328122"/>
          </a:xfrm>
          <a:prstGeom prst="rect">
            <a:avLst/>
          </a:prstGeom>
        </p:spPr>
      </p:pic>
      <p:sp>
        <p:nvSpPr>
          <p:cNvPr id="22" name="Holder 6">
            <a:extLst>
              <a:ext uri="{FF2B5EF4-FFF2-40B4-BE49-F238E27FC236}">
                <a16:creationId xmlns:a16="http://schemas.microsoft.com/office/drawing/2014/main" id="{8E1F3504-BD62-B24E-AC65-38655A6B2AD8}"/>
              </a:ext>
            </a:extLst>
          </p:cNvPr>
          <p:cNvSpPr>
            <a:spLocks noGrp="1"/>
          </p:cNvSpPr>
          <p:nvPr>
            <p:ph type="sldNum" sz="quarter" idx="7"/>
          </p:nvPr>
        </p:nvSpPr>
        <p:spPr>
          <a:xfrm>
            <a:off x="603250" y="10432287"/>
            <a:ext cx="1295400" cy="215444"/>
          </a:xfrm>
          <a:prstGeom prst="rect">
            <a:avLst/>
          </a:prstGeom>
        </p:spPr>
        <p:txBody>
          <a:bodyPr wrap="square" lIns="0" tIns="0" rIns="0" bIns="0" anchor="b" anchorCtr="0">
            <a:spAutoFit/>
          </a:bodyPr>
          <a:lstStyle>
            <a:lvl1pPr algn="l">
              <a:defRPr sz="1401"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23" name="Text Placeholder 3">
            <a:extLst>
              <a:ext uri="{FF2B5EF4-FFF2-40B4-BE49-F238E27FC236}">
                <a16:creationId xmlns:a16="http://schemas.microsoft.com/office/drawing/2014/main" id="{746E1CB1-F6A0-D145-B486-3814B7531D3A}"/>
              </a:ext>
            </a:extLst>
          </p:cNvPr>
          <p:cNvSpPr>
            <a:spLocks noGrp="1"/>
          </p:cNvSpPr>
          <p:nvPr>
            <p:ph type="body" sz="quarter" idx="24" hasCustomPrompt="1"/>
          </p:nvPr>
        </p:nvSpPr>
        <p:spPr>
          <a:xfrm>
            <a:off x="2216151" y="10340974"/>
            <a:ext cx="4495801" cy="344489"/>
          </a:xfrm>
        </p:spPr>
        <p:txBody>
          <a:bodyPr anchor="b" anchorCtr="0">
            <a:normAutofit/>
          </a:bodyPr>
          <a:lstStyle>
            <a:lvl1pPr>
              <a:defRPr sz="1401" b="1" i="0" cap="all" baseline="0">
                <a:latin typeface="Arial" panose="020B0604020202020204" pitchFamily="34" charset="0"/>
                <a:cs typeface="Arial" panose="020B0604020202020204" pitchFamily="34" charset="0"/>
              </a:defRPr>
            </a:lvl1pPr>
          </a:lstStyle>
          <a:p>
            <a:pPr lvl="0"/>
            <a:r>
              <a:rPr lang="en-US"/>
              <a:t>Presentation Title</a:t>
            </a:r>
          </a:p>
        </p:txBody>
      </p:sp>
      <p:sp>
        <p:nvSpPr>
          <p:cNvPr id="4" name="Text Placeholder 3">
            <a:extLst>
              <a:ext uri="{FF2B5EF4-FFF2-40B4-BE49-F238E27FC236}">
                <a16:creationId xmlns:a16="http://schemas.microsoft.com/office/drawing/2014/main" id="{D2975924-3337-DC45-A059-6916F5829F99}"/>
              </a:ext>
            </a:extLst>
          </p:cNvPr>
          <p:cNvSpPr>
            <a:spLocks noGrp="1"/>
          </p:cNvSpPr>
          <p:nvPr>
            <p:ph type="body" sz="quarter" idx="12" hasCustomPrompt="1"/>
          </p:nvPr>
        </p:nvSpPr>
        <p:spPr>
          <a:xfrm>
            <a:off x="639357" y="1837946"/>
            <a:ext cx="2563811" cy="669414"/>
          </a:xfrm>
        </p:spPr>
        <p:txBody>
          <a:bodyPr>
            <a:noAutofit/>
          </a:bodyPr>
          <a:lstStyle>
            <a:lvl1pPr marL="9144">
              <a:lnSpc>
                <a:spcPct val="100000"/>
              </a:lnSpc>
              <a:spcBef>
                <a:spcPts val="101"/>
              </a:spcBef>
              <a:defRPr sz="2399" kern="1200" spc="51" baseline="0">
                <a:latin typeface="Arial" panose="020B0604020202020204" pitchFamily="34" charset="0"/>
                <a:cs typeface="Arial" panose="020B0604020202020204" pitchFamily="34" charset="0"/>
              </a:defRPr>
            </a:lvl1pPr>
          </a:lstStyle>
          <a:p>
            <a:pPr lvl="0"/>
            <a:r>
              <a:rPr lang="en-US"/>
              <a:t>Title</a:t>
            </a:r>
          </a:p>
        </p:txBody>
      </p:sp>
      <p:sp>
        <p:nvSpPr>
          <p:cNvPr id="75" name="Text Placeholder 3">
            <a:extLst>
              <a:ext uri="{FF2B5EF4-FFF2-40B4-BE49-F238E27FC236}">
                <a16:creationId xmlns:a16="http://schemas.microsoft.com/office/drawing/2014/main" id="{E563CE52-0B2A-FC45-9BA3-B228D534344C}"/>
              </a:ext>
            </a:extLst>
          </p:cNvPr>
          <p:cNvSpPr>
            <a:spLocks noGrp="1"/>
          </p:cNvSpPr>
          <p:nvPr>
            <p:ph type="body" sz="quarter" idx="13" hasCustomPrompt="1"/>
          </p:nvPr>
        </p:nvSpPr>
        <p:spPr>
          <a:xfrm>
            <a:off x="637009" y="6062472"/>
            <a:ext cx="2563811" cy="682240"/>
          </a:xfrm>
        </p:spPr>
        <p:txBody>
          <a:bodyPr>
            <a:noAutofit/>
          </a:bodyPr>
          <a:lstStyle>
            <a:lvl1pPr marL="9144">
              <a:lnSpc>
                <a:spcPct val="100000"/>
              </a:lnSpc>
              <a:spcBef>
                <a:spcPts val="101"/>
              </a:spcBef>
              <a:defRPr sz="2399" kern="1200" spc="51" baseline="0">
                <a:latin typeface="Arial" panose="020B0604020202020204" pitchFamily="34" charset="0"/>
                <a:cs typeface="Arial" panose="020B0604020202020204" pitchFamily="34" charset="0"/>
              </a:defRPr>
            </a:lvl1pPr>
          </a:lstStyle>
          <a:p>
            <a:pPr lvl="0"/>
            <a:r>
              <a:rPr lang="en-US"/>
              <a:t>Title</a:t>
            </a:r>
          </a:p>
        </p:txBody>
      </p:sp>
      <p:sp>
        <p:nvSpPr>
          <p:cNvPr id="76" name="Text Placeholder 3">
            <a:extLst>
              <a:ext uri="{FF2B5EF4-FFF2-40B4-BE49-F238E27FC236}">
                <a16:creationId xmlns:a16="http://schemas.microsoft.com/office/drawing/2014/main" id="{23B0CCAE-3E3E-524A-9978-45E036042434}"/>
              </a:ext>
            </a:extLst>
          </p:cNvPr>
          <p:cNvSpPr>
            <a:spLocks noGrp="1"/>
          </p:cNvSpPr>
          <p:nvPr>
            <p:ph type="body" sz="quarter" idx="14" hasCustomPrompt="1"/>
          </p:nvPr>
        </p:nvSpPr>
        <p:spPr>
          <a:xfrm>
            <a:off x="7037808" y="1837944"/>
            <a:ext cx="2563811" cy="682240"/>
          </a:xfrm>
        </p:spPr>
        <p:txBody>
          <a:bodyPr>
            <a:noAutofit/>
          </a:bodyPr>
          <a:lstStyle>
            <a:lvl1pPr marL="9144">
              <a:lnSpc>
                <a:spcPct val="100000"/>
              </a:lnSpc>
              <a:spcBef>
                <a:spcPts val="101"/>
              </a:spcBef>
              <a:defRPr sz="2399" kern="1200" spc="51" baseline="0">
                <a:latin typeface="Arial" panose="020B0604020202020204" pitchFamily="34" charset="0"/>
                <a:cs typeface="Arial" panose="020B0604020202020204" pitchFamily="34" charset="0"/>
              </a:defRPr>
            </a:lvl1pPr>
          </a:lstStyle>
          <a:p>
            <a:pPr lvl="0"/>
            <a:r>
              <a:rPr lang="en-US"/>
              <a:t>Title</a:t>
            </a:r>
          </a:p>
        </p:txBody>
      </p:sp>
      <p:sp>
        <p:nvSpPr>
          <p:cNvPr id="77" name="Text Placeholder 3">
            <a:extLst>
              <a:ext uri="{FF2B5EF4-FFF2-40B4-BE49-F238E27FC236}">
                <a16:creationId xmlns:a16="http://schemas.microsoft.com/office/drawing/2014/main" id="{991E0909-7CF2-C847-9F00-BEB6C298BEAC}"/>
              </a:ext>
            </a:extLst>
          </p:cNvPr>
          <p:cNvSpPr>
            <a:spLocks noGrp="1"/>
          </p:cNvSpPr>
          <p:nvPr>
            <p:ph type="body" sz="quarter" idx="15" hasCustomPrompt="1"/>
          </p:nvPr>
        </p:nvSpPr>
        <p:spPr>
          <a:xfrm>
            <a:off x="7037808" y="6062472"/>
            <a:ext cx="2563811" cy="682240"/>
          </a:xfrm>
        </p:spPr>
        <p:txBody>
          <a:bodyPr>
            <a:noAutofit/>
          </a:bodyPr>
          <a:lstStyle>
            <a:lvl1pPr marL="9144">
              <a:lnSpc>
                <a:spcPct val="100000"/>
              </a:lnSpc>
              <a:spcBef>
                <a:spcPts val="101"/>
              </a:spcBef>
              <a:defRPr sz="2399" kern="1200" spc="51" baseline="0">
                <a:latin typeface="Arial" panose="020B0604020202020204" pitchFamily="34" charset="0"/>
                <a:cs typeface="Arial" panose="020B0604020202020204" pitchFamily="34" charset="0"/>
              </a:defRPr>
            </a:lvl1pPr>
          </a:lstStyle>
          <a:p>
            <a:pPr lvl="0"/>
            <a:r>
              <a:rPr lang="en-US"/>
              <a:t>Title</a:t>
            </a:r>
          </a:p>
        </p:txBody>
      </p:sp>
      <p:sp>
        <p:nvSpPr>
          <p:cNvPr id="78" name="Text Placeholder 3">
            <a:extLst>
              <a:ext uri="{FF2B5EF4-FFF2-40B4-BE49-F238E27FC236}">
                <a16:creationId xmlns:a16="http://schemas.microsoft.com/office/drawing/2014/main" id="{51CE83B5-6886-844E-8EFD-166FD9A10C66}"/>
              </a:ext>
            </a:extLst>
          </p:cNvPr>
          <p:cNvSpPr>
            <a:spLocks noGrp="1"/>
          </p:cNvSpPr>
          <p:nvPr>
            <p:ph type="body" sz="quarter" idx="16" hasCustomPrompt="1"/>
          </p:nvPr>
        </p:nvSpPr>
        <p:spPr>
          <a:xfrm>
            <a:off x="13431506" y="6062472"/>
            <a:ext cx="2563811" cy="682240"/>
          </a:xfrm>
        </p:spPr>
        <p:txBody>
          <a:bodyPr>
            <a:noAutofit/>
          </a:bodyPr>
          <a:lstStyle>
            <a:lvl1pPr marL="9144">
              <a:lnSpc>
                <a:spcPct val="100000"/>
              </a:lnSpc>
              <a:spcBef>
                <a:spcPts val="101"/>
              </a:spcBef>
              <a:defRPr sz="2399" kern="1200" spc="51" baseline="0">
                <a:latin typeface="Arial" panose="020B0604020202020204" pitchFamily="34" charset="0"/>
                <a:cs typeface="Arial" panose="020B0604020202020204" pitchFamily="34" charset="0"/>
              </a:defRPr>
            </a:lvl1pPr>
          </a:lstStyle>
          <a:p>
            <a:pPr lvl="0"/>
            <a:r>
              <a:rPr lang="en-US"/>
              <a:t>Title</a:t>
            </a:r>
          </a:p>
        </p:txBody>
      </p:sp>
      <p:sp>
        <p:nvSpPr>
          <p:cNvPr id="79" name="Text Placeholder 3">
            <a:extLst>
              <a:ext uri="{FF2B5EF4-FFF2-40B4-BE49-F238E27FC236}">
                <a16:creationId xmlns:a16="http://schemas.microsoft.com/office/drawing/2014/main" id="{99160EDD-353C-D041-809C-866103654C1E}"/>
              </a:ext>
            </a:extLst>
          </p:cNvPr>
          <p:cNvSpPr>
            <a:spLocks noGrp="1"/>
          </p:cNvSpPr>
          <p:nvPr>
            <p:ph type="body" sz="quarter" idx="17" hasCustomPrompt="1"/>
          </p:nvPr>
        </p:nvSpPr>
        <p:spPr>
          <a:xfrm>
            <a:off x="13431506" y="1837944"/>
            <a:ext cx="2563811" cy="682240"/>
          </a:xfrm>
        </p:spPr>
        <p:txBody>
          <a:bodyPr>
            <a:noAutofit/>
          </a:bodyPr>
          <a:lstStyle>
            <a:lvl1pPr marL="9144">
              <a:lnSpc>
                <a:spcPct val="100000"/>
              </a:lnSpc>
              <a:spcBef>
                <a:spcPts val="101"/>
              </a:spcBef>
              <a:defRPr sz="2399" kern="1200" spc="51" baseline="0">
                <a:latin typeface="Arial" panose="020B0604020202020204" pitchFamily="34" charset="0"/>
                <a:cs typeface="Arial" panose="020B0604020202020204" pitchFamily="34" charset="0"/>
              </a:defRPr>
            </a:lvl1pPr>
          </a:lstStyle>
          <a:p>
            <a:pPr lvl="0"/>
            <a:r>
              <a:rPr lang="en-US"/>
              <a:t>Title</a:t>
            </a:r>
          </a:p>
        </p:txBody>
      </p:sp>
    </p:spTree>
    <p:extLst>
      <p:ext uri="{BB962C8B-B14F-4D97-AF65-F5344CB8AC3E}">
        <p14:creationId xmlns:p14="http://schemas.microsoft.com/office/powerpoint/2010/main" val="1742549781"/>
      </p:ext>
    </p:extLst>
  </p:cSld>
  <p:clrMapOvr>
    <a:masterClrMapping/>
  </p:clrMapOvr>
  <p:extLst>
    <p:ext uri="{DCECCB84-F9BA-43D5-87BE-67443E8EF086}">
      <p15:sldGuideLst xmlns:p15="http://schemas.microsoft.com/office/powerpoint/2012/main">
        <p15:guide id="4" orient="horz" pos="14334" userDrawn="1">
          <p15:clr>
            <a:srgbClr val="FBAE40"/>
          </p15:clr>
        </p15:guide>
        <p15:guide id="12" orient="horz" pos="7938" userDrawn="1">
          <p15:clr>
            <a:srgbClr val="FBAE40"/>
          </p15:clr>
        </p15:guide>
        <p15:guide id="13" orient="horz" pos="13874" userDrawn="1">
          <p15:clr>
            <a:srgbClr val="FBAE40"/>
          </p15:clr>
        </p15:guide>
        <p15:guide id="14" orient="horz" pos="2238" userDrawn="1">
          <p15:clr>
            <a:srgbClr val="FBAE40"/>
          </p15:clr>
        </p15:guide>
        <p15:guide id="15" orient="horz" pos="1403" userDrawn="1">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17 AES Internal [6 Grid]">
    <p:spTree>
      <p:nvGrpSpPr>
        <p:cNvPr id="1" name=""/>
        <p:cNvGrpSpPr/>
        <p:nvPr/>
      </p:nvGrpSpPr>
      <p:grpSpPr>
        <a:xfrm>
          <a:off x="0" y="0"/>
          <a:ext cx="0" cy="0"/>
          <a:chOff x="0" y="0"/>
          <a:chExt cx="0" cy="0"/>
        </a:xfrm>
      </p:grpSpPr>
      <p:sp>
        <p:nvSpPr>
          <p:cNvPr id="17" name="object 9">
            <a:extLst>
              <a:ext uri="{FF2B5EF4-FFF2-40B4-BE49-F238E27FC236}">
                <a16:creationId xmlns:a16="http://schemas.microsoft.com/office/drawing/2014/main" id="{CB6F4EB2-167E-924A-A56F-B516773A281E}"/>
              </a:ext>
            </a:extLst>
          </p:cNvPr>
          <p:cNvSpPr/>
          <p:nvPr/>
        </p:nvSpPr>
        <p:spPr>
          <a:xfrm>
            <a:off x="6919402" y="5806442"/>
            <a:ext cx="6272530" cy="4217036"/>
          </a:xfrm>
          <a:custGeom>
            <a:avLst/>
            <a:gdLst/>
            <a:ahLst/>
            <a:cxnLst/>
            <a:rect l="l" t="t" r="r" b="b"/>
            <a:pathLst>
              <a:path w="6272530" h="4217034">
                <a:moveTo>
                  <a:pt x="0" y="4216740"/>
                </a:moveTo>
                <a:lnTo>
                  <a:pt x="6272060" y="4216740"/>
                </a:lnTo>
                <a:lnTo>
                  <a:pt x="6272060" y="0"/>
                </a:lnTo>
                <a:lnTo>
                  <a:pt x="0" y="0"/>
                </a:lnTo>
                <a:lnTo>
                  <a:pt x="0" y="4216740"/>
                </a:lnTo>
                <a:close/>
              </a:path>
            </a:pathLst>
          </a:custGeom>
          <a:solidFill>
            <a:srgbClr val="F5F5F5"/>
          </a:solidFill>
        </p:spPr>
        <p:txBody>
          <a:bodyPr wrap="square" lIns="0" tIns="0" rIns="0" bIns="0" rtlCol="0"/>
          <a:lstStyle/>
          <a:p>
            <a:endParaRPr sz="1801"/>
          </a:p>
        </p:txBody>
      </p:sp>
      <p:sp>
        <p:nvSpPr>
          <p:cNvPr id="18" name="object 2">
            <a:extLst>
              <a:ext uri="{FF2B5EF4-FFF2-40B4-BE49-F238E27FC236}">
                <a16:creationId xmlns:a16="http://schemas.microsoft.com/office/drawing/2014/main" id="{8C39E4CC-CB02-2E42-A5BF-1E07B8E526FF}"/>
              </a:ext>
            </a:extLst>
          </p:cNvPr>
          <p:cNvSpPr/>
          <p:nvPr/>
        </p:nvSpPr>
        <p:spPr>
          <a:xfrm>
            <a:off x="612651" y="1618491"/>
            <a:ext cx="6272530" cy="4217036"/>
          </a:xfrm>
          <a:custGeom>
            <a:avLst/>
            <a:gdLst/>
            <a:ahLst/>
            <a:cxnLst/>
            <a:rect l="l" t="t" r="r" b="b"/>
            <a:pathLst>
              <a:path w="6272530" h="4217035">
                <a:moveTo>
                  <a:pt x="0" y="4216740"/>
                </a:moveTo>
                <a:lnTo>
                  <a:pt x="6272060" y="4216740"/>
                </a:lnTo>
                <a:lnTo>
                  <a:pt x="6272060" y="0"/>
                </a:lnTo>
                <a:lnTo>
                  <a:pt x="0" y="0"/>
                </a:lnTo>
                <a:lnTo>
                  <a:pt x="0" y="4216740"/>
                </a:lnTo>
                <a:close/>
              </a:path>
            </a:pathLst>
          </a:custGeom>
          <a:solidFill>
            <a:srgbClr val="F5F5F5"/>
          </a:solidFill>
        </p:spPr>
        <p:txBody>
          <a:bodyPr wrap="square" lIns="0" tIns="0" rIns="0" bIns="0" rtlCol="0"/>
          <a:lstStyle/>
          <a:p>
            <a:endParaRPr sz="1801" spc="-11" baseline="0"/>
          </a:p>
        </p:txBody>
      </p:sp>
      <p:sp>
        <p:nvSpPr>
          <p:cNvPr id="19" name="object 4">
            <a:extLst>
              <a:ext uri="{FF2B5EF4-FFF2-40B4-BE49-F238E27FC236}">
                <a16:creationId xmlns:a16="http://schemas.microsoft.com/office/drawing/2014/main" id="{67A8D81B-9F2E-CC43-970C-D25056A531C7}"/>
              </a:ext>
            </a:extLst>
          </p:cNvPr>
          <p:cNvSpPr/>
          <p:nvPr/>
        </p:nvSpPr>
        <p:spPr>
          <a:xfrm>
            <a:off x="13198552" y="1618491"/>
            <a:ext cx="6272530" cy="4217036"/>
          </a:xfrm>
          <a:custGeom>
            <a:avLst/>
            <a:gdLst/>
            <a:ahLst/>
            <a:cxnLst/>
            <a:rect l="l" t="t" r="r" b="b"/>
            <a:pathLst>
              <a:path w="6272530" h="4217035">
                <a:moveTo>
                  <a:pt x="0" y="4216740"/>
                </a:moveTo>
                <a:lnTo>
                  <a:pt x="6272060" y="4216740"/>
                </a:lnTo>
                <a:lnTo>
                  <a:pt x="6272060" y="0"/>
                </a:lnTo>
                <a:lnTo>
                  <a:pt x="0" y="0"/>
                </a:lnTo>
                <a:lnTo>
                  <a:pt x="0" y="4216740"/>
                </a:lnTo>
                <a:close/>
              </a:path>
            </a:pathLst>
          </a:custGeom>
          <a:solidFill>
            <a:srgbClr val="F5F5F5"/>
          </a:solidFill>
        </p:spPr>
        <p:txBody>
          <a:bodyPr wrap="square" lIns="0" tIns="0" rIns="0" bIns="0" rtlCol="0"/>
          <a:lstStyle/>
          <a:p>
            <a:endParaRPr sz="1801"/>
          </a:p>
        </p:txBody>
      </p:sp>
      <p:sp>
        <p:nvSpPr>
          <p:cNvPr id="26" name="Text Placeholder 2">
            <a:extLst>
              <a:ext uri="{FF2B5EF4-FFF2-40B4-BE49-F238E27FC236}">
                <a16:creationId xmlns:a16="http://schemas.microsoft.com/office/drawing/2014/main" id="{CA15B3B0-3924-4040-977E-CF3592326F1A}"/>
              </a:ext>
            </a:extLst>
          </p:cNvPr>
          <p:cNvSpPr>
            <a:spLocks noGrp="1"/>
          </p:cNvSpPr>
          <p:nvPr>
            <p:ph type="body" sz="quarter" idx="19" hasCustomPrompt="1"/>
          </p:nvPr>
        </p:nvSpPr>
        <p:spPr>
          <a:xfrm>
            <a:off x="13633451" y="2171748"/>
            <a:ext cx="5611621" cy="2794611"/>
          </a:xfrm>
        </p:spPr>
        <p:txBody>
          <a:bodyPr tIns="9144" anchor="t"/>
          <a:lstStyle>
            <a:lvl1pPr marL="9144" algn="ctr">
              <a:lnSpc>
                <a:spcPct val="100000"/>
              </a:lnSpc>
              <a:defRPr sz="18099" kern="1200" spc="-11" baseline="0">
                <a:solidFill>
                  <a:schemeClr val="tx1"/>
                </a:solidFill>
                <a:latin typeface="Arial" panose="020B0604020202020204" pitchFamily="34" charset="0"/>
                <a:cs typeface="Arial" panose="020B0604020202020204" pitchFamily="34" charset="0"/>
              </a:defRPr>
            </a:lvl1pPr>
          </a:lstStyle>
          <a:p>
            <a:pPr lvl="0"/>
            <a:r>
              <a:rPr lang="en-US"/>
              <a:t>0%</a:t>
            </a:r>
          </a:p>
        </p:txBody>
      </p:sp>
      <p:sp>
        <p:nvSpPr>
          <p:cNvPr id="3" name="Text Placeholder 2">
            <a:extLst>
              <a:ext uri="{FF2B5EF4-FFF2-40B4-BE49-F238E27FC236}">
                <a16:creationId xmlns:a16="http://schemas.microsoft.com/office/drawing/2014/main" id="{05CB87E6-F251-A049-9C59-BD3496C3559C}"/>
              </a:ext>
            </a:extLst>
          </p:cNvPr>
          <p:cNvSpPr>
            <a:spLocks noGrp="1"/>
          </p:cNvSpPr>
          <p:nvPr>
            <p:ph type="body" sz="quarter" idx="18" hasCustomPrompt="1"/>
          </p:nvPr>
        </p:nvSpPr>
        <p:spPr>
          <a:xfrm>
            <a:off x="7223759" y="6839161"/>
            <a:ext cx="5571492" cy="2777916"/>
          </a:xfrm>
        </p:spPr>
        <p:txBody>
          <a:bodyPr tIns="9144" anchor="t">
            <a:noAutofit/>
          </a:bodyPr>
          <a:lstStyle>
            <a:lvl1pPr marL="9144">
              <a:lnSpc>
                <a:spcPts val="9979"/>
              </a:lnSpc>
              <a:defRPr sz="9898" kern="1200" spc="-11" baseline="0">
                <a:latin typeface="Arial" panose="020B0604020202020204" pitchFamily="34" charset="0"/>
                <a:cs typeface="Arial" panose="020B0604020202020204" pitchFamily="34" charset="0"/>
              </a:defRPr>
            </a:lvl1pPr>
          </a:lstStyle>
          <a:p>
            <a:pPr lvl="0"/>
            <a:r>
              <a:rPr lang="en-US"/>
              <a:t>Highlight phrase</a:t>
            </a:r>
          </a:p>
        </p:txBody>
      </p:sp>
      <p:sp>
        <p:nvSpPr>
          <p:cNvPr id="7" name="Text Placeholder 6"/>
          <p:cNvSpPr>
            <a:spLocks noGrp="1"/>
          </p:cNvSpPr>
          <p:nvPr>
            <p:ph type="body" sz="quarter" idx="11" hasCustomPrompt="1"/>
          </p:nvPr>
        </p:nvSpPr>
        <p:spPr>
          <a:xfrm>
            <a:off x="612778" y="502922"/>
            <a:ext cx="6086475" cy="507831"/>
          </a:xfrm>
        </p:spPr>
        <p:txBody>
          <a:bodyPr>
            <a:noAutofit/>
          </a:bodyPr>
          <a:lstStyle>
            <a:lvl1pPr marL="0">
              <a:spcBef>
                <a:spcPts val="0"/>
              </a:spcBef>
              <a:defRPr sz="3500" kern="1200" spc="-11" baseline="0">
                <a:latin typeface="Arial" charset="0"/>
                <a:ea typeface="Arial" charset="0"/>
                <a:cs typeface="Arial" charset="0"/>
              </a:defRPr>
            </a:lvl1pPr>
          </a:lstStyle>
          <a:p>
            <a:pPr lvl="0"/>
            <a:r>
              <a:rPr lang="en-US"/>
              <a:t>Title</a:t>
            </a:r>
          </a:p>
        </p:txBody>
      </p:sp>
      <p:sp>
        <p:nvSpPr>
          <p:cNvPr id="4" name="Text Placeholder 3">
            <a:extLst>
              <a:ext uri="{FF2B5EF4-FFF2-40B4-BE49-F238E27FC236}">
                <a16:creationId xmlns:a16="http://schemas.microsoft.com/office/drawing/2014/main" id="{D2975924-3337-DC45-A059-6916F5829F99}"/>
              </a:ext>
            </a:extLst>
          </p:cNvPr>
          <p:cNvSpPr>
            <a:spLocks noGrp="1"/>
          </p:cNvSpPr>
          <p:nvPr>
            <p:ph type="body" sz="quarter" idx="12" hasCustomPrompt="1"/>
          </p:nvPr>
        </p:nvSpPr>
        <p:spPr>
          <a:xfrm>
            <a:off x="935036" y="1837942"/>
            <a:ext cx="2563814" cy="520657"/>
          </a:xfrm>
        </p:spPr>
        <p:txBody>
          <a:bodyPr>
            <a:noAutofit/>
          </a:bodyPr>
          <a:lstStyle>
            <a:lvl1pPr marL="9144">
              <a:lnSpc>
                <a:spcPct val="100000"/>
              </a:lnSpc>
              <a:spcBef>
                <a:spcPts val="101"/>
              </a:spcBef>
              <a:defRPr sz="2399" kern="1200" spc="51" baseline="0">
                <a:latin typeface="Arial" panose="020B0604020202020204" pitchFamily="34" charset="0"/>
                <a:cs typeface="Arial" panose="020B0604020202020204" pitchFamily="34" charset="0"/>
              </a:defRPr>
            </a:lvl1pPr>
          </a:lstStyle>
          <a:p>
            <a:pPr lvl="0"/>
            <a:r>
              <a:rPr lang="en-US"/>
              <a:t>Title</a:t>
            </a:r>
          </a:p>
        </p:txBody>
      </p:sp>
      <p:sp>
        <p:nvSpPr>
          <p:cNvPr id="75" name="Text Placeholder 3">
            <a:extLst>
              <a:ext uri="{FF2B5EF4-FFF2-40B4-BE49-F238E27FC236}">
                <a16:creationId xmlns:a16="http://schemas.microsoft.com/office/drawing/2014/main" id="{E563CE52-0B2A-FC45-9BA3-B228D534344C}"/>
              </a:ext>
            </a:extLst>
          </p:cNvPr>
          <p:cNvSpPr>
            <a:spLocks noGrp="1"/>
          </p:cNvSpPr>
          <p:nvPr>
            <p:ph type="body" sz="quarter" idx="13" hasCustomPrompt="1"/>
          </p:nvPr>
        </p:nvSpPr>
        <p:spPr>
          <a:xfrm>
            <a:off x="932689" y="6062474"/>
            <a:ext cx="2568565" cy="520657"/>
          </a:xfrm>
        </p:spPr>
        <p:txBody>
          <a:bodyPr>
            <a:noAutofit/>
          </a:bodyPr>
          <a:lstStyle>
            <a:lvl1pPr marL="9144">
              <a:lnSpc>
                <a:spcPct val="100000"/>
              </a:lnSpc>
              <a:spcBef>
                <a:spcPts val="101"/>
              </a:spcBef>
              <a:defRPr sz="2399" kern="1200" spc="51" baseline="0">
                <a:latin typeface="Arial" panose="020B0604020202020204" pitchFamily="34" charset="0"/>
                <a:cs typeface="Arial" panose="020B0604020202020204" pitchFamily="34" charset="0"/>
              </a:defRPr>
            </a:lvl1pPr>
          </a:lstStyle>
          <a:p>
            <a:pPr lvl="0"/>
            <a:r>
              <a:rPr lang="en-US"/>
              <a:t>Title</a:t>
            </a:r>
          </a:p>
        </p:txBody>
      </p:sp>
      <p:sp>
        <p:nvSpPr>
          <p:cNvPr id="76" name="Text Placeholder 3">
            <a:extLst>
              <a:ext uri="{FF2B5EF4-FFF2-40B4-BE49-F238E27FC236}">
                <a16:creationId xmlns:a16="http://schemas.microsoft.com/office/drawing/2014/main" id="{23B0CCAE-3E3E-524A-9978-45E036042434}"/>
              </a:ext>
            </a:extLst>
          </p:cNvPr>
          <p:cNvSpPr>
            <a:spLocks noGrp="1"/>
          </p:cNvSpPr>
          <p:nvPr>
            <p:ph type="body" sz="quarter" idx="14" hasCustomPrompt="1"/>
          </p:nvPr>
        </p:nvSpPr>
        <p:spPr>
          <a:xfrm>
            <a:off x="7223759" y="1837945"/>
            <a:ext cx="2523491" cy="520657"/>
          </a:xfrm>
        </p:spPr>
        <p:txBody>
          <a:bodyPr>
            <a:noAutofit/>
          </a:bodyPr>
          <a:lstStyle>
            <a:lvl1pPr marL="9144">
              <a:lnSpc>
                <a:spcPct val="100000"/>
              </a:lnSpc>
              <a:spcBef>
                <a:spcPts val="101"/>
              </a:spcBef>
              <a:defRPr sz="2399" kern="1200" spc="51" baseline="0">
                <a:latin typeface="Arial" panose="020B0604020202020204" pitchFamily="34" charset="0"/>
                <a:cs typeface="Arial" panose="020B0604020202020204" pitchFamily="34" charset="0"/>
              </a:defRPr>
            </a:lvl1pPr>
          </a:lstStyle>
          <a:p>
            <a:pPr lvl="0"/>
            <a:r>
              <a:rPr lang="en-US"/>
              <a:t>Title</a:t>
            </a:r>
          </a:p>
        </p:txBody>
      </p:sp>
      <p:sp>
        <p:nvSpPr>
          <p:cNvPr id="77" name="Text Placeholder 3">
            <a:extLst>
              <a:ext uri="{FF2B5EF4-FFF2-40B4-BE49-F238E27FC236}">
                <a16:creationId xmlns:a16="http://schemas.microsoft.com/office/drawing/2014/main" id="{991E0909-7CF2-C847-9F00-BEB6C298BEAC}"/>
              </a:ext>
            </a:extLst>
          </p:cNvPr>
          <p:cNvSpPr>
            <a:spLocks noGrp="1"/>
          </p:cNvSpPr>
          <p:nvPr>
            <p:ph type="body" sz="quarter" idx="15" hasCustomPrompt="1"/>
          </p:nvPr>
        </p:nvSpPr>
        <p:spPr>
          <a:xfrm>
            <a:off x="7223759" y="6062474"/>
            <a:ext cx="2523491" cy="520657"/>
          </a:xfrm>
        </p:spPr>
        <p:txBody>
          <a:bodyPr>
            <a:noAutofit/>
          </a:bodyPr>
          <a:lstStyle>
            <a:lvl1pPr marL="9144">
              <a:lnSpc>
                <a:spcPct val="100000"/>
              </a:lnSpc>
              <a:spcBef>
                <a:spcPts val="101"/>
              </a:spcBef>
              <a:defRPr sz="2399" kern="1200" spc="51" baseline="0">
                <a:latin typeface="Arial" panose="020B0604020202020204" pitchFamily="34" charset="0"/>
                <a:cs typeface="Arial" panose="020B0604020202020204" pitchFamily="34" charset="0"/>
              </a:defRPr>
            </a:lvl1pPr>
          </a:lstStyle>
          <a:p>
            <a:pPr lvl="0"/>
            <a:r>
              <a:rPr lang="en-US"/>
              <a:t>Title</a:t>
            </a:r>
          </a:p>
        </p:txBody>
      </p:sp>
      <p:sp>
        <p:nvSpPr>
          <p:cNvPr id="78" name="Text Placeholder 3">
            <a:extLst>
              <a:ext uri="{FF2B5EF4-FFF2-40B4-BE49-F238E27FC236}">
                <a16:creationId xmlns:a16="http://schemas.microsoft.com/office/drawing/2014/main" id="{51CE83B5-6886-844E-8EFD-166FD9A10C66}"/>
              </a:ext>
            </a:extLst>
          </p:cNvPr>
          <p:cNvSpPr>
            <a:spLocks noGrp="1"/>
          </p:cNvSpPr>
          <p:nvPr>
            <p:ph type="body" sz="quarter" idx="16" hasCustomPrompt="1"/>
          </p:nvPr>
        </p:nvSpPr>
        <p:spPr>
          <a:xfrm>
            <a:off x="13496544" y="6062474"/>
            <a:ext cx="2564077" cy="520657"/>
          </a:xfrm>
        </p:spPr>
        <p:txBody>
          <a:bodyPr>
            <a:noAutofit/>
          </a:bodyPr>
          <a:lstStyle>
            <a:lvl1pPr marL="9144">
              <a:lnSpc>
                <a:spcPct val="100000"/>
              </a:lnSpc>
              <a:spcBef>
                <a:spcPts val="101"/>
              </a:spcBef>
              <a:defRPr sz="2399" kern="1200" spc="51" baseline="0">
                <a:latin typeface="Arial" panose="020B0604020202020204" pitchFamily="34" charset="0"/>
                <a:cs typeface="Arial" panose="020B0604020202020204" pitchFamily="34" charset="0"/>
              </a:defRPr>
            </a:lvl1pPr>
          </a:lstStyle>
          <a:p>
            <a:pPr lvl="0"/>
            <a:r>
              <a:rPr lang="en-US"/>
              <a:t>Title</a:t>
            </a:r>
          </a:p>
        </p:txBody>
      </p:sp>
      <p:sp>
        <p:nvSpPr>
          <p:cNvPr id="79" name="Text Placeholder 3">
            <a:extLst>
              <a:ext uri="{FF2B5EF4-FFF2-40B4-BE49-F238E27FC236}">
                <a16:creationId xmlns:a16="http://schemas.microsoft.com/office/drawing/2014/main" id="{99160EDD-353C-D041-809C-866103654C1E}"/>
              </a:ext>
            </a:extLst>
          </p:cNvPr>
          <p:cNvSpPr>
            <a:spLocks noGrp="1"/>
          </p:cNvSpPr>
          <p:nvPr>
            <p:ph type="body" sz="quarter" idx="17" hasCustomPrompt="1"/>
          </p:nvPr>
        </p:nvSpPr>
        <p:spPr>
          <a:xfrm>
            <a:off x="13496544" y="1837946"/>
            <a:ext cx="2564077" cy="520654"/>
          </a:xfrm>
        </p:spPr>
        <p:txBody>
          <a:bodyPr>
            <a:noAutofit/>
          </a:bodyPr>
          <a:lstStyle>
            <a:lvl1pPr marL="9144">
              <a:lnSpc>
                <a:spcPct val="100000"/>
              </a:lnSpc>
              <a:spcBef>
                <a:spcPts val="101"/>
              </a:spcBef>
              <a:defRPr sz="2399" kern="1200" spc="51" baseline="0">
                <a:latin typeface="Arial" panose="020B0604020202020204" pitchFamily="34" charset="0"/>
                <a:cs typeface="Arial" panose="020B0604020202020204" pitchFamily="34" charset="0"/>
              </a:defRPr>
            </a:lvl1pPr>
          </a:lstStyle>
          <a:p>
            <a:pPr lvl="0"/>
            <a:r>
              <a:rPr lang="en-US"/>
              <a:t>Title</a:t>
            </a:r>
          </a:p>
        </p:txBody>
      </p:sp>
      <p:pic>
        <p:nvPicPr>
          <p:cNvPr id="31" name="Picture 30" descr="A picture containing wheel&#10;&#10;Description automatically generated">
            <a:extLst>
              <a:ext uri="{FF2B5EF4-FFF2-40B4-BE49-F238E27FC236}">
                <a16:creationId xmlns:a16="http://schemas.microsoft.com/office/drawing/2014/main" id="{AB40A94C-1AD3-ED46-BF7B-8D97FF5972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53763" y="10360154"/>
            <a:ext cx="841248" cy="328122"/>
          </a:xfrm>
          <a:prstGeom prst="rect">
            <a:avLst/>
          </a:prstGeom>
        </p:spPr>
      </p:pic>
      <p:sp>
        <p:nvSpPr>
          <p:cNvPr id="21" name="Holder 6">
            <a:extLst>
              <a:ext uri="{FF2B5EF4-FFF2-40B4-BE49-F238E27FC236}">
                <a16:creationId xmlns:a16="http://schemas.microsoft.com/office/drawing/2014/main" id="{793E7CA8-1AFA-2047-94FE-E8ADCA557739}"/>
              </a:ext>
            </a:extLst>
          </p:cNvPr>
          <p:cNvSpPr>
            <a:spLocks noGrp="1"/>
          </p:cNvSpPr>
          <p:nvPr>
            <p:ph type="sldNum" sz="quarter" idx="7"/>
          </p:nvPr>
        </p:nvSpPr>
        <p:spPr>
          <a:xfrm>
            <a:off x="603250" y="10432287"/>
            <a:ext cx="1295400" cy="215444"/>
          </a:xfrm>
          <a:prstGeom prst="rect">
            <a:avLst/>
          </a:prstGeom>
        </p:spPr>
        <p:txBody>
          <a:bodyPr wrap="square" lIns="0" tIns="0" rIns="0" bIns="0" anchor="b" anchorCtr="0">
            <a:spAutoFit/>
          </a:bodyPr>
          <a:lstStyle>
            <a:lvl1pPr algn="l">
              <a:defRPr sz="1401"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22" name="Text Placeholder 3">
            <a:extLst>
              <a:ext uri="{FF2B5EF4-FFF2-40B4-BE49-F238E27FC236}">
                <a16:creationId xmlns:a16="http://schemas.microsoft.com/office/drawing/2014/main" id="{71C64CB8-A19B-BF4A-B330-559305A4F750}"/>
              </a:ext>
            </a:extLst>
          </p:cNvPr>
          <p:cNvSpPr>
            <a:spLocks noGrp="1"/>
          </p:cNvSpPr>
          <p:nvPr>
            <p:ph type="body" sz="quarter" idx="20" hasCustomPrompt="1"/>
          </p:nvPr>
        </p:nvSpPr>
        <p:spPr>
          <a:xfrm>
            <a:off x="2216151" y="10340974"/>
            <a:ext cx="4495801" cy="344489"/>
          </a:xfrm>
        </p:spPr>
        <p:txBody>
          <a:bodyPr anchor="b" anchorCtr="0">
            <a:normAutofit/>
          </a:bodyPr>
          <a:lstStyle>
            <a:lvl1pPr>
              <a:defRPr sz="1401"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3952161423"/>
      </p:ext>
    </p:extLst>
  </p:cSld>
  <p:clrMapOvr>
    <a:masterClrMapping/>
  </p:clrMapOvr>
  <p:extLst>
    <p:ext uri="{DCECCB84-F9BA-43D5-87BE-67443E8EF086}">
      <p15:sldGuideLst xmlns:p15="http://schemas.microsoft.com/office/powerpoint/2012/main">
        <p15:guide id="1" orient="horz" pos="1409" userDrawn="1">
          <p15:clr>
            <a:srgbClr val="FBAE40"/>
          </p15:clr>
        </p15:guide>
        <p15:guide id="4" orient="horz" pos="13854" userDrawn="1">
          <p15:clr>
            <a:srgbClr val="FBAE40"/>
          </p15:clr>
        </p15:guide>
        <p15:guide id="12" orient="horz" pos="8021" userDrawn="1">
          <p15:clr>
            <a:srgbClr val="FBAE40"/>
          </p15:clr>
        </p15:guide>
        <p15:guide id="13" orient="horz" pos="14376" userDrawn="1">
          <p15:clr>
            <a:srgbClr val="FBAE40"/>
          </p15:clr>
        </p15:guide>
        <p15:guide id="14" orient="horz" pos="2238" userDrawn="1">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18 AES Internal [Char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612648" y="1609345"/>
            <a:ext cx="6086602" cy="1692772"/>
          </a:xfrm>
        </p:spPr>
        <p:txBody>
          <a:bodyPr>
            <a:normAutofit/>
          </a:bodyPr>
          <a:lstStyle>
            <a:lvl1pPr>
              <a:lnSpc>
                <a:spcPts val="6600"/>
              </a:lnSpc>
              <a:spcBef>
                <a:spcPts val="0"/>
              </a:spcBef>
              <a:defRPr sz="7000" kern="1200" spc="-11" baseline="0"/>
            </a:lvl1pPr>
          </a:lstStyle>
          <a:p>
            <a:r>
              <a:rPr lang="en-US"/>
              <a:t>Page</a:t>
            </a:r>
            <a:br>
              <a:rPr lang="en-US"/>
            </a:br>
            <a:r>
              <a:rPr lang="en-US"/>
              <a:t>Title</a:t>
            </a:r>
          </a:p>
        </p:txBody>
      </p:sp>
      <p:sp>
        <p:nvSpPr>
          <p:cNvPr id="7" name="Text Placeholder 6"/>
          <p:cNvSpPr>
            <a:spLocks noGrp="1"/>
          </p:cNvSpPr>
          <p:nvPr>
            <p:ph type="body" sz="quarter" idx="11" hasCustomPrompt="1"/>
          </p:nvPr>
        </p:nvSpPr>
        <p:spPr>
          <a:xfrm>
            <a:off x="612778" y="502922"/>
            <a:ext cx="6086475" cy="507831"/>
          </a:xfrm>
        </p:spPr>
        <p:txBody>
          <a:bodyPr>
            <a:noAutofit/>
          </a:bodyPr>
          <a:lstStyle>
            <a:lvl1pPr marL="0">
              <a:spcBef>
                <a:spcPts val="0"/>
              </a:spcBef>
              <a:defRPr sz="3500" kern="1200" spc="-11" baseline="0">
                <a:latin typeface="Arial" charset="0"/>
                <a:ea typeface="Arial" charset="0"/>
                <a:cs typeface="Arial" charset="0"/>
              </a:defRPr>
            </a:lvl1pPr>
          </a:lstStyle>
          <a:p>
            <a:pPr lvl="0"/>
            <a:r>
              <a:rPr lang="en-US"/>
              <a:t>Title</a:t>
            </a:r>
          </a:p>
        </p:txBody>
      </p:sp>
      <p:pic>
        <p:nvPicPr>
          <p:cNvPr id="14" name="Picture 13" descr="A picture containing wheel&#10;&#10;Description automatically generated">
            <a:extLst>
              <a:ext uri="{FF2B5EF4-FFF2-40B4-BE49-F238E27FC236}">
                <a16:creationId xmlns:a16="http://schemas.microsoft.com/office/drawing/2014/main" id="{FA964E1C-29FE-CC47-AD3A-9F6F12CBCB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53763" y="10360154"/>
            <a:ext cx="841248" cy="328122"/>
          </a:xfrm>
          <a:prstGeom prst="rect">
            <a:avLst/>
          </a:prstGeom>
        </p:spPr>
      </p:pic>
      <p:sp>
        <p:nvSpPr>
          <p:cNvPr id="8" name="Text Placeholder 3">
            <a:extLst>
              <a:ext uri="{FF2B5EF4-FFF2-40B4-BE49-F238E27FC236}">
                <a16:creationId xmlns:a16="http://schemas.microsoft.com/office/drawing/2014/main" id="{4014ADE9-D192-B443-A631-7EE356D8479A}"/>
              </a:ext>
            </a:extLst>
          </p:cNvPr>
          <p:cNvSpPr>
            <a:spLocks noGrp="1"/>
          </p:cNvSpPr>
          <p:nvPr>
            <p:ph type="body" sz="quarter" idx="14"/>
          </p:nvPr>
        </p:nvSpPr>
        <p:spPr>
          <a:xfrm>
            <a:off x="612647" y="3689350"/>
            <a:ext cx="6070814" cy="6670804"/>
          </a:xfrm>
        </p:spPr>
        <p:txBody>
          <a:bodyPr>
            <a:norm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66" indent="-457166">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0" name="Holder 6">
            <a:extLst>
              <a:ext uri="{FF2B5EF4-FFF2-40B4-BE49-F238E27FC236}">
                <a16:creationId xmlns:a16="http://schemas.microsoft.com/office/drawing/2014/main" id="{9123438D-25A5-E341-B9D0-74EE24D5DA53}"/>
              </a:ext>
            </a:extLst>
          </p:cNvPr>
          <p:cNvSpPr>
            <a:spLocks noGrp="1"/>
          </p:cNvSpPr>
          <p:nvPr>
            <p:ph type="sldNum" sz="quarter" idx="7"/>
          </p:nvPr>
        </p:nvSpPr>
        <p:spPr>
          <a:xfrm>
            <a:off x="603250" y="10432287"/>
            <a:ext cx="1295400" cy="215444"/>
          </a:xfrm>
          <a:prstGeom prst="rect">
            <a:avLst/>
          </a:prstGeom>
        </p:spPr>
        <p:txBody>
          <a:bodyPr wrap="square" lIns="0" tIns="0" rIns="0" bIns="0" anchor="b" anchorCtr="0">
            <a:spAutoFit/>
          </a:bodyPr>
          <a:lstStyle>
            <a:lvl1pPr algn="l">
              <a:defRPr sz="1401"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11" name="Text Placeholder 3">
            <a:extLst>
              <a:ext uri="{FF2B5EF4-FFF2-40B4-BE49-F238E27FC236}">
                <a16:creationId xmlns:a16="http://schemas.microsoft.com/office/drawing/2014/main" id="{B1097475-D7CE-E946-B865-DEE1391C1B2A}"/>
              </a:ext>
            </a:extLst>
          </p:cNvPr>
          <p:cNvSpPr>
            <a:spLocks noGrp="1"/>
          </p:cNvSpPr>
          <p:nvPr>
            <p:ph type="body" sz="quarter" idx="15" hasCustomPrompt="1"/>
          </p:nvPr>
        </p:nvSpPr>
        <p:spPr>
          <a:xfrm>
            <a:off x="2216151" y="10340974"/>
            <a:ext cx="4495801" cy="344489"/>
          </a:xfrm>
        </p:spPr>
        <p:txBody>
          <a:bodyPr anchor="b" anchorCtr="0">
            <a:normAutofit/>
          </a:bodyPr>
          <a:lstStyle>
            <a:lvl1pPr>
              <a:defRPr sz="1401"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227042793"/>
      </p:ext>
    </p:extLst>
  </p:cSld>
  <p:clrMapOvr>
    <a:masterClrMapping/>
  </p:clrMapOvr>
  <p:extLst>
    <p:ext uri="{DCECCB84-F9BA-43D5-87BE-67443E8EF086}">
      <p15:sldGuideLst xmlns:p15="http://schemas.microsoft.com/office/powerpoint/2012/main">
        <p15:guide id="1" orient="horz" pos="1409" userDrawn="1">
          <p15:clr>
            <a:srgbClr val="FBAE40"/>
          </p15:clr>
        </p15:guide>
        <p15:guide id="4" orient="horz" pos="14334" userDrawn="1">
          <p15:clr>
            <a:srgbClr val="FBAE40"/>
          </p15:clr>
        </p15:guide>
        <p15:guide id="13" orient="horz" pos="5088" userDrawn="1">
          <p15:clr>
            <a:srgbClr val="FBAE40"/>
          </p15:clr>
        </p15:guide>
        <p15:guide id="14" orient="horz" pos="2238" userDrawn="1">
          <p15:clr>
            <a:srgbClr val="FBAE40"/>
          </p15:clr>
        </p15:guide>
        <p15:guide id="16" orient="horz" pos="12722" userDrawn="1">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AES Blank [Title]">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12778" y="502922"/>
            <a:ext cx="6086475" cy="507831"/>
          </a:xfrm>
        </p:spPr>
        <p:txBody>
          <a:bodyPr>
            <a:noAutofit/>
          </a:bodyPr>
          <a:lstStyle>
            <a:lvl1pPr marL="0">
              <a:spcBef>
                <a:spcPts val="0"/>
              </a:spcBef>
              <a:defRPr sz="3500" kern="1200" spc="-11" baseline="0">
                <a:latin typeface="Arial" charset="0"/>
                <a:ea typeface="Arial" charset="0"/>
                <a:cs typeface="Arial" charset="0"/>
              </a:defRPr>
            </a:lvl1pPr>
          </a:lstStyle>
          <a:p>
            <a:pPr lvl="0"/>
            <a:r>
              <a:rPr lang="en-US"/>
              <a:t>Title</a:t>
            </a:r>
          </a:p>
        </p:txBody>
      </p:sp>
      <p:pic>
        <p:nvPicPr>
          <p:cNvPr id="12" name="Picture 11" descr="A picture containing wheel&#10;&#10;Description automatically generated">
            <a:extLst>
              <a:ext uri="{FF2B5EF4-FFF2-40B4-BE49-F238E27FC236}">
                <a16:creationId xmlns:a16="http://schemas.microsoft.com/office/drawing/2014/main" id="{67A925F8-EBE1-4249-9A7E-7FDA35B61A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53763" y="10360154"/>
            <a:ext cx="841248" cy="328122"/>
          </a:xfrm>
          <a:prstGeom prst="rect">
            <a:avLst/>
          </a:prstGeom>
        </p:spPr>
      </p:pic>
      <p:sp>
        <p:nvSpPr>
          <p:cNvPr id="8" name="Holder 6">
            <a:extLst>
              <a:ext uri="{FF2B5EF4-FFF2-40B4-BE49-F238E27FC236}">
                <a16:creationId xmlns:a16="http://schemas.microsoft.com/office/drawing/2014/main" id="{81AC0B4F-7AC3-D943-B8AE-E303B1AE3186}"/>
              </a:ext>
            </a:extLst>
          </p:cNvPr>
          <p:cNvSpPr>
            <a:spLocks noGrp="1"/>
          </p:cNvSpPr>
          <p:nvPr>
            <p:ph type="sldNum" sz="quarter" idx="7"/>
          </p:nvPr>
        </p:nvSpPr>
        <p:spPr>
          <a:xfrm>
            <a:off x="603250" y="10432287"/>
            <a:ext cx="1295400" cy="215444"/>
          </a:xfrm>
          <a:prstGeom prst="rect">
            <a:avLst/>
          </a:prstGeom>
        </p:spPr>
        <p:txBody>
          <a:bodyPr wrap="square" lIns="0" tIns="0" rIns="0" bIns="0" anchor="b" anchorCtr="0">
            <a:spAutoFit/>
          </a:bodyPr>
          <a:lstStyle>
            <a:lvl1pPr algn="l">
              <a:defRPr sz="1401"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9" name="Text Placeholder 3">
            <a:extLst>
              <a:ext uri="{FF2B5EF4-FFF2-40B4-BE49-F238E27FC236}">
                <a16:creationId xmlns:a16="http://schemas.microsoft.com/office/drawing/2014/main" id="{7C64D398-A79C-3046-976A-2D14BB723873}"/>
              </a:ext>
            </a:extLst>
          </p:cNvPr>
          <p:cNvSpPr>
            <a:spLocks noGrp="1"/>
          </p:cNvSpPr>
          <p:nvPr>
            <p:ph type="body" sz="quarter" idx="12" hasCustomPrompt="1"/>
          </p:nvPr>
        </p:nvSpPr>
        <p:spPr>
          <a:xfrm>
            <a:off x="2216151" y="10340974"/>
            <a:ext cx="4495801" cy="344489"/>
          </a:xfrm>
        </p:spPr>
        <p:txBody>
          <a:bodyPr anchor="b" anchorCtr="0">
            <a:normAutofit/>
          </a:bodyPr>
          <a:lstStyle>
            <a:lvl1pPr>
              <a:defRPr sz="1401"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2255626365"/>
      </p:ext>
    </p:extLst>
  </p:cSld>
  <p:clrMapOvr>
    <a:masterClrMapping/>
  </p:clrMapOvr>
  <p:extLst>
    <p:ext uri="{DCECCB84-F9BA-43D5-87BE-67443E8EF086}">
      <p15:sldGuideLst xmlns:p15="http://schemas.microsoft.com/office/powerpoint/2012/main">
        <p15:guide id="1" orient="horz" pos="1409" userDrawn="1">
          <p15:clr>
            <a:srgbClr val="FBAE40"/>
          </p15:clr>
        </p15:guide>
        <p15:guide id="4" orient="horz" pos="14334" userDrawn="1">
          <p15:clr>
            <a:srgbClr val="FBAE40"/>
          </p15:clr>
        </p15:guide>
        <p15:guide id="6" pos="27008" userDrawn="1">
          <p15:clr>
            <a:srgbClr val="FBAE40"/>
          </p15:clr>
        </p15:guide>
        <p15:guide id="8" pos="835" userDrawn="1">
          <p15:clr>
            <a:srgbClr val="FBAE40"/>
          </p15:clr>
        </p15:guide>
        <p15:guide id="14" orient="horz" pos="2238" userDrawn="1">
          <p15:clr>
            <a:srgbClr val="FBAE40"/>
          </p15:clr>
        </p15:guide>
        <p15:guide id="15" orient="horz" pos="655" userDrawn="1">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AES Blank">
    <p:spTree>
      <p:nvGrpSpPr>
        <p:cNvPr id="1" name=""/>
        <p:cNvGrpSpPr/>
        <p:nvPr/>
      </p:nvGrpSpPr>
      <p:grpSpPr>
        <a:xfrm>
          <a:off x="0" y="0"/>
          <a:ext cx="0" cy="0"/>
          <a:chOff x="0" y="0"/>
          <a:chExt cx="0" cy="0"/>
        </a:xfrm>
      </p:grpSpPr>
      <p:pic>
        <p:nvPicPr>
          <p:cNvPr id="16" name="Picture 15" descr="A picture containing wheel&#10;&#10;Description automatically generated">
            <a:extLst>
              <a:ext uri="{FF2B5EF4-FFF2-40B4-BE49-F238E27FC236}">
                <a16:creationId xmlns:a16="http://schemas.microsoft.com/office/drawing/2014/main" id="{1C0F1BE0-4A07-B049-8D29-D7C34331BC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53763" y="10360154"/>
            <a:ext cx="841248" cy="328122"/>
          </a:xfrm>
          <a:prstGeom prst="rect">
            <a:avLst/>
          </a:prstGeom>
        </p:spPr>
      </p:pic>
      <p:sp>
        <p:nvSpPr>
          <p:cNvPr id="6" name="Holder 6">
            <a:extLst>
              <a:ext uri="{FF2B5EF4-FFF2-40B4-BE49-F238E27FC236}">
                <a16:creationId xmlns:a16="http://schemas.microsoft.com/office/drawing/2014/main" id="{7F736837-DE79-BC4B-90D8-BD4D8AC36957}"/>
              </a:ext>
            </a:extLst>
          </p:cNvPr>
          <p:cNvSpPr>
            <a:spLocks noGrp="1"/>
          </p:cNvSpPr>
          <p:nvPr>
            <p:ph type="sldNum" sz="quarter" idx="7"/>
          </p:nvPr>
        </p:nvSpPr>
        <p:spPr>
          <a:xfrm>
            <a:off x="603250" y="10432287"/>
            <a:ext cx="1295400" cy="215444"/>
          </a:xfrm>
          <a:prstGeom prst="rect">
            <a:avLst/>
          </a:prstGeom>
        </p:spPr>
        <p:txBody>
          <a:bodyPr wrap="square" lIns="0" tIns="0" rIns="0" bIns="0" anchor="b" anchorCtr="0">
            <a:spAutoFit/>
          </a:bodyPr>
          <a:lstStyle>
            <a:lvl1pPr algn="l">
              <a:defRPr sz="1401"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7" name="Text Placeholder 3">
            <a:extLst>
              <a:ext uri="{FF2B5EF4-FFF2-40B4-BE49-F238E27FC236}">
                <a16:creationId xmlns:a16="http://schemas.microsoft.com/office/drawing/2014/main" id="{0673D6CF-4FA7-3346-8EC0-4EF729DD6F2A}"/>
              </a:ext>
            </a:extLst>
          </p:cNvPr>
          <p:cNvSpPr>
            <a:spLocks noGrp="1"/>
          </p:cNvSpPr>
          <p:nvPr>
            <p:ph type="body" sz="quarter" idx="11" hasCustomPrompt="1"/>
          </p:nvPr>
        </p:nvSpPr>
        <p:spPr>
          <a:xfrm>
            <a:off x="2216151" y="10340974"/>
            <a:ext cx="4495801" cy="344489"/>
          </a:xfrm>
        </p:spPr>
        <p:txBody>
          <a:bodyPr anchor="b" anchorCtr="0">
            <a:normAutofit/>
          </a:bodyPr>
          <a:lstStyle>
            <a:lvl1pPr>
              <a:defRPr sz="1401"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2020713353"/>
      </p:ext>
    </p:extLst>
  </p:cSld>
  <p:clrMapOvr>
    <a:masterClrMapping/>
  </p:clrMapOvr>
  <p:extLst>
    <p:ext uri="{DCECCB84-F9BA-43D5-87BE-67443E8EF086}">
      <p15:sldGuideLst xmlns:p15="http://schemas.microsoft.com/office/powerpoint/2012/main">
        <p15:guide id="1" orient="horz" pos="1183" userDrawn="1">
          <p15:clr>
            <a:srgbClr val="FBAE40"/>
          </p15:clr>
        </p15:guide>
        <p15:guide id="4" orient="horz" pos="14323" userDrawn="1">
          <p15:clr>
            <a:srgbClr val="FBAE40"/>
          </p15:clr>
        </p15:guide>
        <p15:guide id="6" pos="27008" userDrawn="1">
          <p15:clr>
            <a:srgbClr val="FBAE40"/>
          </p15:clr>
        </p15:guide>
        <p15:guide id="12" orient="horz" pos="6566" userDrawn="1">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AES Blank [Gray]">
    <p:bg>
      <p:bgRef idx="1001">
        <a:schemeClr val="bg2"/>
      </p:bgRef>
    </p:bg>
    <p:spTree>
      <p:nvGrpSpPr>
        <p:cNvPr id="1" name=""/>
        <p:cNvGrpSpPr/>
        <p:nvPr/>
      </p:nvGrpSpPr>
      <p:grpSpPr>
        <a:xfrm>
          <a:off x="0" y="0"/>
          <a:ext cx="0" cy="0"/>
          <a:chOff x="0" y="0"/>
          <a:chExt cx="0" cy="0"/>
        </a:xfrm>
      </p:grpSpPr>
      <p:pic>
        <p:nvPicPr>
          <p:cNvPr id="16" name="Picture 15" descr="A picture containing wheel&#10;&#10;Description automatically generated">
            <a:extLst>
              <a:ext uri="{FF2B5EF4-FFF2-40B4-BE49-F238E27FC236}">
                <a16:creationId xmlns:a16="http://schemas.microsoft.com/office/drawing/2014/main" id="{1C0F1BE0-4A07-B049-8D29-D7C34331BC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53763" y="10360154"/>
            <a:ext cx="841248" cy="328122"/>
          </a:xfrm>
          <a:prstGeom prst="rect">
            <a:avLst/>
          </a:prstGeom>
        </p:spPr>
      </p:pic>
      <p:sp>
        <p:nvSpPr>
          <p:cNvPr id="6" name="Holder 6">
            <a:extLst>
              <a:ext uri="{FF2B5EF4-FFF2-40B4-BE49-F238E27FC236}">
                <a16:creationId xmlns:a16="http://schemas.microsoft.com/office/drawing/2014/main" id="{7F736837-DE79-BC4B-90D8-BD4D8AC36957}"/>
              </a:ext>
            </a:extLst>
          </p:cNvPr>
          <p:cNvSpPr>
            <a:spLocks noGrp="1"/>
          </p:cNvSpPr>
          <p:nvPr>
            <p:ph type="sldNum" sz="quarter" idx="7"/>
          </p:nvPr>
        </p:nvSpPr>
        <p:spPr>
          <a:xfrm>
            <a:off x="603250" y="10432287"/>
            <a:ext cx="1295400" cy="215444"/>
          </a:xfrm>
          <a:prstGeom prst="rect">
            <a:avLst/>
          </a:prstGeom>
        </p:spPr>
        <p:txBody>
          <a:bodyPr wrap="square" lIns="0" tIns="0" rIns="0" bIns="0" anchor="b" anchorCtr="0">
            <a:spAutoFit/>
          </a:bodyPr>
          <a:lstStyle>
            <a:lvl1pPr algn="l">
              <a:defRPr sz="1401"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7" name="Text Placeholder 3">
            <a:extLst>
              <a:ext uri="{FF2B5EF4-FFF2-40B4-BE49-F238E27FC236}">
                <a16:creationId xmlns:a16="http://schemas.microsoft.com/office/drawing/2014/main" id="{0673D6CF-4FA7-3346-8EC0-4EF729DD6F2A}"/>
              </a:ext>
            </a:extLst>
          </p:cNvPr>
          <p:cNvSpPr>
            <a:spLocks noGrp="1"/>
          </p:cNvSpPr>
          <p:nvPr>
            <p:ph type="body" sz="quarter" idx="11" hasCustomPrompt="1"/>
          </p:nvPr>
        </p:nvSpPr>
        <p:spPr>
          <a:xfrm>
            <a:off x="2216151" y="10340974"/>
            <a:ext cx="4495801" cy="344489"/>
          </a:xfrm>
        </p:spPr>
        <p:txBody>
          <a:bodyPr anchor="b" anchorCtr="0">
            <a:normAutofit/>
          </a:bodyPr>
          <a:lstStyle>
            <a:lvl1pPr>
              <a:defRPr sz="1401" b="1" i="0" cap="all" baseline="0">
                <a:solidFill>
                  <a:schemeClr val="tx1"/>
                </a:solidFill>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378585147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83" userDrawn="1">
          <p15:clr>
            <a:srgbClr val="FBAE40"/>
          </p15:clr>
        </p15:guide>
        <p15:guide id="4" orient="horz" pos="14323" userDrawn="1">
          <p15:clr>
            <a:srgbClr val="FBAE40"/>
          </p15:clr>
        </p15:guide>
        <p15:guide id="6" pos="27008" userDrawn="1">
          <p15:clr>
            <a:srgbClr val="FBAE40"/>
          </p15:clr>
        </p15:guide>
        <p15:guide id="12" orient="horz" pos="6566" userDrawn="1">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_10 AES Internal [3 Column]">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12778" y="502922"/>
            <a:ext cx="6086475" cy="507831"/>
          </a:xfrm>
        </p:spPr>
        <p:txBody>
          <a:bodyPr>
            <a:noAutofit/>
          </a:bodyPr>
          <a:lstStyle>
            <a:lvl1pPr marL="0">
              <a:spcBef>
                <a:spcPts val="0"/>
              </a:spcBef>
              <a:defRPr sz="3500" kern="1200" spc="-11" baseline="0">
                <a:latin typeface="Arial" charset="0"/>
                <a:ea typeface="Arial" charset="0"/>
                <a:cs typeface="Arial" charset="0"/>
              </a:defRPr>
            </a:lvl1pPr>
          </a:lstStyle>
          <a:p>
            <a:pPr lvl="0"/>
            <a:r>
              <a:rPr lang="en-US"/>
              <a:t>Title</a:t>
            </a:r>
          </a:p>
        </p:txBody>
      </p:sp>
      <p:sp>
        <p:nvSpPr>
          <p:cNvPr id="3" name="Text Placeholder 2"/>
          <p:cNvSpPr>
            <a:spLocks noGrp="1"/>
          </p:cNvSpPr>
          <p:nvPr>
            <p:ph type="body" sz="quarter" idx="12" hasCustomPrompt="1"/>
          </p:nvPr>
        </p:nvSpPr>
        <p:spPr>
          <a:xfrm>
            <a:off x="612648" y="3216277"/>
            <a:ext cx="6086602" cy="796296"/>
          </a:xfrm>
        </p:spPr>
        <p:txBody>
          <a:bodyPr tIns="9144">
            <a:noAutofit/>
          </a:bodyPr>
          <a:lstStyle>
            <a:lvl1pPr marL="0">
              <a:lnSpc>
                <a:spcPts val="6600"/>
              </a:lnSpc>
              <a:spcBef>
                <a:spcPts val="97"/>
              </a:spcBef>
              <a:defRPr sz="7000" kern="1200" spc="-11" baseline="0">
                <a:latin typeface="Arial" charset="0"/>
                <a:ea typeface="Arial" charset="0"/>
                <a:cs typeface="Arial" charset="0"/>
              </a:defRPr>
            </a:lvl1pPr>
          </a:lstStyle>
          <a:p>
            <a:pPr lvl="0"/>
            <a:r>
              <a:rPr lang="en-US"/>
              <a:t>One line title</a:t>
            </a:r>
          </a:p>
        </p:txBody>
      </p:sp>
      <p:sp>
        <p:nvSpPr>
          <p:cNvPr id="35" name="Text Placeholder 2">
            <a:extLst>
              <a:ext uri="{FF2B5EF4-FFF2-40B4-BE49-F238E27FC236}">
                <a16:creationId xmlns:a16="http://schemas.microsoft.com/office/drawing/2014/main" id="{78502A1C-BCEF-384C-9745-9D5B0FD62839}"/>
              </a:ext>
            </a:extLst>
          </p:cNvPr>
          <p:cNvSpPr>
            <a:spLocks noGrp="1"/>
          </p:cNvSpPr>
          <p:nvPr>
            <p:ph type="body" sz="quarter" idx="16" hasCustomPrompt="1"/>
          </p:nvPr>
        </p:nvSpPr>
        <p:spPr>
          <a:xfrm>
            <a:off x="7004053" y="3216277"/>
            <a:ext cx="6095999" cy="796296"/>
          </a:xfrm>
        </p:spPr>
        <p:txBody>
          <a:bodyPr tIns="9144">
            <a:noAutofit/>
          </a:bodyPr>
          <a:lstStyle>
            <a:lvl1pPr marL="0">
              <a:lnSpc>
                <a:spcPts val="6600"/>
              </a:lnSpc>
              <a:spcBef>
                <a:spcPts val="97"/>
              </a:spcBef>
              <a:defRPr sz="7000" kern="1200" spc="-11" baseline="0">
                <a:latin typeface="Arial" charset="0"/>
                <a:ea typeface="Arial" charset="0"/>
                <a:cs typeface="Arial" charset="0"/>
              </a:defRPr>
            </a:lvl1pPr>
          </a:lstStyle>
          <a:p>
            <a:pPr lvl="0"/>
            <a:r>
              <a:rPr lang="en-US"/>
              <a:t>One line title</a:t>
            </a:r>
          </a:p>
        </p:txBody>
      </p:sp>
      <p:sp>
        <p:nvSpPr>
          <p:cNvPr id="36" name="Text Placeholder 2">
            <a:extLst>
              <a:ext uri="{FF2B5EF4-FFF2-40B4-BE49-F238E27FC236}">
                <a16:creationId xmlns:a16="http://schemas.microsoft.com/office/drawing/2014/main" id="{3CF9CAE1-5FB6-6B47-8749-2507ADCE005D}"/>
              </a:ext>
            </a:extLst>
          </p:cNvPr>
          <p:cNvSpPr>
            <a:spLocks noGrp="1"/>
          </p:cNvSpPr>
          <p:nvPr>
            <p:ph type="body" sz="quarter" idx="17" hasCustomPrompt="1"/>
          </p:nvPr>
        </p:nvSpPr>
        <p:spPr>
          <a:xfrm>
            <a:off x="13414248" y="3216277"/>
            <a:ext cx="6086604" cy="796296"/>
          </a:xfrm>
        </p:spPr>
        <p:txBody>
          <a:bodyPr tIns="9144">
            <a:noAutofit/>
          </a:bodyPr>
          <a:lstStyle>
            <a:lvl1pPr marL="0">
              <a:lnSpc>
                <a:spcPts val="6600"/>
              </a:lnSpc>
              <a:spcBef>
                <a:spcPts val="97"/>
              </a:spcBef>
              <a:defRPr sz="7000" kern="1200" spc="-11" baseline="0">
                <a:latin typeface="Arial" charset="0"/>
                <a:ea typeface="Arial" charset="0"/>
                <a:cs typeface="Arial" charset="0"/>
              </a:defRPr>
            </a:lvl1pPr>
          </a:lstStyle>
          <a:p>
            <a:pPr lvl="0"/>
            <a:r>
              <a:rPr lang="en-US"/>
              <a:t>One line title</a:t>
            </a:r>
          </a:p>
        </p:txBody>
      </p:sp>
      <p:pic>
        <p:nvPicPr>
          <p:cNvPr id="31" name="Picture 30" descr="A picture containing wheel&#10;&#10;Description automatically generated">
            <a:extLst>
              <a:ext uri="{FF2B5EF4-FFF2-40B4-BE49-F238E27FC236}">
                <a16:creationId xmlns:a16="http://schemas.microsoft.com/office/drawing/2014/main" id="{C1BE46A8-5E78-D540-B7A4-A3ABB3FA147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53763" y="10360154"/>
            <a:ext cx="841248" cy="328122"/>
          </a:xfrm>
          <a:prstGeom prst="rect">
            <a:avLst/>
          </a:prstGeom>
        </p:spPr>
      </p:pic>
      <p:sp>
        <p:nvSpPr>
          <p:cNvPr id="15" name="Text Placeholder 3">
            <a:extLst>
              <a:ext uri="{FF2B5EF4-FFF2-40B4-BE49-F238E27FC236}">
                <a16:creationId xmlns:a16="http://schemas.microsoft.com/office/drawing/2014/main" id="{E1385658-B7C9-D440-949B-D94D13F17529}"/>
              </a:ext>
            </a:extLst>
          </p:cNvPr>
          <p:cNvSpPr>
            <a:spLocks noGrp="1"/>
          </p:cNvSpPr>
          <p:nvPr>
            <p:ph type="body" sz="quarter" idx="14"/>
          </p:nvPr>
        </p:nvSpPr>
        <p:spPr>
          <a:xfrm>
            <a:off x="612647" y="4517140"/>
            <a:ext cx="6086604" cy="5837238"/>
          </a:xfrm>
        </p:spPr>
        <p:txBody>
          <a:bodyPr>
            <a:norm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66" indent="-457166">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6" name="Text Placeholder 3">
            <a:extLst>
              <a:ext uri="{FF2B5EF4-FFF2-40B4-BE49-F238E27FC236}">
                <a16:creationId xmlns:a16="http://schemas.microsoft.com/office/drawing/2014/main" id="{0AEE4267-A41A-5140-83CE-41FEC5712908}"/>
              </a:ext>
            </a:extLst>
          </p:cNvPr>
          <p:cNvSpPr>
            <a:spLocks noGrp="1"/>
          </p:cNvSpPr>
          <p:nvPr>
            <p:ph type="body" sz="quarter" idx="18"/>
          </p:nvPr>
        </p:nvSpPr>
        <p:spPr>
          <a:xfrm>
            <a:off x="6992491" y="4517140"/>
            <a:ext cx="6096001" cy="5837238"/>
          </a:xfrm>
        </p:spPr>
        <p:txBody>
          <a:bodyPr>
            <a:norm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66" indent="-457166">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7" name="Text Placeholder 3">
            <a:extLst>
              <a:ext uri="{FF2B5EF4-FFF2-40B4-BE49-F238E27FC236}">
                <a16:creationId xmlns:a16="http://schemas.microsoft.com/office/drawing/2014/main" id="{E62572B3-F251-1D45-8BFA-4003EE285280}"/>
              </a:ext>
            </a:extLst>
          </p:cNvPr>
          <p:cNvSpPr>
            <a:spLocks noGrp="1"/>
          </p:cNvSpPr>
          <p:nvPr>
            <p:ph type="body" sz="quarter" idx="19"/>
          </p:nvPr>
        </p:nvSpPr>
        <p:spPr>
          <a:xfrm>
            <a:off x="13391134" y="4517140"/>
            <a:ext cx="6086604" cy="5837238"/>
          </a:xfrm>
        </p:spPr>
        <p:txBody>
          <a:bodyPr>
            <a:norm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66" indent="-457166">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9" name="Picture 18" descr="Logo&#10;&#10;Description automatically generated">
            <a:extLst>
              <a:ext uri="{FF2B5EF4-FFF2-40B4-BE49-F238E27FC236}">
                <a16:creationId xmlns:a16="http://schemas.microsoft.com/office/drawing/2014/main" id="{E3FDC1D7-6003-4BEE-9F02-8FE1CB002B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1" y="10354235"/>
            <a:ext cx="1597025" cy="388227"/>
          </a:xfrm>
          <a:prstGeom prst="rect">
            <a:avLst/>
          </a:prstGeom>
        </p:spPr>
      </p:pic>
    </p:spTree>
    <p:extLst>
      <p:ext uri="{BB962C8B-B14F-4D97-AF65-F5344CB8AC3E}">
        <p14:creationId xmlns:p14="http://schemas.microsoft.com/office/powerpoint/2010/main" val="2999131370"/>
      </p:ext>
    </p:extLst>
  </p:cSld>
  <p:clrMapOvr>
    <a:masterClrMapping/>
  </p:clrMapOvr>
  <p:transition>
    <p:wipe/>
  </p:transition>
  <p:extLst>
    <p:ext uri="{DCECCB84-F9BA-43D5-87BE-67443E8EF086}">
      <p15:sldGuideLst xmlns:p15="http://schemas.microsoft.com/office/powerpoint/2012/main">
        <p15:guide id="4" orient="horz" pos="14334" userDrawn="1">
          <p15:clr>
            <a:srgbClr val="FBAE40"/>
          </p15:clr>
        </p15:guide>
        <p15:guide id="12" orient="horz" pos="4455" userDrawn="1">
          <p15:clr>
            <a:srgbClr val="FBAE40"/>
          </p15:clr>
        </p15:guide>
        <p15:guide id="13" orient="horz" pos="6249" userDrawn="1">
          <p15:clr>
            <a:srgbClr val="FBAE40"/>
          </p15:clr>
        </p15:guide>
        <p15:guide id="14" orient="horz" pos="2238" userDrawn="1">
          <p15:clr>
            <a:srgbClr val="FBAE40"/>
          </p15:clr>
        </p15:guide>
        <p15:guide id="17" orient="horz" pos="1414" userDrawn="1">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GSM STANDARD">
    <p:spTree>
      <p:nvGrpSpPr>
        <p:cNvPr id="1" name=""/>
        <p:cNvGrpSpPr/>
        <p:nvPr/>
      </p:nvGrpSpPr>
      <p:grpSpPr>
        <a:xfrm>
          <a:off x="0" y="0"/>
          <a:ext cx="0" cy="0"/>
          <a:chOff x="0" y="0"/>
          <a:chExt cx="0" cy="0"/>
        </a:xfrm>
      </p:grpSpPr>
      <p:pic>
        <p:nvPicPr>
          <p:cNvPr id="5" name="Picture 3" descr="A picture containing wheel&#10;&#10;Description automatically generated"/>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653126" y="10360028"/>
            <a:ext cx="841375" cy="328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Holder 2"/>
          <p:cNvSpPr>
            <a:spLocks noGrp="1"/>
          </p:cNvSpPr>
          <p:nvPr>
            <p:ph type="ctrTitle"/>
          </p:nvPr>
        </p:nvSpPr>
        <p:spPr>
          <a:xfrm>
            <a:off x="612648" y="268009"/>
            <a:ext cx="18789663" cy="831125"/>
          </a:xfrm>
          <a:prstGeom prst="rect">
            <a:avLst/>
          </a:prstGeom>
        </p:spPr>
        <p:txBody>
          <a:bodyPr wrap="square" anchor="t">
            <a:spAutoFit/>
          </a:bodyPr>
          <a:lstStyle>
            <a:lvl1pPr marL="0" marR="3810" algn="l">
              <a:lnSpc>
                <a:spcPct val="100000"/>
              </a:lnSpc>
              <a:spcBef>
                <a:spcPts val="0"/>
              </a:spcBef>
              <a:defRPr sz="5400" b="0" i="0" kern="1200" spc="-9" baseline="0">
                <a:solidFill>
                  <a:srgbClr val="010202"/>
                </a:solidFill>
                <a:latin typeface="Arial"/>
                <a:cs typeface="Arial"/>
              </a:defRPr>
            </a:lvl1pPr>
          </a:lstStyle>
          <a:p>
            <a:r>
              <a:rPr lang="en-US"/>
              <a:t>Click to edit Master title style</a:t>
            </a:r>
          </a:p>
        </p:txBody>
      </p:sp>
      <p:sp>
        <p:nvSpPr>
          <p:cNvPr id="7" name="Holder 6"/>
          <p:cNvSpPr>
            <a:spLocks noGrp="1"/>
          </p:cNvSpPr>
          <p:nvPr>
            <p:ph type="sldNum" sz="quarter" idx="12"/>
          </p:nvPr>
        </p:nvSpPr>
        <p:spPr>
          <a:xfrm>
            <a:off x="603250" y="10485780"/>
            <a:ext cx="1295400" cy="161583"/>
          </a:xfrm>
          <a:prstGeom prst="rect">
            <a:avLst/>
          </a:prstGeom>
        </p:spPr>
        <p:txBody>
          <a:bodyPr wrap="square" lIns="0" tIns="0" rIns="0" bIns="0" anchor="b" anchorCtr="0">
            <a:spAutoFit/>
          </a:bodyPr>
          <a:lstStyle>
            <a:lvl1pPr algn="l" fontAlgn="auto">
              <a:spcBef>
                <a:spcPts val="0"/>
              </a:spcBef>
              <a:spcAft>
                <a:spcPts val="0"/>
              </a:spcAft>
              <a:defRPr sz="1051" b="1" cap="all" baseline="0" smtClean="0">
                <a:solidFill>
                  <a:schemeClr val="tx1"/>
                </a:solidFill>
                <a:latin typeface="Arial" panose="020B0604020202020204" pitchFamily="34" charset="0"/>
                <a:ea typeface="+mn-ea"/>
                <a:cs typeface="Arial" panose="020B0604020202020204" pitchFamily="34" charset="0"/>
              </a:defRPr>
            </a:lvl1pPr>
          </a:lstStyle>
          <a:p>
            <a:pPr>
              <a:defRPr/>
            </a:pPr>
            <a:fld id="{78368AFC-FE9F-D847-9A28-AC25DAA724DC}" type="slidenum">
              <a:rPr lang="en-US"/>
              <a:pPr>
                <a:defRPr/>
              </a:pPr>
              <a:t>‹#›</a:t>
            </a:fld>
            <a:endParaRPr lang="en-US"/>
          </a:p>
        </p:txBody>
      </p:sp>
      <p:pic>
        <p:nvPicPr>
          <p:cNvPr id="12" name="Picture 4">
            <a:extLst>
              <a:ext uri="{FF2B5EF4-FFF2-40B4-BE49-F238E27FC236}">
                <a16:creationId xmlns:a16="http://schemas.microsoft.com/office/drawing/2014/main" id="{FCF284B2-AEED-4606-A999-F1627F0C3D4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612778" y="1758044"/>
            <a:ext cx="18845213" cy="198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Placeholder 5">
            <a:extLst>
              <a:ext uri="{FF2B5EF4-FFF2-40B4-BE49-F238E27FC236}">
                <a16:creationId xmlns:a16="http://schemas.microsoft.com/office/drawing/2014/main" id="{A6781438-74BB-D84E-988A-C0B924189597}"/>
              </a:ext>
            </a:extLst>
          </p:cNvPr>
          <p:cNvSpPr>
            <a:spLocks noGrp="1"/>
          </p:cNvSpPr>
          <p:nvPr>
            <p:ph type="body" sz="quarter" idx="21" hasCustomPrompt="1"/>
          </p:nvPr>
        </p:nvSpPr>
        <p:spPr>
          <a:xfrm>
            <a:off x="612648" y="2182024"/>
            <a:ext cx="18789663" cy="8166892"/>
          </a:xfrm>
        </p:spPr>
        <p:txBody>
          <a:bodyPr/>
          <a:lstStyle>
            <a:lvl1pPr>
              <a:lnSpc>
                <a:spcPct val="100000"/>
              </a:lnSpc>
              <a:spcBef>
                <a:spcPts val="600"/>
              </a:spcBef>
              <a:spcAft>
                <a:spcPts val="600"/>
              </a:spcAft>
              <a:buFont typeface="System Font Regular"/>
              <a:buChar char="→"/>
              <a:defRPr sz="2700">
                <a:latin typeface="Arial" panose="020B0604020202020204" pitchFamily="34" charset="0"/>
                <a:cs typeface="Arial" panose="020B0604020202020204" pitchFamily="34" charset="0"/>
              </a:defRPr>
            </a:lvl1pPr>
            <a:lvl2pPr marL="601300" indent="-252426">
              <a:lnSpc>
                <a:spcPct val="100000"/>
              </a:lnSpc>
              <a:spcBef>
                <a:spcPts val="600"/>
              </a:spcBef>
              <a:spcAft>
                <a:spcPts val="600"/>
              </a:spcAft>
              <a:buFont typeface="Arial" panose="020B0604020202020204" pitchFamily="34" charset="0"/>
              <a:buChar char="•"/>
              <a:defRPr sz="2999">
                <a:latin typeface="Arial" panose="020B0604020202020204" pitchFamily="34" charset="0"/>
                <a:cs typeface="Arial" panose="020B0604020202020204" pitchFamily="34" charset="0"/>
              </a:defRPr>
            </a:lvl2pPr>
            <a:lvl3pPr marL="854919" indent="-257190">
              <a:spcAft>
                <a:spcPts val="600"/>
              </a:spcAft>
              <a:buFont typeface="Calibri" panose="020F0502020204030204" pitchFamily="34" charset="0"/>
              <a:buChar char="‐"/>
              <a:defRPr sz="2999">
                <a:latin typeface="Arial" panose="020B0604020202020204" pitchFamily="34" charset="0"/>
                <a:cs typeface="Arial" panose="020B0604020202020204" pitchFamily="34" charset="0"/>
              </a:defRPr>
            </a:lvl3pPr>
            <a:lvl4pPr marL="874445" indent="-257190">
              <a:spcAft>
                <a:spcPts val="600"/>
              </a:spcAft>
              <a:buFont typeface="Lucida Grande"/>
              <a:buChar char="●"/>
              <a:defRPr sz="2999">
                <a:latin typeface="Arial" panose="020B0604020202020204" pitchFamily="34" charset="0"/>
                <a:cs typeface="Arial" panose="020B0604020202020204" pitchFamily="34" charset="0"/>
              </a:defRPr>
            </a:lvl4pPr>
            <a:lvl5pPr marL="1152212" indent="-257190">
              <a:spcAft>
                <a:spcPts val="600"/>
              </a:spcAft>
              <a:buFont typeface="Arial"/>
              <a:buChar char="•"/>
              <a:defRPr sz="1801">
                <a:solidFill>
                  <a:schemeClr val="tx1"/>
                </a:solidFill>
                <a:latin typeface="Arial" panose="020B0604020202020204" pitchFamily="34" charset="0"/>
                <a:cs typeface="Arial" panose="020B0604020202020204" pitchFamily="34" charset="0"/>
              </a:defRPr>
            </a:lvl5pPr>
          </a:lstStyle>
          <a:p>
            <a:pPr lvl="0"/>
            <a:r>
              <a:rPr lang="en-US"/>
              <a:t>List</a:t>
            </a:r>
          </a:p>
          <a:p>
            <a:pPr lvl="1"/>
            <a:r>
              <a:rPr lang="en-US"/>
              <a:t>List</a:t>
            </a:r>
          </a:p>
          <a:p>
            <a:pPr lvl="2"/>
            <a:r>
              <a:rPr lang="en-US"/>
              <a:t>List</a:t>
            </a:r>
          </a:p>
        </p:txBody>
      </p:sp>
    </p:spTree>
    <p:extLst>
      <p:ext uri="{BB962C8B-B14F-4D97-AF65-F5344CB8AC3E}">
        <p14:creationId xmlns:p14="http://schemas.microsoft.com/office/powerpoint/2010/main" val="335109484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 AES Cover">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FE06FEE3-2D52-7D4B-BBD2-ACD5354FA4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2775" y="8934450"/>
            <a:ext cx="1888807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A picture containing wheel&#10;&#10;Description automatically generated">
            <a:extLst>
              <a:ext uri="{FF2B5EF4-FFF2-40B4-BE49-F238E27FC236}">
                <a16:creationId xmlns:a16="http://schemas.microsoft.com/office/drawing/2014/main" id="{4AC49B5C-B81E-224B-B420-682418DD84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98950" y="9702800"/>
            <a:ext cx="255111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older 2"/>
          <p:cNvSpPr>
            <a:spLocks noGrp="1"/>
          </p:cNvSpPr>
          <p:nvPr>
            <p:ph type="ctrTitle"/>
          </p:nvPr>
        </p:nvSpPr>
        <p:spPr>
          <a:xfrm>
            <a:off x="612648" y="625475"/>
            <a:ext cx="18878804" cy="7739063"/>
          </a:xfrm>
          <a:prstGeom prst="rect">
            <a:avLst/>
          </a:prstGeom>
        </p:spPr>
        <p:txBody>
          <a:bodyPr>
            <a:noAutofit/>
          </a:bodyPr>
          <a:lstStyle>
            <a:lvl1pPr marL="9144">
              <a:lnSpc>
                <a:spcPct val="100000"/>
              </a:lnSpc>
              <a:spcBef>
                <a:spcPts val="6695"/>
              </a:spcBef>
              <a:defRPr sz="20000" b="0" i="0" kern="1200" spc="-10" baseline="0">
                <a:solidFill>
                  <a:srgbClr val="010202"/>
                </a:solidFill>
                <a:latin typeface="Arial"/>
                <a:cs typeface="Arial"/>
              </a:defRPr>
            </a:lvl1pPr>
          </a:lstStyle>
          <a:p>
            <a:r>
              <a:rPr lang="en-US"/>
              <a:t>Click to edit Master title style</a:t>
            </a:r>
            <a:endParaRPr/>
          </a:p>
        </p:txBody>
      </p:sp>
    </p:spTree>
    <p:extLst>
      <p:ext uri="{BB962C8B-B14F-4D97-AF65-F5344CB8AC3E}">
        <p14:creationId xmlns:p14="http://schemas.microsoft.com/office/powerpoint/2010/main" val="270997704"/>
      </p:ext>
    </p:extLst>
  </p:cSld>
  <p:clrMapOvr>
    <a:masterClrMapping/>
  </p:clrMapOvr>
  <p:hf hdr="0" dt="0"/>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3 AES Cover">
    <p:spTree>
      <p:nvGrpSpPr>
        <p:cNvPr id="1" name=""/>
        <p:cNvGrpSpPr/>
        <p:nvPr/>
      </p:nvGrpSpPr>
      <p:grpSpPr>
        <a:xfrm>
          <a:off x="0" y="0"/>
          <a:ext cx="0" cy="0"/>
          <a:chOff x="0" y="0"/>
          <a:chExt cx="0" cy="0"/>
        </a:xfrm>
      </p:grpSpPr>
      <p:pic>
        <p:nvPicPr>
          <p:cNvPr id="7" name="Picture 3" descr="A picture containing wheel&#10;&#10;Description automatically generated">
            <a:extLst>
              <a:ext uri="{FF2B5EF4-FFF2-40B4-BE49-F238E27FC236}">
                <a16:creationId xmlns:a16="http://schemas.microsoft.com/office/drawing/2014/main" id="{343C2C62-06BE-7146-AD66-48D6656A94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98950" y="9702800"/>
            <a:ext cx="255111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94CA5C98-84D1-A54A-B965-22CCBCD473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775" y="3090863"/>
            <a:ext cx="189372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icture Placeholder 4"/>
          <p:cNvSpPr>
            <a:spLocks noGrp="1"/>
          </p:cNvSpPr>
          <p:nvPr>
            <p:ph type="pic" sz="quarter" idx="13"/>
          </p:nvPr>
        </p:nvSpPr>
        <p:spPr>
          <a:xfrm>
            <a:off x="13404848" y="630936"/>
            <a:ext cx="4454527" cy="2468880"/>
          </a:xfrm>
        </p:spPr>
        <p:txBody>
          <a:bodyPr>
            <a:normAutofit/>
          </a:bodyPr>
          <a:lstStyle/>
          <a:p>
            <a:pPr lvl="0"/>
            <a:r>
              <a:rPr lang="en-US" noProof="0"/>
              <a:t>Click icon to add picture</a:t>
            </a:r>
          </a:p>
        </p:txBody>
      </p:sp>
      <p:sp>
        <p:nvSpPr>
          <p:cNvPr id="5" name="Picture Placeholder 4"/>
          <p:cNvSpPr>
            <a:spLocks noGrp="1"/>
          </p:cNvSpPr>
          <p:nvPr>
            <p:ph type="pic" sz="quarter" idx="12"/>
          </p:nvPr>
        </p:nvSpPr>
        <p:spPr>
          <a:xfrm>
            <a:off x="2203704" y="3282696"/>
            <a:ext cx="7991856" cy="7379208"/>
          </a:xfrm>
        </p:spPr>
        <p:txBody>
          <a:bodyPr>
            <a:normAutofit/>
          </a:bodyPr>
          <a:lstStyle/>
          <a:p>
            <a:pPr lvl="0"/>
            <a:r>
              <a:rPr lang="en-US" noProof="0"/>
              <a:t>Click icon to add picture</a:t>
            </a:r>
          </a:p>
        </p:txBody>
      </p:sp>
      <p:sp>
        <p:nvSpPr>
          <p:cNvPr id="26" name="Text Placeholder 3"/>
          <p:cNvSpPr>
            <a:spLocks noGrp="1"/>
          </p:cNvSpPr>
          <p:nvPr>
            <p:ph type="body" sz="quarter" idx="11"/>
          </p:nvPr>
        </p:nvSpPr>
        <p:spPr>
          <a:xfrm>
            <a:off x="11236072" y="7952379"/>
            <a:ext cx="8315650" cy="630942"/>
          </a:xfrm>
        </p:spPr>
        <p:txBody>
          <a:bodyPr>
            <a:noAutofit/>
          </a:bodyPr>
          <a:lstStyle>
            <a:lvl1pPr marL="0">
              <a:spcBef>
                <a:spcPts val="600"/>
              </a:spcBef>
              <a:defRPr sz="3600" kern="1200" spc="-10" baseline="0">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p:txBody>
      </p:sp>
      <p:sp>
        <p:nvSpPr>
          <p:cNvPr id="4" name="Text Placeholder 3"/>
          <p:cNvSpPr>
            <a:spLocks noGrp="1"/>
          </p:cNvSpPr>
          <p:nvPr>
            <p:ph type="body" sz="quarter" idx="10"/>
          </p:nvPr>
        </p:nvSpPr>
        <p:spPr>
          <a:xfrm>
            <a:off x="2244725" y="1156871"/>
            <a:ext cx="7950834" cy="1068804"/>
          </a:xfrm>
        </p:spPr>
        <p:txBody>
          <a:bodyPr>
            <a:noAutofit/>
          </a:bodyPr>
          <a:lstStyle>
            <a:lvl1pPr marL="0">
              <a:spcBef>
                <a:spcPts val="0"/>
              </a:spcBef>
              <a:defRPr sz="3600" kern="1200" spc="-10" baseline="0">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p:txBody>
      </p:sp>
      <p:sp>
        <p:nvSpPr>
          <p:cNvPr id="2" name="Holder 2"/>
          <p:cNvSpPr>
            <a:spLocks noGrp="1"/>
          </p:cNvSpPr>
          <p:nvPr>
            <p:ph type="ctrTitle"/>
          </p:nvPr>
        </p:nvSpPr>
        <p:spPr>
          <a:xfrm>
            <a:off x="11236072" y="4425182"/>
            <a:ext cx="8264778" cy="3247043"/>
          </a:xfrm>
          <a:prstGeom prst="rect">
            <a:avLst/>
          </a:prstGeom>
        </p:spPr>
        <p:txBody>
          <a:bodyPr/>
          <a:lstStyle>
            <a:lvl1pPr marL="0" marR="5080" algn="l">
              <a:lnSpc>
                <a:spcPts val="8240"/>
              </a:lnSpc>
              <a:spcBef>
                <a:spcPts val="0"/>
              </a:spcBef>
              <a:defRPr sz="7200" b="0" i="0" kern="1200" spc="-10" baseline="0">
                <a:solidFill>
                  <a:srgbClr val="010202"/>
                </a:solidFill>
                <a:latin typeface="Arial"/>
                <a:cs typeface="Arial"/>
              </a:defRPr>
            </a:lvl1pPr>
          </a:lstStyle>
          <a:p>
            <a:r>
              <a:rPr lang="en-US"/>
              <a:t>Click to edit Master title style</a:t>
            </a:r>
          </a:p>
        </p:txBody>
      </p:sp>
      <p:sp>
        <p:nvSpPr>
          <p:cNvPr id="9" name="Holder 6">
            <a:extLst>
              <a:ext uri="{FF2B5EF4-FFF2-40B4-BE49-F238E27FC236}">
                <a16:creationId xmlns:a16="http://schemas.microsoft.com/office/drawing/2014/main" id="{EB295A4C-AB9B-CD49-BF80-245706D86073}"/>
              </a:ext>
            </a:extLst>
          </p:cNvPr>
          <p:cNvSpPr>
            <a:spLocks noGrp="1"/>
          </p:cNvSpPr>
          <p:nvPr>
            <p:ph type="sldNum" sz="quarter" idx="14"/>
          </p:nvPr>
        </p:nvSpPr>
        <p:spPr>
          <a:xfrm>
            <a:off x="19216688" y="630238"/>
            <a:ext cx="284162" cy="153987"/>
          </a:xfrm>
          <a:prstGeom prst="rect">
            <a:avLst/>
          </a:prstGeom>
        </p:spPr>
        <p:txBody>
          <a:bodyPr vert="horz" wrap="square" lIns="0" tIns="0" rIns="0" bIns="0" numCol="1" anchor="t" anchorCtr="0" compatLnSpc="1">
            <a:prstTxWarp prst="textNoShape">
              <a:avLst/>
            </a:prstTxWarp>
            <a:spAutoFit/>
          </a:bodyPr>
          <a:lstStyle>
            <a:lvl1pPr algn="r">
              <a:defRPr sz="1000" b="1">
                <a:latin typeface="Arial" panose="020B0604020202020204" pitchFamily="34" charset="0"/>
                <a:cs typeface="Arial" panose="020B0604020202020204" pitchFamily="34" charset="0"/>
              </a:defRPr>
            </a:lvl1pPr>
          </a:lstStyle>
          <a:p>
            <a:fld id="{44298B24-860E-3B4A-B2C4-91208C1AA631}" type="slidenum">
              <a:rPr lang="en-US" altLang="en-US"/>
              <a:pPr/>
              <a:t>‹#›</a:t>
            </a:fld>
            <a:endParaRPr lang="en-US" altLang="en-US"/>
          </a:p>
        </p:txBody>
      </p:sp>
    </p:spTree>
    <p:extLst>
      <p:ext uri="{BB962C8B-B14F-4D97-AF65-F5344CB8AC3E}">
        <p14:creationId xmlns:p14="http://schemas.microsoft.com/office/powerpoint/2010/main" val="933877796"/>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 AES Cover">
    <p:spTree>
      <p:nvGrpSpPr>
        <p:cNvPr id="1" name=""/>
        <p:cNvGrpSpPr/>
        <p:nvPr/>
      </p:nvGrpSpPr>
      <p:grpSpPr>
        <a:xfrm>
          <a:off x="0" y="0"/>
          <a:ext cx="0" cy="0"/>
          <a:chOff x="0" y="0"/>
          <a:chExt cx="0" cy="0"/>
        </a:xfrm>
      </p:grpSpPr>
      <p:pic>
        <p:nvPicPr>
          <p:cNvPr id="7" name="Picture 3" descr="A picture containing wheel&#10;&#10;Description automatically generated">
            <a:extLst>
              <a:ext uri="{FF2B5EF4-FFF2-40B4-BE49-F238E27FC236}">
                <a16:creationId xmlns:a16="http://schemas.microsoft.com/office/drawing/2014/main" id="{343C2C62-06BE-7146-AD66-48D6656A94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98950" y="9702801"/>
            <a:ext cx="255111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94CA5C98-84D1-A54A-B965-22CCBCD473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776" y="3090866"/>
            <a:ext cx="18937287" cy="20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icture Placeholder 4"/>
          <p:cNvSpPr>
            <a:spLocks noGrp="1"/>
          </p:cNvSpPr>
          <p:nvPr>
            <p:ph type="pic" sz="quarter" idx="13"/>
          </p:nvPr>
        </p:nvSpPr>
        <p:spPr>
          <a:xfrm>
            <a:off x="13404850" y="630937"/>
            <a:ext cx="4454527" cy="2468880"/>
          </a:xfrm>
        </p:spPr>
        <p:txBody>
          <a:bodyPr>
            <a:normAutofit/>
          </a:bodyPr>
          <a:lstStyle/>
          <a:p>
            <a:pPr lvl="0"/>
            <a:r>
              <a:rPr lang="en-US" noProof="0"/>
              <a:t>Click icon to add picture</a:t>
            </a:r>
          </a:p>
        </p:txBody>
      </p:sp>
      <p:sp>
        <p:nvSpPr>
          <p:cNvPr id="5" name="Picture Placeholder 4"/>
          <p:cNvSpPr>
            <a:spLocks noGrp="1"/>
          </p:cNvSpPr>
          <p:nvPr>
            <p:ph type="pic" sz="quarter" idx="12"/>
          </p:nvPr>
        </p:nvSpPr>
        <p:spPr>
          <a:xfrm>
            <a:off x="2203705" y="3282697"/>
            <a:ext cx="7991856" cy="7379207"/>
          </a:xfrm>
        </p:spPr>
        <p:txBody>
          <a:bodyPr>
            <a:normAutofit/>
          </a:bodyPr>
          <a:lstStyle/>
          <a:p>
            <a:pPr lvl="0"/>
            <a:r>
              <a:rPr lang="en-US" noProof="0"/>
              <a:t>Click icon to add picture</a:t>
            </a:r>
          </a:p>
        </p:txBody>
      </p:sp>
      <p:sp>
        <p:nvSpPr>
          <p:cNvPr id="26" name="Text Placeholder 3"/>
          <p:cNvSpPr>
            <a:spLocks noGrp="1"/>
          </p:cNvSpPr>
          <p:nvPr>
            <p:ph type="body" sz="quarter" idx="11"/>
          </p:nvPr>
        </p:nvSpPr>
        <p:spPr>
          <a:xfrm>
            <a:off x="11236071" y="7952380"/>
            <a:ext cx="8315651" cy="630942"/>
          </a:xfrm>
        </p:spPr>
        <p:txBody>
          <a:bodyPr>
            <a:noAutofit/>
          </a:bodyPr>
          <a:lstStyle>
            <a:lvl1pPr marL="0">
              <a:spcBef>
                <a:spcPts val="600"/>
              </a:spcBef>
              <a:defRPr sz="3600" kern="1200" spc="-10" baseline="0">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p:txBody>
      </p:sp>
      <p:sp>
        <p:nvSpPr>
          <p:cNvPr id="4" name="Text Placeholder 3"/>
          <p:cNvSpPr>
            <a:spLocks noGrp="1"/>
          </p:cNvSpPr>
          <p:nvPr>
            <p:ph type="body" sz="quarter" idx="10"/>
          </p:nvPr>
        </p:nvSpPr>
        <p:spPr>
          <a:xfrm>
            <a:off x="2244726" y="1156870"/>
            <a:ext cx="7950834" cy="1068804"/>
          </a:xfrm>
        </p:spPr>
        <p:txBody>
          <a:bodyPr>
            <a:noAutofit/>
          </a:bodyPr>
          <a:lstStyle>
            <a:lvl1pPr marL="0">
              <a:spcBef>
                <a:spcPts val="0"/>
              </a:spcBef>
              <a:defRPr sz="3600" kern="1200" spc="-10" baseline="0">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p:txBody>
      </p:sp>
      <p:sp>
        <p:nvSpPr>
          <p:cNvPr id="2" name="Holder 2"/>
          <p:cNvSpPr>
            <a:spLocks noGrp="1"/>
          </p:cNvSpPr>
          <p:nvPr>
            <p:ph type="ctrTitle"/>
          </p:nvPr>
        </p:nvSpPr>
        <p:spPr>
          <a:xfrm>
            <a:off x="11236072" y="4425183"/>
            <a:ext cx="8264779" cy="3247043"/>
          </a:xfrm>
          <a:prstGeom prst="rect">
            <a:avLst/>
          </a:prstGeom>
        </p:spPr>
        <p:txBody>
          <a:bodyPr/>
          <a:lstStyle>
            <a:lvl1pPr marL="0" marR="5081" algn="l">
              <a:lnSpc>
                <a:spcPts val="8240"/>
              </a:lnSpc>
              <a:spcBef>
                <a:spcPts val="0"/>
              </a:spcBef>
              <a:defRPr sz="7200" b="0" i="0" kern="1200" spc="-10" baseline="0">
                <a:solidFill>
                  <a:srgbClr val="010202"/>
                </a:solidFill>
                <a:latin typeface="Arial"/>
                <a:cs typeface="Arial"/>
              </a:defRPr>
            </a:lvl1pPr>
          </a:lstStyle>
          <a:p>
            <a:r>
              <a:rPr lang="en-US"/>
              <a:t>Click to edit Master title style</a:t>
            </a:r>
          </a:p>
        </p:txBody>
      </p:sp>
      <p:sp>
        <p:nvSpPr>
          <p:cNvPr id="9" name="Holder 6">
            <a:extLst>
              <a:ext uri="{FF2B5EF4-FFF2-40B4-BE49-F238E27FC236}">
                <a16:creationId xmlns:a16="http://schemas.microsoft.com/office/drawing/2014/main" id="{EB295A4C-AB9B-CD49-BF80-245706D86073}"/>
              </a:ext>
            </a:extLst>
          </p:cNvPr>
          <p:cNvSpPr>
            <a:spLocks noGrp="1"/>
          </p:cNvSpPr>
          <p:nvPr>
            <p:ph type="sldNum" sz="quarter" idx="14"/>
          </p:nvPr>
        </p:nvSpPr>
        <p:spPr>
          <a:xfrm>
            <a:off x="19216688" y="630238"/>
            <a:ext cx="284162" cy="153987"/>
          </a:xfrm>
          <a:prstGeom prst="rect">
            <a:avLst/>
          </a:prstGeom>
        </p:spPr>
        <p:txBody>
          <a:bodyPr vert="horz" wrap="square" lIns="0" tIns="0" rIns="0" bIns="0" numCol="1" anchor="t" anchorCtr="0" compatLnSpc="1">
            <a:prstTxWarp prst="textNoShape">
              <a:avLst/>
            </a:prstTxWarp>
            <a:spAutoFit/>
          </a:bodyPr>
          <a:lstStyle>
            <a:lvl1pPr algn="r">
              <a:defRPr sz="999" b="1">
                <a:latin typeface="Arial" panose="020B0604020202020204" pitchFamily="34" charset="0"/>
                <a:cs typeface="Arial" panose="020B0604020202020204" pitchFamily="34" charset="0"/>
              </a:defRPr>
            </a:lvl1pPr>
          </a:lstStyle>
          <a:p>
            <a:fld id="{44298B24-860E-3B4A-B2C4-91208C1AA631}" type="slidenum">
              <a:rPr lang="en-US" altLang="en-US"/>
              <a:pPr/>
              <a:t>‹#›</a:t>
            </a:fld>
            <a:endParaRPr lang="en-US" altLang="en-US"/>
          </a:p>
        </p:txBody>
      </p:sp>
    </p:spTree>
    <p:extLst>
      <p:ext uri="{BB962C8B-B14F-4D97-AF65-F5344CB8AC3E}">
        <p14:creationId xmlns:p14="http://schemas.microsoft.com/office/powerpoint/2010/main" val="3612506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8.2  Image Led">
    <p:spTree>
      <p:nvGrpSpPr>
        <p:cNvPr id="1" name=""/>
        <p:cNvGrpSpPr/>
        <p:nvPr/>
      </p:nvGrpSpPr>
      <p:grpSpPr>
        <a:xfrm>
          <a:off x="0" y="0"/>
          <a:ext cx="0" cy="0"/>
          <a:chOff x="0" y="0"/>
          <a:chExt cx="0" cy="0"/>
        </a:xfrm>
      </p:grpSpPr>
      <p:pic>
        <p:nvPicPr>
          <p:cNvPr id="11" name="Picture 4" descr="A picture containing wheel&#10;&#10;Description automatically generated"/>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653126" y="10360027"/>
            <a:ext cx="841374" cy="328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3"/>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2774" y="1881189"/>
            <a:ext cx="18888076" cy="198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13"/>
          <p:cNvSpPr/>
          <p:nvPr/>
        </p:nvSpPr>
        <p:spPr bwMode="auto">
          <a:xfrm>
            <a:off x="9889331" y="1831977"/>
            <a:ext cx="325438"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4947"/>
          </a:p>
        </p:txBody>
      </p:sp>
      <p:sp>
        <p:nvSpPr>
          <p:cNvPr id="34" name="Picture Placeholder 3">
            <a:extLst>
              <a:ext uri="{FF2B5EF4-FFF2-40B4-BE49-F238E27FC236}">
                <a16:creationId xmlns:a16="http://schemas.microsoft.com/office/drawing/2014/main" id="{72645D3C-945F-7947-B2DC-272EF346B362}"/>
              </a:ext>
            </a:extLst>
          </p:cNvPr>
          <p:cNvSpPr>
            <a:spLocks noGrp="1"/>
          </p:cNvSpPr>
          <p:nvPr>
            <p:ph type="pic" sz="quarter" idx="13"/>
          </p:nvPr>
        </p:nvSpPr>
        <p:spPr>
          <a:xfrm>
            <a:off x="10248567" y="2314132"/>
            <a:ext cx="9242888" cy="3685032"/>
          </a:xfrm>
        </p:spPr>
      </p:sp>
      <p:sp>
        <p:nvSpPr>
          <p:cNvPr id="37" name="Slide Number Placeholder 8">
            <a:extLst>
              <a:ext uri="{FF2B5EF4-FFF2-40B4-BE49-F238E27FC236}">
                <a16:creationId xmlns:a16="http://schemas.microsoft.com/office/drawing/2014/main" id="{72C16AC1-053F-6944-BAB2-1034576AAE44}"/>
              </a:ext>
            </a:extLst>
          </p:cNvPr>
          <p:cNvSpPr>
            <a:spLocks noGrp="1"/>
          </p:cNvSpPr>
          <p:nvPr>
            <p:ph type="sldNum" sz="quarter" idx="19"/>
          </p:nvPr>
        </p:nvSpPr>
        <p:spPr>
          <a:xfrm>
            <a:off x="603251" y="10433050"/>
            <a:ext cx="1295400" cy="214314"/>
          </a:xfrm>
          <a:prstGeom prst="rect">
            <a:avLst/>
          </a:prstGeom>
        </p:spPr>
        <p:txBody>
          <a:bodyPr/>
          <a:lstStyle/>
          <a:p>
            <a:pPr>
              <a:defRPr/>
            </a:pPr>
            <a:fld id="{A312D25F-36EA-1846-9121-94D6AEC622FE}" type="slidenum">
              <a:rPr lang="en-US" smtClean="0"/>
              <a:pPr>
                <a:defRPr/>
              </a:pPr>
              <a:t>‹#›</a:t>
            </a:fld>
            <a:endParaRPr lang="en-US"/>
          </a:p>
        </p:txBody>
      </p:sp>
      <p:sp>
        <p:nvSpPr>
          <p:cNvPr id="38" name="Picture Placeholder 1">
            <a:extLst>
              <a:ext uri="{FF2B5EF4-FFF2-40B4-BE49-F238E27FC236}">
                <a16:creationId xmlns:a16="http://schemas.microsoft.com/office/drawing/2014/main" id="{6C68B3C1-5B96-E649-8956-E9F17A7B0B97}"/>
              </a:ext>
            </a:extLst>
          </p:cNvPr>
          <p:cNvSpPr>
            <a:spLocks noGrp="1"/>
          </p:cNvSpPr>
          <p:nvPr>
            <p:ph type="pic" sz="quarter" idx="12"/>
          </p:nvPr>
        </p:nvSpPr>
        <p:spPr>
          <a:xfrm>
            <a:off x="609600" y="2314132"/>
            <a:ext cx="9279731" cy="3685032"/>
          </a:xfrm>
        </p:spPr>
      </p:sp>
      <p:sp>
        <p:nvSpPr>
          <p:cNvPr id="46" name="Text Placeholder 6">
            <a:extLst>
              <a:ext uri="{FF2B5EF4-FFF2-40B4-BE49-F238E27FC236}">
                <a16:creationId xmlns:a16="http://schemas.microsoft.com/office/drawing/2014/main" id="{B753494E-89E1-1048-A00D-457FF35903D1}"/>
              </a:ext>
            </a:extLst>
          </p:cNvPr>
          <p:cNvSpPr>
            <a:spLocks noGrp="1"/>
          </p:cNvSpPr>
          <p:nvPr>
            <p:ph type="body" sz="quarter" idx="11"/>
          </p:nvPr>
        </p:nvSpPr>
        <p:spPr>
          <a:xfrm>
            <a:off x="612777" y="502920"/>
            <a:ext cx="18881726" cy="1113155"/>
          </a:xfrm>
        </p:spPr>
        <p:txBody>
          <a:bodyPr>
            <a:noAutofit/>
          </a:bodyPr>
          <a:lstStyle>
            <a:lvl1pPr marL="0">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20" name="Text Placeholder 3">
            <a:extLst>
              <a:ext uri="{FF2B5EF4-FFF2-40B4-BE49-F238E27FC236}">
                <a16:creationId xmlns:a16="http://schemas.microsoft.com/office/drawing/2014/main" id="{FE0747E4-B019-C84B-89B9-97BF4D59DD54}"/>
              </a:ext>
            </a:extLst>
          </p:cNvPr>
          <p:cNvSpPr>
            <a:spLocks noGrp="1"/>
          </p:cNvSpPr>
          <p:nvPr>
            <p:ph type="body" sz="quarter" idx="20" hasCustomPrompt="1"/>
          </p:nvPr>
        </p:nvSpPr>
        <p:spPr>
          <a:xfrm>
            <a:off x="2216151" y="10150475"/>
            <a:ext cx="15989299" cy="534988"/>
          </a:xfrm>
        </p:spPr>
        <p:txBody>
          <a:bodyPr anchor="b">
            <a:normAutofit/>
          </a:bodyPr>
          <a:lstStyle>
            <a:lvl1pPr>
              <a:defRPr sz="2399"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120770288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4 AES Cover">
    <p:spTree>
      <p:nvGrpSpPr>
        <p:cNvPr id="1" name=""/>
        <p:cNvGrpSpPr/>
        <p:nvPr/>
      </p:nvGrpSpPr>
      <p:grpSpPr>
        <a:xfrm>
          <a:off x="0" y="0"/>
          <a:ext cx="0" cy="0"/>
          <a:chOff x="0" y="0"/>
          <a:chExt cx="0" cy="0"/>
        </a:xfrm>
      </p:grpSpPr>
      <p:pic>
        <p:nvPicPr>
          <p:cNvPr id="6" name="Picture 3" descr="A picture containing wheel&#10;&#10;Description automatically generated">
            <a:extLst>
              <a:ext uri="{FF2B5EF4-FFF2-40B4-BE49-F238E27FC236}">
                <a16:creationId xmlns:a16="http://schemas.microsoft.com/office/drawing/2014/main" id="{A64BD89B-98D7-0843-9278-BDF1B94C47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98950" y="9702800"/>
            <a:ext cx="255111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DEB8A2F9-4DA2-E94B-B2A4-4E0E408117CD}"/>
              </a:ext>
            </a:extLst>
          </p:cNvPr>
          <p:cNvSpPr/>
          <p:nvPr/>
        </p:nvSpPr>
        <p:spPr>
          <a:xfrm>
            <a:off x="612648" y="5788152"/>
            <a:ext cx="18888202" cy="192456"/>
          </a:xfrm>
          <a:prstGeom prst="rect">
            <a:avLst/>
          </a:prstGeom>
          <a:gradFill flip="none" rotWithShape="1">
            <a:gsLst>
              <a:gs pos="100000">
                <a:srgbClr val="3250FC"/>
              </a:gs>
              <a:gs pos="70000">
                <a:srgbClr val="9E70FF"/>
              </a:gs>
              <a:gs pos="34000">
                <a:srgbClr val="2ACEEB"/>
              </a:gs>
              <a:gs pos="0">
                <a:srgbClr val="2CBF3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Picture Placeholder 3"/>
          <p:cNvSpPr>
            <a:spLocks noGrp="1"/>
          </p:cNvSpPr>
          <p:nvPr>
            <p:ph type="pic" sz="quarter" idx="13"/>
          </p:nvPr>
        </p:nvSpPr>
        <p:spPr>
          <a:xfrm>
            <a:off x="11805922" y="1536192"/>
            <a:ext cx="6073114" cy="4251960"/>
          </a:xfrm>
        </p:spPr>
        <p:txBody>
          <a:bodyPr>
            <a:normAutofit/>
          </a:bodyPr>
          <a:lstStyle/>
          <a:p>
            <a:pPr lvl="0"/>
            <a:r>
              <a:rPr lang="en-US" noProof="0"/>
              <a:t>Click icon to add picture</a:t>
            </a:r>
          </a:p>
        </p:txBody>
      </p:sp>
      <p:sp>
        <p:nvSpPr>
          <p:cNvPr id="4" name="Picture Placeholder 3"/>
          <p:cNvSpPr>
            <a:spLocks noGrp="1"/>
          </p:cNvSpPr>
          <p:nvPr>
            <p:ph type="pic" sz="quarter" idx="12"/>
          </p:nvPr>
        </p:nvSpPr>
        <p:spPr>
          <a:xfrm>
            <a:off x="0" y="5980176"/>
            <a:ext cx="11805922" cy="5330952"/>
          </a:xfrm>
        </p:spPr>
        <p:txBody>
          <a:bodyPr>
            <a:normAutofit/>
          </a:bodyPr>
          <a:lstStyle/>
          <a:p>
            <a:pPr lvl="0"/>
            <a:r>
              <a:rPr lang="en-US" noProof="0"/>
              <a:t>Click icon to add picture</a:t>
            </a:r>
          </a:p>
        </p:txBody>
      </p:sp>
      <p:sp>
        <p:nvSpPr>
          <p:cNvPr id="2" name="Holder 2"/>
          <p:cNvSpPr>
            <a:spLocks noGrp="1"/>
          </p:cNvSpPr>
          <p:nvPr>
            <p:ph type="ctrTitle"/>
          </p:nvPr>
        </p:nvSpPr>
        <p:spPr>
          <a:xfrm>
            <a:off x="2212848" y="1433165"/>
            <a:ext cx="6696202" cy="3247043"/>
          </a:xfrm>
          <a:prstGeom prst="rect">
            <a:avLst/>
          </a:prstGeom>
        </p:spPr>
        <p:txBody>
          <a:bodyPr/>
          <a:lstStyle>
            <a:lvl1pPr marL="0" marR="5080" algn="l">
              <a:lnSpc>
                <a:spcPts val="8240"/>
              </a:lnSpc>
              <a:spcBef>
                <a:spcPts val="0"/>
              </a:spcBef>
              <a:defRPr sz="7200" b="0" i="0" kern="1200" spc="-10" baseline="0">
                <a:solidFill>
                  <a:srgbClr val="010202"/>
                </a:solidFill>
                <a:latin typeface="Arial"/>
                <a:cs typeface="Arial"/>
              </a:defRPr>
            </a:lvl1pPr>
          </a:lstStyle>
          <a:p>
            <a:r>
              <a:rPr lang="en-US"/>
              <a:t>Click to edit Master title style</a:t>
            </a:r>
          </a:p>
        </p:txBody>
      </p:sp>
      <p:sp>
        <p:nvSpPr>
          <p:cNvPr id="9" name="Text Placeholder 3"/>
          <p:cNvSpPr>
            <a:spLocks noGrp="1"/>
          </p:cNvSpPr>
          <p:nvPr>
            <p:ph type="body" sz="quarter" idx="10"/>
          </p:nvPr>
        </p:nvSpPr>
        <p:spPr>
          <a:xfrm>
            <a:off x="13176250" y="7114846"/>
            <a:ext cx="4702786" cy="1068804"/>
          </a:xfrm>
        </p:spPr>
        <p:txBody>
          <a:bodyPr>
            <a:noAutofit/>
          </a:bodyPr>
          <a:lstStyle>
            <a:lvl1pPr marL="0">
              <a:spcBef>
                <a:spcPts val="0"/>
              </a:spcBef>
              <a:defRPr sz="3600" kern="1200" spc="-10" baseline="0">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p:txBody>
      </p:sp>
      <p:sp>
        <p:nvSpPr>
          <p:cNvPr id="8" name="Holder 6">
            <a:extLst>
              <a:ext uri="{FF2B5EF4-FFF2-40B4-BE49-F238E27FC236}">
                <a16:creationId xmlns:a16="http://schemas.microsoft.com/office/drawing/2014/main" id="{387A00AF-90FA-444D-A13D-D076E08A56ED}"/>
              </a:ext>
            </a:extLst>
          </p:cNvPr>
          <p:cNvSpPr>
            <a:spLocks noGrp="1"/>
          </p:cNvSpPr>
          <p:nvPr>
            <p:ph type="sldNum" sz="quarter" idx="14"/>
          </p:nvPr>
        </p:nvSpPr>
        <p:spPr>
          <a:xfrm>
            <a:off x="19216688" y="630238"/>
            <a:ext cx="284162" cy="153987"/>
          </a:xfrm>
          <a:prstGeom prst="rect">
            <a:avLst/>
          </a:prstGeom>
        </p:spPr>
        <p:txBody>
          <a:bodyPr vert="horz" wrap="square" lIns="0" tIns="0" rIns="0" bIns="0" numCol="1" anchor="t" anchorCtr="0" compatLnSpc="1">
            <a:prstTxWarp prst="textNoShape">
              <a:avLst/>
            </a:prstTxWarp>
            <a:spAutoFit/>
          </a:bodyPr>
          <a:lstStyle>
            <a:lvl1pPr algn="r">
              <a:defRPr sz="1000" b="1">
                <a:latin typeface="Arial" panose="020B0604020202020204" pitchFamily="34" charset="0"/>
                <a:cs typeface="Arial" panose="020B0604020202020204" pitchFamily="34" charset="0"/>
              </a:defRPr>
            </a:lvl1pPr>
          </a:lstStyle>
          <a:p>
            <a:fld id="{DDA1F82D-913E-C94E-8444-A091775D9B2B}" type="slidenum">
              <a:rPr lang="en-US" altLang="en-US"/>
              <a:pPr/>
              <a:t>‹#›</a:t>
            </a:fld>
            <a:endParaRPr lang="en-US" altLang="en-US"/>
          </a:p>
        </p:txBody>
      </p:sp>
    </p:spTree>
    <p:extLst>
      <p:ext uri="{BB962C8B-B14F-4D97-AF65-F5344CB8AC3E}">
        <p14:creationId xmlns:p14="http://schemas.microsoft.com/office/powerpoint/2010/main" val="818213051"/>
      </p:ext>
    </p:extLst>
  </p:cSld>
  <p:clrMapOvr>
    <a:masterClrMapping/>
  </p:clrMapOvr>
  <p:hf hdr="0" dt="0"/>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5 AES Cover">
    <p:spTree>
      <p:nvGrpSpPr>
        <p:cNvPr id="1" name=""/>
        <p:cNvGrpSpPr/>
        <p:nvPr/>
      </p:nvGrpSpPr>
      <p:grpSpPr>
        <a:xfrm>
          <a:off x="0" y="0"/>
          <a:ext cx="0" cy="0"/>
          <a:chOff x="0" y="0"/>
          <a:chExt cx="0" cy="0"/>
        </a:xfrm>
      </p:grpSpPr>
      <p:pic>
        <p:nvPicPr>
          <p:cNvPr id="6" name="Picture 3" descr="A picture containing wheel&#10;&#10;Description automatically generated">
            <a:extLst>
              <a:ext uri="{FF2B5EF4-FFF2-40B4-BE49-F238E27FC236}">
                <a16:creationId xmlns:a16="http://schemas.microsoft.com/office/drawing/2014/main" id="{151DDE8B-F12F-544F-8202-8EDBDDE302A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98950" y="9702800"/>
            <a:ext cx="255111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older 6">
            <a:extLst>
              <a:ext uri="{FF2B5EF4-FFF2-40B4-BE49-F238E27FC236}">
                <a16:creationId xmlns:a16="http://schemas.microsoft.com/office/drawing/2014/main" id="{98BDC379-FB56-1B4C-85A1-49CC46E89D3D}"/>
              </a:ext>
            </a:extLst>
          </p:cNvPr>
          <p:cNvSpPr txBox="1">
            <a:spLocks/>
          </p:cNvSpPr>
          <p:nvPr/>
        </p:nvSpPr>
        <p:spPr>
          <a:xfrm>
            <a:off x="19216688" y="630238"/>
            <a:ext cx="284162" cy="153987"/>
          </a:xfrm>
          <a:prstGeom prst="rect">
            <a:avLst/>
          </a:prstGeom>
        </p:spPr>
        <p:txBody>
          <a:bodyPr lIns="0" tIns="0" rIns="0" bIns="0">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r" eaLnBrk="1" hangingPunct="1"/>
            <a:fld id="{5332337B-3414-F340-8A76-EB308A9C5B6C}" type="slidenum">
              <a:rPr lang="en-US" altLang="en-US" sz="1000" b="1">
                <a:latin typeface="Arial" panose="020B0604020202020204" pitchFamily="34" charset="0"/>
                <a:cs typeface="Arial" panose="020B0604020202020204" pitchFamily="34" charset="0"/>
              </a:rPr>
              <a:pPr algn="r" eaLnBrk="1" hangingPunct="1"/>
              <a:t>‹#›</a:t>
            </a:fld>
            <a:endParaRPr lang="en-US" altLang="en-US" sz="1000" b="1">
              <a:latin typeface="Arial" panose="020B0604020202020204" pitchFamily="34" charset="0"/>
              <a:cs typeface="Arial" panose="020B0604020202020204" pitchFamily="34" charset="0"/>
            </a:endParaRPr>
          </a:p>
        </p:txBody>
      </p:sp>
      <p:sp>
        <p:nvSpPr>
          <p:cNvPr id="9" name="Text Placeholder 3"/>
          <p:cNvSpPr>
            <a:spLocks noGrp="1"/>
          </p:cNvSpPr>
          <p:nvPr>
            <p:ph type="body" sz="quarter" idx="14"/>
          </p:nvPr>
        </p:nvSpPr>
        <p:spPr>
          <a:xfrm>
            <a:off x="11812824" y="5216666"/>
            <a:ext cx="7688026" cy="4095609"/>
          </a:xfrm>
        </p:spPr>
        <p:txBody>
          <a:bodyPr>
            <a:normAutofit/>
          </a:bodyPr>
          <a:lstStyle>
            <a:lvl1pPr>
              <a:spcBef>
                <a:spcPts val="0"/>
              </a:spcBef>
              <a:spcAft>
                <a:spcPts val="800"/>
              </a:spcAft>
              <a:defRPr sz="36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3600">
                <a:latin typeface="Arial" panose="020B0604020202020204" pitchFamily="34" charset="0"/>
                <a:cs typeface="Arial" panose="020B0604020202020204" pitchFamily="34" charset="0"/>
              </a:defRPr>
            </a:lvl2pPr>
            <a:lvl3pPr marL="1005840" indent="-457200">
              <a:spcAft>
                <a:spcPts val="800"/>
              </a:spcAft>
              <a:buFont typeface="Arial"/>
              <a:buChar char="•"/>
              <a:defRPr sz="36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 name="Holder 2"/>
          <p:cNvSpPr>
            <a:spLocks noGrp="1"/>
          </p:cNvSpPr>
          <p:nvPr>
            <p:ph type="ctrTitle"/>
          </p:nvPr>
        </p:nvSpPr>
        <p:spPr>
          <a:xfrm>
            <a:off x="11812824" y="2779776"/>
            <a:ext cx="7688026" cy="2103140"/>
          </a:xfrm>
          <a:prstGeom prst="rect">
            <a:avLst/>
          </a:prstGeom>
        </p:spPr>
        <p:txBody>
          <a:bodyPr wrap="square">
            <a:spAutoFit/>
          </a:bodyPr>
          <a:lstStyle>
            <a:lvl1pPr marL="0" marR="5080" algn="l">
              <a:lnSpc>
                <a:spcPts val="8240"/>
              </a:lnSpc>
              <a:spcBef>
                <a:spcPts val="0"/>
              </a:spcBef>
              <a:defRPr sz="7200" b="0" i="0" kern="1200" spc="-10" baseline="0">
                <a:solidFill>
                  <a:srgbClr val="010202"/>
                </a:solidFill>
                <a:latin typeface="Arial"/>
                <a:cs typeface="Arial"/>
              </a:defRPr>
            </a:lvl1pPr>
          </a:lstStyle>
          <a:p>
            <a:r>
              <a:rPr lang="en-US"/>
              <a:t>Click to edit Master title style</a:t>
            </a:r>
          </a:p>
        </p:txBody>
      </p:sp>
      <p:sp>
        <p:nvSpPr>
          <p:cNvPr id="4" name="Picture Placeholder 3"/>
          <p:cNvSpPr>
            <a:spLocks noGrp="1"/>
          </p:cNvSpPr>
          <p:nvPr>
            <p:ph type="pic" sz="quarter" idx="12"/>
          </p:nvPr>
        </p:nvSpPr>
        <p:spPr>
          <a:xfrm>
            <a:off x="0" y="612648"/>
            <a:ext cx="10204450" cy="10045827"/>
          </a:xfrm>
        </p:spPr>
        <p:txBody>
          <a:bodyPr>
            <a:normAutofit/>
          </a:bodyPr>
          <a:lstStyle/>
          <a:p>
            <a:pPr lvl="0"/>
            <a:r>
              <a:rPr lang="en-US" noProof="0"/>
              <a:t>Click icon to add picture</a:t>
            </a:r>
          </a:p>
        </p:txBody>
      </p:sp>
      <p:sp>
        <p:nvSpPr>
          <p:cNvPr id="5" name="Picture Placeholder 4"/>
          <p:cNvSpPr>
            <a:spLocks noGrp="1"/>
          </p:cNvSpPr>
          <p:nvPr>
            <p:ph type="pic" sz="quarter" idx="15"/>
          </p:nvPr>
        </p:nvSpPr>
        <p:spPr>
          <a:xfrm>
            <a:off x="11804650" y="1258888"/>
            <a:ext cx="1219200" cy="1219200"/>
          </a:xfrm>
        </p:spPr>
        <p:txBody>
          <a:bodyPr>
            <a:normAutofit/>
          </a:bodyPr>
          <a:lstStyle/>
          <a:p>
            <a:pPr lvl="0"/>
            <a:r>
              <a:rPr lang="en-US" noProof="0"/>
              <a:t>Click icon to add picture</a:t>
            </a:r>
          </a:p>
        </p:txBody>
      </p:sp>
    </p:spTree>
    <p:extLst>
      <p:ext uri="{BB962C8B-B14F-4D97-AF65-F5344CB8AC3E}">
        <p14:creationId xmlns:p14="http://schemas.microsoft.com/office/powerpoint/2010/main" val="1888483328"/>
      </p:ext>
    </p:extLst>
  </p:cSld>
  <p:clrMapOvr>
    <a:masterClrMapping/>
  </p:clrMapOvr>
  <p:hf hdr="0" dt="0"/>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 AES Section">
    <p:bg>
      <p:bgPr>
        <a:solidFill>
          <a:srgbClr val="F5F5F5"/>
        </a:solidFill>
        <a:effectLst/>
      </p:bgPr>
    </p:bg>
    <p:spTree>
      <p:nvGrpSpPr>
        <p:cNvPr id="1" name=""/>
        <p:cNvGrpSpPr/>
        <p:nvPr/>
      </p:nvGrpSpPr>
      <p:grpSpPr>
        <a:xfrm>
          <a:off x="0" y="0"/>
          <a:ext cx="0" cy="0"/>
          <a:chOff x="0" y="0"/>
          <a:chExt cx="0" cy="0"/>
        </a:xfrm>
      </p:grpSpPr>
      <p:pic>
        <p:nvPicPr>
          <p:cNvPr id="5" name="Picture 3" descr="A picture containing wheel&#10;&#10;Description automatically generated">
            <a:extLst>
              <a:ext uri="{FF2B5EF4-FFF2-40B4-BE49-F238E27FC236}">
                <a16:creationId xmlns:a16="http://schemas.microsoft.com/office/drawing/2014/main" id="{5E18BAB0-F3C1-D84C-B08D-ACAF32C5C4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ject 7">
            <a:extLst>
              <a:ext uri="{FF2B5EF4-FFF2-40B4-BE49-F238E27FC236}">
                <a16:creationId xmlns:a16="http://schemas.microsoft.com/office/drawing/2014/main" id="{FB65D0E6-AB2B-1C4B-B3FB-E7C78137D49E}"/>
              </a:ext>
            </a:extLst>
          </p:cNvPr>
          <p:cNvSpPr>
            <a:spLocks/>
          </p:cNvSpPr>
          <p:nvPr/>
        </p:nvSpPr>
        <p:spPr bwMode="auto">
          <a:xfrm>
            <a:off x="18896013" y="10537825"/>
            <a:ext cx="58737" cy="0"/>
          </a:xfrm>
          <a:custGeom>
            <a:avLst/>
            <a:gdLst>
              <a:gd name="T0" fmla="*/ 58586 w 59690"/>
              <a:gd name="T1" fmla="*/ 0 w 59690"/>
              <a:gd name="T2" fmla="*/ 58586 w 59690"/>
              <a:gd name="T3" fmla="*/ 0 60000 65536"/>
              <a:gd name="T4" fmla="*/ 0 60000 65536"/>
              <a:gd name="T5" fmla="*/ 0 60000 65536"/>
            </a:gdLst>
            <a:ahLst/>
            <a:cxnLst>
              <a:cxn ang="T3">
                <a:pos x="T0" y="0"/>
              </a:cxn>
              <a:cxn ang="T4">
                <a:pos x="T1" y="0"/>
              </a:cxn>
              <a:cxn ang="T5">
                <a:pos x="T2" y="0"/>
              </a:cxn>
            </a:cxnLst>
            <a:rect l="0" t="0" r="r" b="b"/>
            <a:pathLst>
              <a:path w="59690">
                <a:moveTo>
                  <a:pt x="59537" y="0"/>
                </a:moveTo>
                <a:lnTo>
                  <a:pt x="0" y="0"/>
                </a:lnTo>
                <a:lnTo>
                  <a:pt x="59537" y="0"/>
                </a:lnTo>
                <a:close/>
              </a:path>
            </a:pathLst>
          </a:custGeom>
          <a:solidFill>
            <a:srgbClr val="8471B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7" name="object 8">
            <a:extLst>
              <a:ext uri="{FF2B5EF4-FFF2-40B4-BE49-F238E27FC236}">
                <a16:creationId xmlns:a16="http://schemas.microsoft.com/office/drawing/2014/main" id="{D33BEF19-2E4F-114D-B4A2-2EF3F0EE796C}"/>
              </a:ext>
            </a:extLst>
          </p:cNvPr>
          <p:cNvSpPr>
            <a:spLocks/>
          </p:cNvSpPr>
          <p:nvPr/>
        </p:nvSpPr>
        <p:spPr bwMode="auto">
          <a:xfrm>
            <a:off x="18896013" y="10537825"/>
            <a:ext cx="58737" cy="0"/>
          </a:xfrm>
          <a:custGeom>
            <a:avLst/>
            <a:gdLst>
              <a:gd name="T0" fmla="*/ 58586 w 59690"/>
              <a:gd name="T1" fmla="*/ 0 w 59690"/>
              <a:gd name="T2" fmla="*/ 58586 w 59690"/>
              <a:gd name="T3" fmla="*/ 0 60000 65536"/>
              <a:gd name="T4" fmla="*/ 0 60000 65536"/>
              <a:gd name="T5" fmla="*/ 0 60000 65536"/>
            </a:gdLst>
            <a:ahLst/>
            <a:cxnLst>
              <a:cxn ang="T3">
                <a:pos x="T0" y="0"/>
              </a:cxn>
              <a:cxn ang="T4">
                <a:pos x="T1" y="0"/>
              </a:cxn>
              <a:cxn ang="T5">
                <a:pos x="T2" y="0"/>
              </a:cxn>
            </a:cxnLst>
            <a:rect l="0" t="0" r="r" b="b"/>
            <a:pathLst>
              <a:path w="59690">
                <a:moveTo>
                  <a:pt x="59537" y="0"/>
                </a:moveTo>
                <a:lnTo>
                  <a:pt x="0" y="0"/>
                </a:lnTo>
                <a:lnTo>
                  <a:pt x="59537" y="0"/>
                </a:lnTo>
                <a:close/>
              </a:path>
            </a:pathLst>
          </a:custGeom>
          <a:solidFill>
            <a:srgbClr val="8471B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8" name="Text Placeholder 7"/>
          <p:cNvSpPr>
            <a:spLocks noGrp="1"/>
          </p:cNvSpPr>
          <p:nvPr>
            <p:ph type="body" sz="quarter" idx="10"/>
          </p:nvPr>
        </p:nvSpPr>
        <p:spPr>
          <a:xfrm>
            <a:off x="612648" y="3401568"/>
            <a:ext cx="18882360" cy="6801862"/>
          </a:xfrm>
        </p:spPr>
        <p:txBody>
          <a:bodyPr/>
          <a:lstStyle>
            <a:lvl1pPr marL="0" marR="5080">
              <a:lnSpc>
                <a:spcPts val="8620"/>
              </a:lnSpc>
              <a:spcBef>
                <a:spcPts val="0"/>
              </a:spcBef>
              <a:defRPr sz="7200" kern="1200" spc="-10" baseline="0">
                <a:solidFill>
                  <a:schemeClr val="tx1"/>
                </a:solidFill>
                <a:latin typeface="Arial" charset="0"/>
                <a:ea typeface="Arial" charset="0"/>
                <a:cs typeface="Arial" charset="0"/>
              </a:defRPr>
            </a:lvl1pPr>
          </a:lstStyle>
          <a:p>
            <a:pPr lvl="0"/>
            <a:r>
              <a:rPr lang="en-US"/>
              <a:t>Click to edit Master text styles</a:t>
            </a:r>
          </a:p>
        </p:txBody>
      </p:sp>
      <p:sp>
        <p:nvSpPr>
          <p:cNvPr id="2" name="Holder 2"/>
          <p:cNvSpPr>
            <a:spLocks noGrp="1"/>
          </p:cNvSpPr>
          <p:nvPr>
            <p:ph type="ctrTitle" hasCustomPrompt="1"/>
          </p:nvPr>
        </p:nvSpPr>
        <p:spPr>
          <a:xfrm>
            <a:off x="612648" y="694944"/>
            <a:ext cx="18878804" cy="2215991"/>
          </a:xfrm>
          <a:prstGeom prst="rect">
            <a:avLst/>
          </a:prstGeom>
        </p:spPr>
        <p:txBody>
          <a:bodyPr wrap="square" anchor="t">
            <a:spAutoFit/>
          </a:bodyPr>
          <a:lstStyle>
            <a:lvl1pPr marL="0" marR="5080" algn="l">
              <a:lnSpc>
                <a:spcPct val="100000"/>
              </a:lnSpc>
              <a:spcBef>
                <a:spcPts val="0"/>
              </a:spcBef>
              <a:defRPr sz="14400" b="0" i="0" kern="1200" spc="-10" baseline="0">
                <a:solidFill>
                  <a:srgbClr val="010202"/>
                </a:solidFill>
                <a:latin typeface="Arial"/>
                <a:cs typeface="Arial"/>
              </a:defRPr>
            </a:lvl1pPr>
          </a:lstStyle>
          <a:p>
            <a:r>
              <a:rPr lang="en-US"/>
              <a:t>Header Copy</a:t>
            </a:r>
          </a:p>
        </p:txBody>
      </p:sp>
      <p:sp>
        <p:nvSpPr>
          <p:cNvPr id="9" name="Holder 6">
            <a:extLst>
              <a:ext uri="{FF2B5EF4-FFF2-40B4-BE49-F238E27FC236}">
                <a16:creationId xmlns:a16="http://schemas.microsoft.com/office/drawing/2014/main" id="{D898A10A-2898-1045-A54B-276CEF3D4ADA}"/>
              </a:ext>
            </a:extLst>
          </p:cNvPr>
          <p:cNvSpPr>
            <a:spLocks noGrp="1"/>
          </p:cNvSpPr>
          <p:nvPr>
            <p:ph type="sldNum" sz="quarter" idx="12"/>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6810A92D-4DFF-6A45-9EE7-795EE0271AD1}" type="slidenum">
              <a:rPr lang="en-US" altLang="en-US"/>
              <a:pPr/>
              <a:t>‹#›</a:t>
            </a:fld>
            <a:endParaRPr lang="en-US" altLang="en-US"/>
          </a:p>
        </p:txBody>
      </p:sp>
      <p:sp>
        <p:nvSpPr>
          <p:cNvPr id="10" name="Text Placeholder 3">
            <a:extLst>
              <a:ext uri="{FF2B5EF4-FFF2-40B4-BE49-F238E27FC236}">
                <a16:creationId xmlns:a16="http://schemas.microsoft.com/office/drawing/2014/main" id="{0323E482-239F-E94C-B454-0F7845850BFA}"/>
              </a:ext>
            </a:extLst>
          </p:cNvPr>
          <p:cNvSpPr>
            <a:spLocks noGrp="1"/>
          </p:cNvSpPr>
          <p:nvPr>
            <p:ph type="body" sz="quarter" idx="11"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3768766965"/>
      </p:ext>
    </p:extLst>
  </p:cSld>
  <p:clrMapOvr>
    <a:masterClrMapping/>
  </p:clrMapOvr>
  <p:hf hdr="0" dt="0"/>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2 AES Section">
    <p:spTree>
      <p:nvGrpSpPr>
        <p:cNvPr id="1" name=""/>
        <p:cNvGrpSpPr/>
        <p:nvPr/>
      </p:nvGrpSpPr>
      <p:grpSpPr>
        <a:xfrm>
          <a:off x="0" y="0"/>
          <a:ext cx="0" cy="0"/>
          <a:chOff x="0" y="0"/>
          <a:chExt cx="0" cy="0"/>
        </a:xfrm>
      </p:grpSpPr>
      <p:pic>
        <p:nvPicPr>
          <p:cNvPr id="5" name="Picture 3" descr="A picture containing wheel&#10;&#10;Description automatically generated">
            <a:extLst>
              <a:ext uri="{FF2B5EF4-FFF2-40B4-BE49-F238E27FC236}">
                <a16:creationId xmlns:a16="http://schemas.microsoft.com/office/drawing/2014/main" id="{DF0B5CF4-F4D8-E346-9646-05ACD7DFA3B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0B78F6BD-B5CC-904F-8C8E-B5A3A88B9C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775" y="2478088"/>
            <a:ext cx="18845213"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older 2"/>
          <p:cNvSpPr>
            <a:spLocks noGrp="1"/>
          </p:cNvSpPr>
          <p:nvPr>
            <p:ph type="ctrTitle"/>
          </p:nvPr>
        </p:nvSpPr>
        <p:spPr>
          <a:xfrm>
            <a:off x="612648" y="950976"/>
            <a:ext cx="17288002" cy="1107996"/>
          </a:xfrm>
          <a:prstGeom prst="rect">
            <a:avLst/>
          </a:prstGeom>
        </p:spPr>
        <p:txBody>
          <a:bodyPr anchor="t">
            <a:spAutoFit/>
          </a:bodyPr>
          <a:lstStyle>
            <a:lvl1pPr marL="0" marR="5080" algn="l">
              <a:lnSpc>
                <a:spcPct val="100000"/>
              </a:lnSpc>
              <a:spcBef>
                <a:spcPts val="0"/>
              </a:spcBef>
              <a:defRPr sz="7200" b="0" i="0" kern="1200" spc="-10" baseline="0">
                <a:solidFill>
                  <a:srgbClr val="010202"/>
                </a:solidFill>
                <a:latin typeface="Arial"/>
                <a:cs typeface="Arial"/>
              </a:defRPr>
            </a:lvl1pPr>
          </a:lstStyle>
          <a:p>
            <a:r>
              <a:rPr lang="en-US"/>
              <a:t>Click to edit Master title style</a:t>
            </a:r>
          </a:p>
        </p:txBody>
      </p:sp>
      <p:sp>
        <p:nvSpPr>
          <p:cNvPr id="4" name="Text Placeholder 3"/>
          <p:cNvSpPr>
            <a:spLocks noGrp="1"/>
          </p:cNvSpPr>
          <p:nvPr>
            <p:ph type="body" sz="quarter" idx="10"/>
          </p:nvPr>
        </p:nvSpPr>
        <p:spPr>
          <a:xfrm>
            <a:off x="612648" y="3095641"/>
            <a:ext cx="18888202" cy="6081713"/>
          </a:xfrm>
        </p:spPr>
        <p:txBody>
          <a:bodyPr tIns="0"/>
          <a:lstStyle>
            <a:lvl1pPr marL="0" marR="0" indent="0" defTabSz="914400" eaLnBrk="1" fontAlgn="auto" latinLnBrk="0" hangingPunct="1">
              <a:lnSpc>
                <a:spcPct val="100000"/>
              </a:lnSpc>
              <a:spcBef>
                <a:spcPts val="0"/>
              </a:spcBef>
              <a:spcAft>
                <a:spcPts val="0"/>
              </a:spcAft>
              <a:buClrTx/>
              <a:buSzTx/>
              <a:buFontTx/>
              <a:buNone/>
              <a:tabLst/>
              <a:defRPr sz="14400" kern="1200" spc="-10" baseline="0">
                <a:latin typeface="Arial" charset="0"/>
                <a:ea typeface="Arial" charset="0"/>
                <a:cs typeface="Arial" charset="0"/>
              </a:defRPr>
            </a:lvl1pPr>
            <a:lvl2pPr>
              <a:defRPr sz="15650">
                <a:latin typeface="Arial" charset="0"/>
                <a:ea typeface="Arial" charset="0"/>
                <a:cs typeface="Arial" charset="0"/>
              </a:defRPr>
            </a:lvl2pPr>
            <a:lvl3pPr>
              <a:defRPr sz="15650">
                <a:latin typeface="Arial" charset="0"/>
                <a:ea typeface="Arial" charset="0"/>
                <a:cs typeface="Arial" charset="0"/>
              </a:defRPr>
            </a:lvl3pPr>
            <a:lvl4pPr>
              <a:defRPr sz="15650">
                <a:latin typeface="Arial" charset="0"/>
                <a:ea typeface="Arial" charset="0"/>
                <a:cs typeface="Arial" charset="0"/>
              </a:defRPr>
            </a:lvl4pPr>
            <a:lvl5pPr>
              <a:defRPr sz="15650">
                <a:latin typeface="Arial" charset="0"/>
                <a:ea typeface="Arial" charset="0"/>
                <a:cs typeface="Arial" charset="0"/>
              </a:defRPr>
            </a:lvl5pPr>
          </a:lstStyle>
          <a:p>
            <a:pPr lvl="0"/>
            <a:r>
              <a:rPr lang="en-US"/>
              <a:t>Click to edit Master text styles</a:t>
            </a:r>
          </a:p>
        </p:txBody>
      </p:sp>
      <p:sp>
        <p:nvSpPr>
          <p:cNvPr id="7" name="Holder 6">
            <a:extLst>
              <a:ext uri="{FF2B5EF4-FFF2-40B4-BE49-F238E27FC236}">
                <a16:creationId xmlns:a16="http://schemas.microsoft.com/office/drawing/2014/main" id="{593940E8-723B-1C4E-A6C8-6714D4705D0E}"/>
              </a:ext>
            </a:extLst>
          </p:cNvPr>
          <p:cNvSpPr>
            <a:spLocks noGrp="1"/>
          </p:cNvSpPr>
          <p:nvPr>
            <p:ph type="sldNum" sz="quarter" idx="12"/>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E902D98C-76AD-7348-B2FB-E43B05BD2DCF}" type="slidenum">
              <a:rPr lang="en-US" altLang="en-US"/>
              <a:pPr/>
              <a:t>‹#›</a:t>
            </a:fld>
            <a:endParaRPr lang="en-US" altLang="en-US"/>
          </a:p>
        </p:txBody>
      </p:sp>
      <p:sp>
        <p:nvSpPr>
          <p:cNvPr id="8" name="Text Placeholder 3">
            <a:extLst>
              <a:ext uri="{FF2B5EF4-FFF2-40B4-BE49-F238E27FC236}">
                <a16:creationId xmlns:a16="http://schemas.microsoft.com/office/drawing/2014/main" id="{C10A6F2B-7906-AC42-84D6-D2CE2106B069}"/>
              </a:ext>
            </a:extLst>
          </p:cNvPr>
          <p:cNvSpPr>
            <a:spLocks noGrp="1"/>
          </p:cNvSpPr>
          <p:nvPr>
            <p:ph type="body" sz="quarter" idx="11"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601198900"/>
      </p:ext>
    </p:extLst>
  </p:cSld>
  <p:clrMapOvr>
    <a:masterClrMapping/>
  </p:clrMapOvr>
  <p:hf hdr="0" dt="0"/>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 AES Text">
    <p:spTree>
      <p:nvGrpSpPr>
        <p:cNvPr id="1" name=""/>
        <p:cNvGrpSpPr/>
        <p:nvPr/>
      </p:nvGrpSpPr>
      <p:grpSpPr>
        <a:xfrm>
          <a:off x="0" y="0"/>
          <a:ext cx="0" cy="0"/>
          <a:chOff x="0" y="0"/>
          <a:chExt cx="0" cy="0"/>
        </a:xfrm>
      </p:grpSpPr>
      <p:pic>
        <p:nvPicPr>
          <p:cNvPr id="6" name="Picture 4" descr="A picture containing wheel&#10;&#10;Description automatically generated">
            <a:extLst>
              <a:ext uri="{FF2B5EF4-FFF2-40B4-BE49-F238E27FC236}">
                <a16:creationId xmlns:a16="http://schemas.microsoft.com/office/drawing/2014/main" id="{94C951AA-9F6D-1440-985B-222C56784B2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0"/>
          </p:nvPr>
        </p:nvSpPr>
        <p:spPr>
          <a:xfrm>
            <a:off x="612648" y="701676"/>
            <a:ext cx="17288002" cy="9639300"/>
          </a:xfrm>
        </p:spPr>
        <p:txBody>
          <a:bodyPr tIns="411480">
            <a:normAutofit/>
          </a:bodyPr>
          <a:lstStyle>
            <a:lvl1pPr marL="12700" marR="5080" indent="1835785" defTabSz="914400" eaLnBrk="1" fontAlgn="auto" latinLnBrk="0" hangingPunct="1">
              <a:lnSpc>
                <a:spcPct val="100000"/>
              </a:lnSpc>
              <a:spcBef>
                <a:spcPts val="3229"/>
              </a:spcBef>
              <a:spcAft>
                <a:spcPts val="0"/>
              </a:spcAft>
              <a:buClrTx/>
              <a:buSzTx/>
              <a:buFontTx/>
              <a:buNone/>
              <a:tabLst/>
              <a:defRPr sz="14400" kern="1200" spc="-10" baseline="0">
                <a:latin typeface="Arial" charset="0"/>
                <a:ea typeface="Arial" charset="0"/>
                <a:cs typeface="Arial" charset="0"/>
              </a:defRPr>
            </a:lvl1pPr>
            <a:lvl2pPr>
              <a:defRPr sz="15650">
                <a:latin typeface="Arial" charset="0"/>
                <a:ea typeface="Arial" charset="0"/>
                <a:cs typeface="Arial" charset="0"/>
              </a:defRPr>
            </a:lvl2pPr>
            <a:lvl3pPr>
              <a:defRPr sz="15650">
                <a:latin typeface="Arial" charset="0"/>
                <a:ea typeface="Arial" charset="0"/>
                <a:cs typeface="Arial" charset="0"/>
              </a:defRPr>
            </a:lvl3pPr>
            <a:lvl4pPr>
              <a:defRPr sz="15650">
                <a:latin typeface="Arial" charset="0"/>
                <a:ea typeface="Arial" charset="0"/>
                <a:cs typeface="Arial" charset="0"/>
              </a:defRPr>
            </a:lvl4pPr>
            <a:lvl5pPr>
              <a:defRPr sz="15650">
                <a:latin typeface="Arial" charset="0"/>
                <a:ea typeface="Arial" charset="0"/>
                <a:cs typeface="Arial" charset="0"/>
              </a:defRPr>
            </a:lvl5pPr>
          </a:lstStyle>
          <a:p>
            <a:pPr lvl="0"/>
            <a:r>
              <a:rPr lang="en-US"/>
              <a:t>Click to edit Master text styles</a:t>
            </a:r>
          </a:p>
        </p:txBody>
      </p:sp>
      <p:sp>
        <p:nvSpPr>
          <p:cNvPr id="8" name="Holder 6">
            <a:extLst>
              <a:ext uri="{FF2B5EF4-FFF2-40B4-BE49-F238E27FC236}">
                <a16:creationId xmlns:a16="http://schemas.microsoft.com/office/drawing/2014/main" id="{44D7F434-02C9-CA43-BF8D-9A879C875E06}"/>
              </a:ext>
            </a:extLst>
          </p:cNvPr>
          <p:cNvSpPr>
            <a:spLocks noGrp="1"/>
          </p:cNvSpPr>
          <p:nvPr>
            <p:ph type="sldNum" sz="quarter" idx="12"/>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F5C59606-A346-0444-AA3C-1614891AAB91}" type="slidenum">
              <a:rPr lang="en-US" altLang="en-US"/>
              <a:pPr/>
              <a:t>‹#›</a:t>
            </a:fld>
            <a:endParaRPr lang="en-US" altLang="en-US"/>
          </a:p>
        </p:txBody>
      </p:sp>
      <p:sp>
        <p:nvSpPr>
          <p:cNvPr id="3" name="Picture Placeholder 2">
            <a:extLst>
              <a:ext uri="{FF2B5EF4-FFF2-40B4-BE49-F238E27FC236}">
                <a16:creationId xmlns:a16="http://schemas.microsoft.com/office/drawing/2014/main" id="{BD6D4281-87AA-0C47-8BB9-BCDED1DBC5DA}"/>
              </a:ext>
            </a:extLst>
          </p:cNvPr>
          <p:cNvSpPr>
            <a:spLocks noGrp="1"/>
          </p:cNvSpPr>
          <p:nvPr>
            <p:ph type="pic" sz="quarter" idx="13"/>
          </p:nvPr>
        </p:nvSpPr>
        <p:spPr>
          <a:xfrm>
            <a:off x="603250" y="1539875"/>
            <a:ext cx="1371600" cy="1371600"/>
          </a:xfrm>
        </p:spPr>
        <p:txBody>
          <a:bodyPr/>
          <a:lstStyle/>
          <a:p>
            <a:endParaRPr lang="en-US"/>
          </a:p>
        </p:txBody>
      </p:sp>
      <p:sp>
        <p:nvSpPr>
          <p:cNvPr id="11" name="Picture Placeholder 2">
            <a:extLst>
              <a:ext uri="{FF2B5EF4-FFF2-40B4-BE49-F238E27FC236}">
                <a16:creationId xmlns:a16="http://schemas.microsoft.com/office/drawing/2014/main" id="{F1E23199-4F39-C44C-9996-B02FC3D665B6}"/>
              </a:ext>
            </a:extLst>
          </p:cNvPr>
          <p:cNvSpPr>
            <a:spLocks noGrp="1"/>
          </p:cNvSpPr>
          <p:nvPr>
            <p:ph type="pic" sz="quarter" idx="14"/>
          </p:nvPr>
        </p:nvSpPr>
        <p:spPr>
          <a:xfrm>
            <a:off x="15538450" y="3749675"/>
            <a:ext cx="1371600" cy="1371600"/>
          </a:xfrm>
        </p:spPr>
        <p:txBody>
          <a:bodyPr/>
          <a:lstStyle/>
          <a:p>
            <a:endParaRPr lang="en-US"/>
          </a:p>
        </p:txBody>
      </p:sp>
      <p:sp>
        <p:nvSpPr>
          <p:cNvPr id="9" name="Text Placeholder 3">
            <a:extLst>
              <a:ext uri="{FF2B5EF4-FFF2-40B4-BE49-F238E27FC236}">
                <a16:creationId xmlns:a16="http://schemas.microsoft.com/office/drawing/2014/main" id="{1D94899D-B080-D445-AEDF-9B8237908A3B}"/>
              </a:ext>
            </a:extLst>
          </p:cNvPr>
          <p:cNvSpPr>
            <a:spLocks noGrp="1"/>
          </p:cNvSpPr>
          <p:nvPr>
            <p:ph type="body" sz="quarter" idx="11"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104600217"/>
      </p:ext>
    </p:extLst>
  </p:cSld>
  <p:clrMapOvr>
    <a:masterClrMapping/>
  </p:clrMapOvr>
  <p:hf hdr="0" dt="0"/>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AES Thank You">
    <p:bg>
      <p:bgPr>
        <a:solidFill>
          <a:srgbClr val="F5F5F5"/>
        </a:solidFill>
        <a:effectLst/>
      </p:bgPr>
    </p:bg>
    <p:spTree>
      <p:nvGrpSpPr>
        <p:cNvPr id="1" name=""/>
        <p:cNvGrpSpPr/>
        <p:nvPr/>
      </p:nvGrpSpPr>
      <p:grpSpPr>
        <a:xfrm>
          <a:off x="0" y="0"/>
          <a:ext cx="0" cy="0"/>
          <a:chOff x="0" y="0"/>
          <a:chExt cx="0" cy="0"/>
        </a:xfrm>
      </p:grpSpPr>
      <p:pic>
        <p:nvPicPr>
          <p:cNvPr id="4" name="Picture 3" descr="A picture containing wheel&#10;&#10;Description automatically generated">
            <a:extLst>
              <a:ext uri="{FF2B5EF4-FFF2-40B4-BE49-F238E27FC236}">
                <a16:creationId xmlns:a16="http://schemas.microsoft.com/office/drawing/2014/main" id="{A1EC0A22-9EC3-F743-8F85-98FCBFE6FB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older 2"/>
          <p:cNvSpPr>
            <a:spLocks noGrp="1"/>
          </p:cNvSpPr>
          <p:nvPr>
            <p:ph type="ctrTitle"/>
          </p:nvPr>
        </p:nvSpPr>
        <p:spPr>
          <a:xfrm>
            <a:off x="612648" y="704088"/>
            <a:ext cx="18881852" cy="4450449"/>
          </a:xfrm>
          <a:prstGeom prst="rect">
            <a:avLst/>
          </a:prstGeom>
        </p:spPr>
        <p:txBody>
          <a:bodyPr wrap="square" tIns="18288" anchor="t">
            <a:spAutoFit/>
          </a:bodyPr>
          <a:lstStyle>
            <a:lvl1pPr marL="0" marR="5080" algn="l">
              <a:lnSpc>
                <a:spcPct val="100000"/>
              </a:lnSpc>
              <a:spcBef>
                <a:spcPts val="0"/>
              </a:spcBef>
              <a:defRPr sz="14400" b="0" i="0" kern="1200" spc="40" baseline="0">
                <a:solidFill>
                  <a:srgbClr val="010202"/>
                </a:solidFill>
                <a:latin typeface="Arial"/>
                <a:cs typeface="Arial"/>
              </a:defRPr>
            </a:lvl1pPr>
          </a:lstStyle>
          <a:p>
            <a:r>
              <a:rPr lang="en-US"/>
              <a:t>Click to edit Master title style</a:t>
            </a:r>
          </a:p>
        </p:txBody>
      </p:sp>
      <p:sp>
        <p:nvSpPr>
          <p:cNvPr id="5" name="Holder 6">
            <a:extLst>
              <a:ext uri="{FF2B5EF4-FFF2-40B4-BE49-F238E27FC236}">
                <a16:creationId xmlns:a16="http://schemas.microsoft.com/office/drawing/2014/main" id="{C6466333-1474-B440-B422-6BB6BA1731C1}"/>
              </a:ext>
            </a:extLst>
          </p:cNvPr>
          <p:cNvSpPr>
            <a:spLocks noGrp="1"/>
          </p:cNvSpPr>
          <p:nvPr>
            <p:ph type="sldNum" sz="quarter" idx="12"/>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779ACDDE-B716-5540-99F6-16937E07ACAE}" type="slidenum">
              <a:rPr lang="en-US" altLang="en-US"/>
              <a:pPr/>
              <a:t>‹#›</a:t>
            </a:fld>
            <a:endParaRPr lang="en-US" altLang="en-US"/>
          </a:p>
        </p:txBody>
      </p:sp>
      <p:sp>
        <p:nvSpPr>
          <p:cNvPr id="6" name="Text Placeholder 3">
            <a:extLst>
              <a:ext uri="{FF2B5EF4-FFF2-40B4-BE49-F238E27FC236}">
                <a16:creationId xmlns:a16="http://schemas.microsoft.com/office/drawing/2014/main" id="{FDFADC37-4782-8F48-A6AA-A89827A26649}"/>
              </a:ext>
            </a:extLst>
          </p:cNvPr>
          <p:cNvSpPr>
            <a:spLocks noGrp="1"/>
          </p:cNvSpPr>
          <p:nvPr>
            <p:ph type="body" sz="quarter" idx="11"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310275734"/>
      </p:ext>
    </p:extLst>
  </p:cSld>
  <p:clrMapOvr>
    <a:masterClrMapping/>
  </p:clrMapOvr>
  <p:hf hdr="0" dt="0"/>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2 AES Internal [Image]">
    <p:spTree>
      <p:nvGrpSpPr>
        <p:cNvPr id="1" name=""/>
        <p:cNvGrpSpPr/>
        <p:nvPr/>
      </p:nvGrpSpPr>
      <p:grpSpPr>
        <a:xfrm>
          <a:off x="0" y="0"/>
          <a:ext cx="0" cy="0"/>
          <a:chOff x="0" y="0"/>
          <a:chExt cx="0" cy="0"/>
        </a:xfrm>
      </p:grpSpPr>
      <p:pic>
        <p:nvPicPr>
          <p:cNvPr id="8" name="Picture 3" descr="A picture containing wheel&#10;&#10;Description automatically generated">
            <a:extLst>
              <a:ext uri="{FF2B5EF4-FFF2-40B4-BE49-F238E27FC236}">
                <a16:creationId xmlns:a16="http://schemas.microsoft.com/office/drawing/2014/main" id="{602C721A-E719-C743-8D97-20EAD54BD4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2"/>
          </p:nvPr>
        </p:nvSpPr>
        <p:spPr>
          <a:xfrm>
            <a:off x="8604250" y="628649"/>
            <a:ext cx="11499850" cy="9140825"/>
          </a:xfrm>
        </p:spPr>
        <p:txBody>
          <a:bodyPr>
            <a:normAutofit/>
          </a:bodyPr>
          <a:lstStyle/>
          <a:p>
            <a:pPr lvl="0"/>
            <a:r>
              <a:rPr lang="en-US" noProof="0"/>
              <a:t>Click icon to add picture</a:t>
            </a:r>
          </a:p>
        </p:txBody>
      </p:sp>
      <p:sp>
        <p:nvSpPr>
          <p:cNvPr id="7" name="Text Placeholder 6"/>
          <p:cNvSpPr>
            <a:spLocks noGrp="1"/>
          </p:cNvSpPr>
          <p:nvPr>
            <p:ph type="body" sz="quarter" idx="11"/>
          </p:nvPr>
        </p:nvSpPr>
        <p:spPr>
          <a:xfrm>
            <a:off x="612775" y="502920"/>
            <a:ext cx="6913982"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9" name="Title 4"/>
          <p:cNvSpPr>
            <a:spLocks noGrp="1"/>
          </p:cNvSpPr>
          <p:nvPr>
            <p:ph type="title"/>
          </p:nvPr>
        </p:nvSpPr>
        <p:spPr>
          <a:xfrm>
            <a:off x="612648" y="1609344"/>
            <a:ext cx="6914126" cy="1692771"/>
          </a:xfrm>
        </p:spPr>
        <p:txBody>
          <a:bodyPr>
            <a:noAutofit/>
          </a:bodyPr>
          <a:lstStyle>
            <a:lvl1pPr algn="l">
              <a:lnSpc>
                <a:spcPts val="6600"/>
              </a:lnSpc>
              <a:spcBef>
                <a:spcPts val="1415"/>
              </a:spcBef>
              <a:defRPr sz="7200" kern="1200" spc="-10" baseline="0"/>
            </a:lvl1pPr>
          </a:lstStyle>
          <a:p>
            <a:r>
              <a:rPr lang="en-US"/>
              <a:t>Click to edit Master title style</a:t>
            </a:r>
          </a:p>
        </p:txBody>
      </p:sp>
      <p:sp>
        <p:nvSpPr>
          <p:cNvPr id="11" name="Text Placeholder 5"/>
          <p:cNvSpPr>
            <a:spLocks noGrp="1"/>
          </p:cNvSpPr>
          <p:nvPr>
            <p:ph type="body" sz="quarter" idx="17"/>
          </p:nvPr>
        </p:nvSpPr>
        <p:spPr>
          <a:xfrm>
            <a:off x="612648" y="3670300"/>
            <a:ext cx="6924802" cy="6678613"/>
          </a:xfrm>
        </p:spPr>
        <p:txBody>
          <a:bodyPr/>
          <a:lstStyle>
            <a:lvl1pPr>
              <a:lnSpc>
                <a:spcPct val="100000"/>
              </a:lnSpc>
              <a:spcBef>
                <a:spcPts val="800"/>
              </a:spcBef>
              <a:spcAft>
                <a:spcPts val="800"/>
              </a:spcAft>
              <a:defRPr sz="36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2pPr>
            <a:lvl3pPr marL="34290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3pPr>
            <a:lvl4pPr marL="116586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Holder 6">
            <a:extLst>
              <a:ext uri="{FF2B5EF4-FFF2-40B4-BE49-F238E27FC236}">
                <a16:creationId xmlns:a16="http://schemas.microsoft.com/office/drawing/2014/main" id="{19B23B14-491A-724C-8DEB-A588CDFE77F6}"/>
              </a:ext>
            </a:extLst>
          </p:cNvPr>
          <p:cNvSpPr>
            <a:spLocks noGrp="1"/>
          </p:cNvSpPr>
          <p:nvPr>
            <p:ph type="sldNum" sz="quarter" idx="18"/>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35FB5B99-7193-F245-AC66-0CF6D4D7AC8C}" type="slidenum">
              <a:rPr lang="en-US" altLang="en-US"/>
              <a:pPr/>
              <a:t>‹#›</a:t>
            </a:fld>
            <a:endParaRPr lang="en-US" altLang="en-US"/>
          </a:p>
        </p:txBody>
      </p:sp>
      <p:sp>
        <p:nvSpPr>
          <p:cNvPr id="12" name="Text Placeholder 3">
            <a:extLst>
              <a:ext uri="{FF2B5EF4-FFF2-40B4-BE49-F238E27FC236}">
                <a16:creationId xmlns:a16="http://schemas.microsoft.com/office/drawing/2014/main" id="{79A4029F-2737-2747-9AFE-C39EB2DF399B}"/>
              </a:ext>
            </a:extLst>
          </p:cNvPr>
          <p:cNvSpPr>
            <a:spLocks noGrp="1"/>
          </p:cNvSpPr>
          <p:nvPr>
            <p:ph type="body" sz="quarter" idx="19"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391798199"/>
      </p:ext>
    </p:extLst>
  </p:cSld>
  <p:clrMapOvr>
    <a:masterClrMapping/>
  </p:clrMapOvr>
  <p:hf hdr="0" dt="0"/>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3 AES Internal [Image]">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11C7D1CE-A14E-7E4E-9C5A-86E567FFCEF9}"/>
              </a:ext>
            </a:extLst>
          </p:cNvPr>
          <p:cNvSpPr>
            <a:spLocks/>
          </p:cNvSpPr>
          <p:nvPr/>
        </p:nvSpPr>
        <p:spPr bwMode="auto">
          <a:xfrm>
            <a:off x="0" y="6911975"/>
            <a:ext cx="20104100" cy="4397375"/>
          </a:xfrm>
          <a:custGeom>
            <a:avLst/>
            <a:gdLst>
              <a:gd name="T0" fmla="*/ 0 w 20104100"/>
              <a:gd name="T1" fmla="*/ 4397137 h 4398009"/>
              <a:gd name="T2" fmla="*/ 20104099 w 20104100"/>
              <a:gd name="T3" fmla="*/ 4397137 h 4398009"/>
              <a:gd name="T4" fmla="*/ 20104099 w 20104100"/>
              <a:gd name="T5" fmla="*/ 0 h 4398009"/>
              <a:gd name="T6" fmla="*/ 0 w 20104100"/>
              <a:gd name="T7" fmla="*/ 0 h 4398009"/>
              <a:gd name="T8" fmla="*/ 0 w 20104100"/>
              <a:gd name="T9" fmla="*/ 4397137 h 4398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4398009">
                <a:moveTo>
                  <a:pt x="0" y="4397771"/>
                </a:moveTo>
                <a:lnTo>
                  <a:pt x="20104099" y="4397771"/>
                </a:lnTo>
                <a:lnTo>
                  <a:pt x="20104099" y="0"/>
                </a:lnTo>
                <a:lnTo>
                  <a:pt x="0" y="0"/>
                </a:lnTo>
                <a:lnTo>
                  <a:pt x="0" y="4397771"/>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3" name="Picture 4" descr="A picture containing wheel&#10;&#10;Description automatically generated">
            <a:extLst>
              <a:ext uri="{FF2B5EF4-FFF2-40B4-BE49-F238E27FC236}">
                <a16:creationId xmlns:a16="http://schemas.microsoft.com/office/drawing/2014/main" id="{6BC53DDA-FF0F-CF44-990A-751E33B54B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3"/>
          <p:cNvSpPr>
            <a:spLocks noGrp="1"/>
          </p:cNvSpPr>
          <p:nvPr>
            <p:ph type="pic" sz="quarter" idx="18"/>
          </p:nvPr>
        </p:nvSpPr>
        <p:spPr>
          <a:xfrm>
            <a:off x="11823192" y="628650"/>
            <a:ext cx="8298178" cy="9093200"/>
          </a:xfrm>
        </p:spPr>
        <p:txBody>
          <a:bodyPr>
            <a:normAutofit/>
          </a:bodyPr>
          <a:lstStyle/>
          <a:p>
            <a:pPr lvl="0"/>
            <a:r>
              <a:rPr lang="en-US" noProof="0"/>
              <a:t>Click icon to add picture</a:t>
            </a:r>
          </a:p>
        </p:txBody>
      </p:sp>
      <p:sp>
        <p:nvSpPr>
          <p:cNvPr id="36" name="Text Placeholder 9"/>
          <p:cNvSpPr>
            <a:spLocks noGrp="1"/>
          </p:cNvSpPr>
          <p:nvPr>
            <p:ph type="body" sz="quarter" idx="17"/>
          </p:nvPr>
        </p:nvSpPr>
        <p:spPr>
          <a:xfrm>
            <a:off x="7314583" y="9079992"/>
            <a:ext cx="3191698" cy="1015663"/>
          </a:xfrm>
        </p:spPr>
        <p:txBody>
          <a:bodyPr>
            <a:noAutofit/>
          </a:bodyPr>
          <a:lstStyle>
            <a:lvl1pPr marL="0" indent="0">
              <a:lnSpc>
                <a:spcPct val="100000"/>
              </a:lnSpc>
              <a:spcBef>
                <a:spcPts val="864"/>
              </a:spcBef>
              <a:buFont typeface="Arial" panose="020B0604020202020204" pitchFamily="34" charset="0"/>
              <a:buNone/>
              <a:defRPr sz="2400" kern="1200" spc="-10" baseline="0">
                <a:latin typeface="Arial" charset="0"/>
                <a:ea typeface="Arial" charset="0"/>
                <a:cs typeface="Arial" charset="0"/>
              </a:defRPr>
            </a:lvl1pPr>
          </a:lstStyle>
          <a:p>
            <a:pPr lvl="0"/>
            <a:r>
              <a:rPr lang="en-US"/>
              <a:t>Click to edit Master text styles</a:t>
            </a:r>
          </a:p>
        </p:txBody>
      </p:sp>
      <p:sp>
        <p:nvSpPr>
          <p:cNvPr id="35" name="Text Placeholder 9"/>
          <p:cNvSpPr>
            <a:spLocks noGrp="1"/>
          </p:cNvSpPr>
          <p:nvPr>
            <p:ph type="body" sz="quarter" idx="16"/>
          </p:nvPr>
        </p:nvSpPr>
        <p:spPr>
          <a:xfrm>
            <a:off x="3963232" y="9083675"/>
            <a:ext cx="3191697" cy="1015663"/>
          </a:xfrm>
        </p:spPr>
        <p:txBody>
          <a:bodyPr>
            <a:noAutofit/>
          </a:bodyPr>
          <a:lstStyle>
            <a:lvl1pPr marL="0" indent="0">
              <a:lnSpc>
                <a:spcPct val="100000"/>
              </a:lnSpc>
              <a:spcBef>
                <a:spcPts val="864"/>
              </a:spcBef>
              <a:buFont typeface="Arial" panose="020B0604020202020204" pitchFamily="34" charset="0"/>
              <a:buNone/>
              <a:defRPr sz="2400" kern="1200" spc="-10" baseline="0">
                <a:latin typeface="Arial" charset="0"/>
                <a:ea typeface="Arial" charset="0"/>
                <a:cs typeface="Arial" charset="0"/>
              </a:defRPr>
            </a:lvl1pPr>
          </a:lstStyle>
          <a:p>
            <a:pPr lvl="0"/>
            <a:r>
              <a:rPr lang="en-US"/>
              <a:t>Click to edit Master text styles</a:t>
            </a:r>
          </a:p>
        </p:txBody>
      </p:sp>
      <p:sp>
        <p:nvSpPr>
          <p:cNvPr id="8" name="Text Placeholder 7"/>
          <p:cNvSpPr>
            <a:spLocks noGrp="1"/>
          </p:cNvSpPr>
          <p:nvPr>
            <p:ph type="body" sz="quarter" idx="14"/>
          </p:nvPr>
        </p:nvSpPr>
        <p:spPr>
          <a:xfrm>
            <a:off x="612648" y="7662672"/>
            <a:ext cx="9896602" cy="1015663"/>
          </a:xfrm>
        </p:spPr>
        <p:txBody>
          <a:bodyPr>
            <a:noAutofit/>
          </a:bodyPr>
          <a:lstStyle>
            <a:lvl1pPr marL="0" indent="0">
              <a:lnSpc>
                <a:spcPts val="6600"/>
              </a:lnSpc>
              <a:buFont typeface="Arial" panose="020B0604020202020204" pitchFamily="34" charset="0"/>
              <a:buNone/>
              <a:defRPr sz="7200" kern="1200" spc="-10" baseline="0">
                <a:latin typeface="Arial" charset="0"/>
                <a:ea typeface="Arial" charset="0"/>
                <a:cs typeface="Arial" charset="0"/>
              </a:defRPr>
            </a:lvl1pPr>
          </a:lstStyle>
          <a:p>
            <a:pPr lvl="0"/>
            <a:r>
              <a:rPr lang="en-US"/>
              <a:t>Click to edit Master text styles</a:t>
            </a:r>
          </a:p>
        </p:txBody>
      </p:sp>
      <p:sp>
        <p:nvSpPr>
          <p:cNvPr id="5" name="Title 4"/>
          <p:cNvSpPr>
            <a:spLocks noGrp="1"/>
          </p:cNvSpPr>
          <p:nvPr>
            <p:ph type="title"/>
          </p:nvPr>
        </p:nvSpPr>
        <p:spPr>
          <a:xfrm>
            <a:off x="615553" y="1609344"/>
            <a:ext cx="9893506" cy="846386"/>
          </a:xfrm>
        </p:spPr>
        <p:txBody>
          <a:bodyPr>
            <a:noAutofit/>
          </a:bodyPr>
          <a:lstStyle>
            <a:lvl1pPr marL="0" indent="0" algn="l">
              <a:lnSpc>
                <a:spcPts val="6600"/>
              </a:lnSpc>
              <a:spcBef>
                <a:spcPts val="1415"/>
              </a:spcBef>
              <a:buFont typeface="Arial" panose="020B0604020202020204" pitchFamily="34" charset="0"/>
              <a:buNone/>
              <a:defRPr sz="7200" kern="1200" spc="-10" baseline="0"/>
            </a:lvl1pPr>
          </a:lstStyle>
          <a:p>
            <a:r>
              <a:rPr lang="en-US"/>
              <a:t>Click to edit Master title style</a:t>
            </a:r>
          </a:p>
        </p:txBody>
      </p:sp>
      <p:sp>
        <p:nvSpPr>
          <p:cNvPr id="7" name="Text Placeholder 6"/>
          <p:cNvSpPr>
            <a:spLocks noGrp="1"/>
          </p:cNvSpPr>
          <p:nvPr>
            <p:ph type="body" sz="quarter" idx="11"/>
          </p:nvPr>
        </p:nvSpPr>
        <p:spPr>
          <a:xfrm>
            <a:off x="612775" y="502920"/>
            <a:ext cx="9893506"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3" name="Text Placeholder 2"/>
          <p:cNvSpPr>
            <a:spLocks noGrp="1"/>
          </p:cNvSpPr>
          <p:nvPr>
            <p:ph type="body" sz="quarter" idx="12"/>
          </p:nvPr>
        </p:nvSpPr>
        <p:spPr>
          <a:xfrm>
            <a:off x="612648" y="2634412"/>
            <a:ext cx="4798514" cy="3872223"/>
          </a:xfrm>
        </p:spPr>
        <p:txBody>
          <a:bodyPr tIns="182880">
            <a:noAutofit/>
          </a:bodyPr>
          <a:lstStyle>
            <a:lvl1pPr marL="0" indent="0">
              <a:lnSpc>
                <a:spcPts val="3900"/>
              </a:lnSpc>
              <a:spcBef>
                <a:spcPts val="0"/>
              </a:spcBef>
              <a:spcAft>
                <a:spcPts val="1800"/>
              </a:spcAft>
              <a:buFont typeface="Arial"/>
              <a:buNone/>
              <a:defRPr sz="2400" kern="1200" spc="-10" baseline="0">
                <a:latin typeface="Arial" charset="0"/>
                <a:ea typeface="Arial" charset="0"/>
                <a:cs typeface="Arial" charset="0"/>
              </a:defRPr>
            </a:lvl1pPr>
            <a:lvl2pPr marL="457200" indent="0">
              <a:buClrTx/>
              <a:buFont typeface="Arial"/>
              <a:buNone/>
              <a:defRPr sz="2800" baseline="0">
                <a:latin typeface="Arial"/>
                <a:cs typeface="Arial"/>
              </a:defRPr>
            </a:lvl2pPr>
          </a:lstStyle>
          <a:p>
            <a:pPr lvl="0"/>
            <a:r>
              <a:rPr lang="en-US"/>
              <a:t>Click to edit Master text styles</a:t>
            </a:r>
          </a:p>
        </p:txBody>
      </p:sp>
      <p:sp>
        <p:nvSpPr>
          <p:cNvPr id="26" name="Text Placeholder 2"/>
          <p:cNvSpPr>
            <a:spLocks noGrp="1"/>
          </p:cNvSpPr>
          <p:nvPr>
            <p:ph type="body" sz="quarter" idx="13"/>
          </p:nvPr>
        </p:nvSpPr>
        <p:spPr>
          <a:xfrm>
            <a:off x="5707767" y="2634412"/>
            <a:ext cx="4798514" cy="3872223"/>
          </a:xfrm>
        </p:spPr>
        <p:txBody>
          <a:bodyPr tIns="182880">
            <a:noAutofit/>
          </a:bodyPr>
          <a:lstStyle>
            <a:lvl1pPr marL="0" indent="0">
              <a:lnSpc>
                <a:spcPts val="3900"/>
              </a:lnSpc>
              <a:spcBef>
                <a:spcPts val="0"/>
              </a:spcBef>
              <a:spcAft>
                <a:spcPts val="1800"/>
              </a:spcAft>
              <a:buFont typeface="Arial" panose="020B0604020202020204" pitchFamily="34" charset="0"/>
              <a:buNone/>
              <a:defRPr sz="2400" kern="1200" spc="-10" baseline="0">
                <a:latin typeface="Arial" charset="0"/>
                <a:ea typeface="Arial" charset="0"/>
                <a:cs typeface="Arial" charset="0"/>
              </a:defRPr>
            </a:lvl1pPr>
          </a:lstStyle>
          <a:p>
            <a:pPr lvl="0"/>
            <a:r>
              <a:rPr lang="en-US"/>
              <a:t>Click to edit Master text styles</a:t>
            </a:r>
          </a:p>
        </p:txBody>
      </p:sp>
      <p:sp>
        <p:nvSpPr>
          <p:cNvPr id="10" name="Text Placeholder 9"/>
          <p:cNvSpPr>
            <a:spLocks noGrp="1"/>
          </p:cNvSpPr>
          <p:nvPr>
            <p:ph type="body" sz="quarter" idx="15"/>
          </p:nvPr>
        </p:nvSpPr>
        <p:spPr>
          <a:xfrm>
            <a:off x="612648" y="9074362"/>
            <a:ext cx="3190930" cy="1015663"/>
          </a:xfrm>
        </p:spPr>
        <p:txBody>
          <a:bodyPr>
            <a:noAutofit/>
          </a:bodyPr>
          <a:lstStyle>
            <a:lvl1pPr marL="0" indent="0">
              <a:lnSpc>
                <a:spcPct val="100000"/>
              </a:lnSpc>
              <a:spcBef>
                <a:spcPts val="864"/>
              </a:spcBef>
              <a:buFont typeface="Arial" panose="020B0604020202020204" pitchFamily="34" charset="0"/>
              <a:buNone/>
              <a:defRPr sz="2400" kern="1200" spc="-10" baseline="0">
                <a:latin typeface="Arial" charset="0"/>
                <a:ea typeface="Arial" charset="0"/>
                <a:cs typeface="Arial" charset="0"/>
              </a:defRPr>
            </a:lvl1pPr>
          </a:lstStyle>
          <a:p>
            <a:pPr lvl="0"/>
            <a:r>
              <a:rPr lang="en-US"/>
              <a:t>Click to edit Master text styles</a:t>
            </a:r>
          </a:p>
        </p:txBody>
      </p:sp>
      <p:sp>
        <p:nvSpPr>
          <p:cNvPr id="14" name="Holder 6">
            <a:extLst>
              <a:ext uri="{FF2B5EF4-FFF2-40B4-BE49-F238E27FC236}">
                <a16:creationId xmlns:a16="http://schemas.microsoft.com/office/drawing/2014/main" id="{5C8C91C8-DECF-484A-BA3D-F8EA4C017E8C}"/>
              </a:ext>
            </a:extLst>
          </p:cNvPr>
          <p:cNvSpPr>
            <a:spLocks noGrp="1"/>
          </p:cNvSpPr>
          <p:nvPr>
            <p:ph type="sldNum" sz="quarter" idx="20"/>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C5F3FFB1-13D9-4546-A272-261E975E298C}" type="slidenum">
              <a:rPr lang="en-US" altLang="en-US"/>
              <a:pPr/>
              <a:t>‹#›</a:t>
            </a:fld>
            <a:endParaRPr lang="en-US" altLang="en-US"/>
          </a:p>
        </p:txBody>
      </p:sp>
      <p:sp>
        <p:nvSpPr>
          <p:cNvPr id="15" name="Text Placeholder 3">
            <a:extLst>
              <a:ext uri="{FF2B5EF4-FFF2-40B4-BE49-F238E27FC236}">
                <a16:creationId xmlns:a16="http://schemas.microsoft.com/office/drawing/2014/main" id="{47CC288C-1D84-DC4D-AF69-FF11B1C488C3}"/>
              </a:ext>
            </a:extLst>
          </p:cNvPr>
          <p:cNvSpPr>
            <a:spLocks noGrp="1"/>
          </p:cNvSpPr>
          <p:nvPr>
            <p:ph type="body" sz="quarter" idx="21"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2135868110"/>
      </p:ext>
    </p:extLst>
  </p:cSld>
  <p:clrMapOvr>
    <a:masterClrMapping/>
  </p:clrMapOvr>
  <p:hf hdr="0" dt="0"/>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1_3.1 Index">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860B42-5C28-4836-AACA-12D037B5806F}"/>
              </a:ext>
            </a:extLst>
          </p:cNvPr>
          <p:cNvSpPr/>
          <p:nvPr userDrawn="1"/>
        </p:nvSpPr>
        <p:spPr>
          <a:xfrm>
            <a:off x="9290050" y="0"/>
            <a:ext cx="10814050" cy="11309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Picture 3" descr="A picture containing wheel&#10;&#10;Description automatically generated"/>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4"/>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2775" y="1900697"/>
            <a:ext cx="7534275" cy="198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Holder 2"/>
          <p:cNvSpPr>
            <a:spLocks noGrp="1"/>
          </p:cNvSpPr>
          <p:nvPr>
            <p:ph type="ctrTitle"/>
          </p:nvPr>
        </p:nvSpPr>
        <p:spPr>
          <a:xfrm>
            <a:off x="612648" y="950976"/>
            <a:ext cx="7534275" cy="553998"/>
          </a:xfrm>
          <a:prstGeom prst="rect">
            <a:avLst/>
          </a:prstGeom>
        </p:spPr>
        <p:txBody>
          <a:bodyPr wrap="square" anchor="t">
            <a:spAutoFit/>
          </a:bodyPr>
          <a:lstStyle>
            <a:lvl1pPr marL="0" marR="5080" algn="l">
              <a:lnSpc>
                <a:spcPct val="100000"/>
              </a:lnSpc>
              <a:spcBef>
                <a:spcPts val="0"/>
              </a:spcBef>
              <a:defRPr sz="3600" b="0" i="0" kern="1200" spc="-10" baseline="0">
                <a:solidFill>
                  <a:srgbClr val="010202"/>
                </a:solidFill>
                <a:latin typeface="Arial"/>
                <a:cs typeface="Arial"/>
              </a:defRPr>
            </a:lvl1pPr>
          </a:lstStyle>
          <a:p>
            <a:r>
              <a:rPr lang="en-US"/>
              <a:t>Click to edit Master title style</a:t>
            </a:r>
          </a:p>
        </p:txBody>
      </p:sp>
      <p:sp>
        <p:nvSpPr>
          <p:cNvPr id="7" name="Holder 6"/>
          <p:cNvSpPr>
            <a:spLocks noGrp="1"/>
          </p:cNvSpPr>
          <p:nvPr>
            <p:ph type="sldNum" sz="quarter" idx="12"/>
          </p:nvPr>
        </p:nvSpPr>
        <p:spPr>
          <a:xfrm>
            <a:off x="603250" y="10433050"/>
            <a:ext cx="1295400" cy="214313"/>
          </a:xfrm>
          <a:prstGeom prst="rect">
            <a:avLst/>
          </a:prstGeom>
        </p:spPr>
        <p:txBody>
          <a:bodyPr wrap="square" lIns="0" tIns="0" rIns="0" bIns="0" anchor="b" anchorCtr="0">
            <a:spAutoFit/>
          </a:bodyPr>
          <a:lstStyle>
            <a:lvl1pPr algn="l" fontAlgn="auto">
              <a:spcBef>
                <a:spcPts val="0"/>
              </a:spcBef>
              <a:spcAft>
                <a:spcPts val="0"/>
              </a:spcAft>
              <a:defRPr sz="1400" b="1" cap="all" baseline="0" smtClean="0">
                <a:solidFill>
                  <a:schemeClr val="tx1"/>
                </a:solidFill>
                <a:latin typeface="Arial" panose="020B0604020202020204" pitchFamily="34" charset="0"/>
                <a:ea typeface="+mn-ea"/>
                <a:cs typeface="Arial" panose="020B0604020202020204" pitchFamily="34" charset="0"/>
              </a:defRPr>
            </a:lvl1pPr>
          </a:lstStyle>
          <a:p>
            <a:pPr>
              <a:defRPr/>
            </a:pPr>
            <a:fld id="{78368AFC-FE9F-D847-9A28-AC25DAA724DC}" type="slidenum">
              <a:rPr lang="en-US"/>
              <a:pPr>
                <a:defRPr/>
              </a:pPr>
              <a:t>‹#›</a:t>
            </a:fld>
            <a:endParaRPr lang="en-US"/>
          </a:p>
        </p:txBody>
      </p:sp>
      <p:sp>
        <p:nvSpPr>
          <p:cNvPr id="8" name="Text Placeholder 7">
            <a:extLst>
              <a:ext uri="{FF2B5EF4-FFF2-40B4-BE49-F238E27FC236}">
                <a16:creationId xmlns:a16="http://schemas.microsoft.com/office/drawing/2014/main" id="{098AB5B5-FEFC-4034-B37B-7489B4E2D78C}"/>
              </a:ext>
            </a:extLst>
          </p:cNvPr>
          <p:cNvSpPr>
            <a:spLocks noGrp="1"/>
          </p:cNvSpPr>
          <p:nvPr>
            <p:ph type="body" sz="quarter" idx="16" hasCustomPrompt="1"/>
          </p:nvPr>
        </p:nvSpPr>
        <p:spPr>
          <a:xfrm>
            <a:off x="603250" y="2454275"/>
            <a:ext cx="7543800" cy="7453313"/>
          </a:xfrm>
        </p:spPr>
        <p:txBody>
          <a:bodyPr/>
          <a:lstStyle>
            <a:lvl1pPr>
              <a:defRPr sz="7200">
                <a:latin typeface="Arial" panose="020B0604020202020204" pitchFamily="34" charset="0"/>
                <a:cs typeface="Arial" panose="020B0604020202020204" pitchFamily="34" charset="0"/>
              </a:defRPr>
            </a:lvl1pPr>
          </a:lstStyle>
          <a:p>
            <a:pPr lvl="0"/>
            <a:r>
              <a:rPr lang="en-US"/>
              <a:t>Add statement</a:t>
            </a:r>
            <a:endParaRPr lang="es-MX"/>
          </a:p>
        </p:txBody>
      </p:sp>
      <p:sp>
        <p:nvSpPr>
          <p:cNvPr id="12" name="Text Placeholder 5">
            <a:extLst>
              <a:ext uri="{FF2B5EF4-FFF2-40B4-BE49-F238E27FC236}">
                <a16:creationId xmlns:a16="http://schemas.microsoft.com/office/drawing/2014/main" id="{2A81A92E-3FAD-6840-B2EF-EBD6B46048D2}"/>
              </a:ext>
            </a:extLst>
          </p:cNvPr>
          <p:cNvSpPr>
            <a:spLocks noGrp="1"/>
          </p:cNvSpPr>
          <p:nvPr>
            <p:ph type="body" sz="quarter" idx="17"/>
          </p:nvPr>
        </p:nvSpPr>
        <p:spPr>
          <a:xfrm>
            <a:off x="10052050" y="2454275"/>
            <a:ext cx="9448800" cy="7453313"/>
          </a:xfrm>
        </p:spPr>
        <p:txBody>
          <a:bodyPr/>
          <a:lstStyle>
            <a:lvl1pPr>
              <a:lnSpc>
                <a:spcPct val="100000"/>
              </a:lnSpc>
              <a:spcBef>
                <a:spcPts val="800"/>
              </a:spcBef>
              <a:spcAft>
                <a:spcPts val="800"/>
              </a:spcAft>
              <a:defRPr sz="36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2pPr>
            <a:lvl3pPr marL="34290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3pPr>
            <a:lvl4pPr marL="116586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3">
            <a:extLst>
              <a:ext uri="{FF2B5EF4-FFF2-40B4-BE49-F238E27FC236}">
                <a16:creationId xmlns:a16="http://schemas.microsoft.com/office/drawing/2014/main" id="{BEDE796D-B132-694E-BDEC-8F9168F57824}"/>
              </a:ext>
            </a:extLst>
          </p:cNvPr>
          <p:cNvSpPr>
            <a:spLocks noGrp="1"/>
          </p:cNvSpPr>
          <p:nvPr>
            <p:ph type="body" sz="quarter" idx="11" hasCustomPrompt="1"/>
          </p:nvPr>
        </p:nvSpPr>
        <p:spPr>
          <a:xfrm>
            <a:off x="2216150" y="10074275"/>
            <a:ext cx="5930773" cy="6111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3757105029"/>
      </p:ext>
    </p:extLst>
  </p:cSld>
  <p:clrMapOvr>
    <a:masterClrMapping/>
  </p:clrMapOvr>
  <p:hf hdr="0" dt="0"/>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4 AES Internal [Image]">
    <p:spTree>
      <p:nvGrpSpPr>
        <p:cNvPr id="1" name=""/>
        <p:cNvGrpSpPr/>
        <p:nvPr/>
      </p:nvGrpSpPr>
      <p:grpSpPr>
        <a:xfrm>
          <a:off x="0" y="0"/>
          <a:ext cx="0" cy="0"/>
          <a:chOff x="0" y="0"/>
          <a:chExt cx="0" cy="0"/>
        </a:xfrm>
      </p:grpSpPr>
      <p:pic>
        <p:nvPicPr>
          <p:cNvPr id="11" name="Picture 3" descr="A picture containing wheel&#10;&#10;Description automatically generated">
            <a:extLst>
              <a:ext uri="{FF2B5EF4-FFF2-40B4-BE49-F238E27FC236}">
                <a16:creationId xmlns:a16="http://schemas.microsoft.com/office/drawing/2014/main" id="{DB4A1562-43A9-2B4A-9C49-AA4E493A4B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a:extLst>
              <a:ext uri="{FF2B5EF4-FFF2-40B4-BE49-F238E27FC236}">
                <a16:creationId xmlns:a16="http://schemas.microsoft.com/office/drawing/2014/main" id="{7B561F0A-29B3-B241-8B5F-EC82023290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775" y="5953125"/>
            <a:ext cx="18845213"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Picture Placeholder 3"/>
          <p:cNvSpPr>
            <a:spLocks noGrp="1"/>
          </p:cNvSpPr>
          <p:nvPr>
            <p:ph type="pic" sz="quarter" idx="19"/>
          </p:nvPr>
        </p:nvSpPr>
        <p:spPr>
          <a:xfrm>
            <a:off x="10204704" y="6135624"/>
            <a:ext cx="7671816" cy="3941064"/>
          </a:xfrm>
        </p:spPr>
        <p:txBody>
          <a:bodyPr>
            <a:normAutofit/>
          </a:bodyPr>
          <a:lstStyle/>
          <a:p>
            <a:pPr lvl="0"/>
            <a:r>
              <a:rPr lang="en-US" noProof="0"/>
              <a:t>Click icon to add picture</a:t>
            </a:r>
          </a:p>
        </p:txBody>
      </p:sp>
      <p:sp>
        <p:nvSpPr>
          <p:cNvPr id="19" name="Picture Placeholder 3"/>
          <p:cNvSpPr>
            <a:spLocks noGrp="1"/>
          </p:cNvSpPr>
          <p:nvPr>
            <p:ph type="pic" sz="quarter" idx="18"/>
          </p:nvPr>
        </p:nvSpPr>
        <p:spPr>
          <a:xfrm>
            <a:off x="5102352" y="6144768"/>
            <a:ext cx="3193620" cy="3008376"/>
          </a:xfrm>
        </p:spPr>
        <p:txBody>
          <a:bodyPr>
            <a:normAutofit/>
          </a:bodyPr>
          <a:lstStyle/>
          <a:p>
            <a:pPr lvl="0"/>
            <a:r>
              <a:rPr lang="en-US" noProof="0"/>
              <a:t>Click icon to add picture</a:t>
            </a:r>
          </a:p>
        </p:txBody>
      </p:sp>
      <p:sp>
        <p:nvSpPr>
          <p:cNvPr id="18" name="Picture Placeholder 3"/>
          <p:cNvSpPr>
            <a:spLocks noGrp="1"/>
          </p:cNvSpPr>
          <p:nvPr>
            <p:ph type="pic" sz="quarter" idx="17"/>
          </p:nvPr>
        </p:nvSpPr>
        <p:spPr>
          <a:xfrm>
            <a:off x="7013448" y="3246120"/>
            <a:ext cx="3191256" cy="2715768"/>
          </a:xfrm>
        </p:spPr>
        <p:txBody>
          <a:bodyPr>
            <a:normAutofit/>
          </a:bodyPr>
          <a:lstStyle/>
          <a:p>
            <a:pPr lvl="0"/>
            <a:r>
              <a:rPr lang="en-US" noProof="0"/>
              <a:t>Click icon to add picture</a:t>
            </a:r>
          </a:p>
        </p:txBody>
      </p:sp>
      <p:sp>
        <p:nvSpPr>
          <p:cNvPr id="4" name="Picture Placeholder 3"/>
          <p:cNvSpPr>
            <a:spLocks noGrp="1"/>
          </p:cNvSpPr>
          <p:nvPr>
            <p:ph type="pic" sz="quarter" idx="16"/>
          </p:nvPr>
        </p:nvSpPr>
        <p:spPr>
          <a:xfrm>
            <a:off x="0" y="1545335"/>
            <a:ext cx="5103813" cy="4416553"/>
          </a:xfrm>
        </p:spPr>
        <p:txBody>
          <a:bodyPr>
            <a:normAutofit/>
          </a:bodyPr>
          <a:lstStyle/>
          <a:p>
            <a:pPr lvl="0"/>
            <a:r>
              <a:rPr lang="en-US" noProof="0"/>
              <a:t>Click icon to add picture</a:t>
            </a:r>
          </a:p>
        </p:txBody>
      </p:sp>
      <p:sp>
        <p:nvSpPr>
          <p:cNvPr id="5" name="Title 4"/>
          <p:cNvSpPr>
            <a:spLocks noGrp="1"/>
          </p:cNvSpPr>
          <p:nvPr>
            <p:ph type="title"/>
          </p:nvPr>
        </p:nvSpPr>
        <p:spPr>
          <a:xfrm>
            <a:off x="11814048" y="1545335"/>
            <a:ext cx="6089904" cy="1477328"/>
          </a:xfrm>
        </p:spPr>
        <p:txBody>
          <a:bodyPr tIns="64008">
            <a:noAutofit/>
          </a:bodyPr>
          <a:lstStyle>
            <a:lvl1pPr algn="l">
              <a:lnSpc>
                <a:spcPct val="100000"/>
              </a:lnSpc>
              <a:spcBef>
                <a:spcPts val="492"/>
              </a:spcBef>
              <a:defRPr sz="3600" kern="1200" spc="-10" baseline="0"/>
            </a:lvl1pPr>
          </a:lstStyle>
          <a:p>
            <a:r>
              <a:rPr lang="en-US"/>
              <a:t>Click to edit Master title style</a:t>
            </a:r>
          </a:p>
        </p:txBody>
      </p:sp>
      <p:sp>
        <p:nvSpPr>
          <p:cNvPr id="7" name="Text Placeholder 6"/>
          <p:cNvSpPr>
            <a:spLocks noGrp="1"/>
          </p:cNvSpPr>
          <p:nvPr>
            <p:ph type="body" sz="quarter" idx="11"/>
          </p:nvPr>
        </p:nvSpPr>
        <p:spPr>
          <a:xfrm>
            <a:off x="612775" y="502920"/>
            <a:ext cx="18845213"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10" name="Text Placeholder 9"/>
          <p:cNvSpPr>
            <a:spLocks noGrp="1"/>
          </p:cNvSpPr>
          <p:nvPr>
            <p:ph type="body" sz="quarter" idx="15"/>
          </p:nvPr>
        </p:nvSpPr>
        <p:spPr>
          <a:xfrm>
            <a:off x="612648" y="7562087"/>
            <a:ext cx="2880360" cy="1536192"/>
          </a:xfrm>
        </p:spPr>
        <p:txBody>
          <a:bodyPr>
            <a:noAutofit/>
          </a:bodyPr>
          <a:lstStyle>
            <a:lvl1pPr marL="0">
              <a:spcBef>
                <a:spcPts val="0"/>
              </a:spcBef>
              <a:defRPr sz="2400" kern="1200" spc="-10" baseline="0">
                <a:latin typeface="Arial" charset="0"/>
                <a:ea typeface="Arial" charset="0"/>
                <a:cs typeface="Arial" charset="0"/>
              </a:defRPr>
            </a:lvl1pPr>
          </a:lstStyle>
          <a:p>
            <a:pPr lvl="0"/>
            <a:r>
              <a:rPr lang="en-US"/>
              <a:t>Click to edit Master text styles</a:t>
            </a:r>
          </a:p>
        </p:txBody>
      </p:sp>
      <p:sp>
        <p:nvSpPr>
          <p:cNvPr id="15" name="Text Placeholder 3"/>
          <p:cNvSpPr>
            <a:spLocks noGrp="1"/>
          </p:cNvSpPr>
          <p:nvPr>
            <p:ph type="body" sz="quarter" idx="14"/>
          </p:nvPr>
        </p:nvSpPr>
        <p:spPr>
          <a:xfrm>
            <a:off x="11814048" y="3455989"/>
            <a:ext cx="6089904" cy="1477328"/>
          </a:xfrm>
        </p:spPr>
        <p:txBody>
          <a:bodyPr>
            <a:no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Lucida Grande"/>
              <a:buChar char="→"/>
              <a:defRPr sz="2400">
                <a:latin typeface="Arial" panose="020B0604020202020204" pitchFamily="34" charset="0"/>
                <a:cs typeface="Arial" panose="020B0604020202020204" pitchFamily="34" charset="0"/>
              </a:defRPr>
            </a:lvl2pPr>
            <a:lvl3pPr marL="0">
              <a:spcAft>
                <a:spcPts val="800"/>
              </a:spcAft>
              <a:defRPr sz="2400">
                <a:solidFill>
                  <a:schemeClr val="accent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13" name="Holder 6">
            <a:extLst>
              <a:ext uri="{FF2B5EF4-FFF2-40B4-BE49-F238E27FC236}">
                <a16:creationId xmlns:a16="http://schemas.microsoft.com/office/drawing/2014/main" id="{EE1CCA96-FFEE-7B45-9A8D-B913A22990E9}"/>
              </a:ext>
            </a:extLst>
          </p:cNvPr>
          <p:cNvSpPr>
            <a:spLocks noGrp="1"/>
          </p:cNvSpPr>
          <p:nvPr>
            <p:ph type="sldNum" sz="quarter" idx="21"/>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810481C2-6D2D-C74B-B402-1FA91C1CF7B0}" type="slidenum">
              <a:rPr lang="en-US" altLang="en-US"/>
              <a:pPr/>
              <a:t>‹#›</a:t>
            </a:fld>
            <a:endParaRPr lang="en-US" altLang="en-US"/>
          </a:p>
        </p:txBody>
      </p:sp>
      <p:sp>
        <p:nvSpPr>
          <p:cNvPr id="14" name="Text Placeholder 3">
            <a:extLst>
              <a:ext uri="{FF2B5EF4-FFF2-40B4-BE49-F238E27FC236}">
                <a16:creationId xmlns:a16="http://schemas.microsoft.com/office/drawing/2014/main" id="{BF47276A-6F41-924C-9639-4915CC2BCBC7}"/>
              </a:ext>
            </a:extLst>
          </p:cNvPr>
          <p:cNvSpPr>
            <a:spLocks noGrp="1"/>
          </p:cNvSpPr>
          <p:nvPr>
            <p:ph type="body" sz="quarter" idx="22"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987046917"/>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 AES Internal [Image]">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E147B807-0B84-E141-BF82-F857774308A3}"/>
              </a:ext>
            </a:extLst>
          </p:cNvPr>
          <p:cNvSpPr>
            <a:spLocks/>
          </p:cNvSpPr>
          <p:nvPr/>
        </p:nvSpPr>
        <p:spPr bwMode="auto">
          <a:xfrm>
            <a:off x="8615365" y="0"/>
            <a:ext cx="11488736" cy="11309350"/>
          </a:xfrm>
          <a:custGeom>
            <a:avLst/>
            <a:gdLst>
              <a:gd name="T0" fmla="*/ 0 w 11489690"/>
              <a:gd name="T1" fmla="*/ 11309191 h 11308715"/>
              <a:gd name="T2" fmla="*/ 11488225 w 11489690"/>
              <a:gd name="T3" fmla="*/ 11309191 h 11308715"/>
              <a:gd name="T4" fmla="*/ 11488225 w 11489690"/>
              <a:gd name="T5" fmla="*/ 0 h 11308715"/>
              <a:gd name="T6" fmla="*/ 0 w 11489690"/>
              <a:gd name="T7" fmla="*/ 0 h 11308715"/>
              <a:gd name="T8" fmla="*/ 0 w 11489690"/>
              <a:gd name="T9" fmla="*/ 11309191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9690" h="11308715">
                <a:moveTo>
                  <a:pt x="0" y="11308556"/>
                </a:moveTo>
                <a:lnTo>
                  <a:pt x="11489178" y="11308556"/>
                </a:lnTo>
                <a:lnTo>
                  <a:pt x="11489178" y="0"/>
                </a:lnTo>
                <a:lnTo>
                  <a:pt x="0" y="0"/>
                </a:lnTo>
                <a:lnTo>
                  <a:pt x="0" y="11308556"/>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801"/>
          </a:p>
        </p:txBody>
      </p:sp>
      <p:pic>
        <p:nvPicPr>
          <p:cNvPr id="9" name="Picture 4" descr="A picture containing wheel&#10;&#10;Description automatically generated">
            <a:extLst>
              <a:ext uri="{FF2B5EF4-FFF2-40B4-BE49-F238E27FC236}">
                <a16:creationId xmlns:a16="http://schemas.microsoft.com/office/drawing/2014/main" id="{27B8FE59-70D5-C645-A89D-DB49BD5763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6" y="10360027"/>
            <a:ext cx="841374"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615554" y="1609345"/>
            <a:ext cx="7386115" cy="1692771"/>
          </a:xfrm>
        </p:spPr>
        <p:txBody>
          <a:bodyPr>
            <a:noAutofit/>
          </a:bodyPr>
          <a:lstStyle>
            <a:lvl1pPr algn="l">
              <a:lnSpc>
                <a:spcPts val="6599"/>
              </a:lnSpc>
              <a:spcBef>
                <a:spcPts val="0"/>
              </a:spcBef>
              <a:defRPr sz="7200" kern="1200" spc="-10" baseline="0"/>
            </a:lvl1pPr>
          </a:lstStyle>
          <a:p>
            <a:r>
              <a:rPr lang="en-US"/>
              <a:t>Click to edit Master title style</a:t>
            </a:r>
          </a:p>
        </p:txBody>
      </p:sp>
      <p:sp>
        <p:nvSpPr>
          <p:cNvPr id="7" name="Text Placeholder 6"/>
          <p:cNvSpPr>
            <a:spLocks noGrp="1"/>
          </p:cNvSpPr>
          <p:nvPr>
            <p:ph type="body" sz="quarter" idx="11"/>
          </p:nvPr>
        </p:nvSpPr>
        <p:spPr>
          <a:xfrm>
            <a:off x="612777" y="502922"/>
            <a:ext cx="7385956"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3" name="Picture Placeholder 2"/>
          <p:cNvSpPr>
            <a:spLocks noGrp="1"/>
          </p:cNvSpPr>
          <p:nvPr>
            <p:ph type="pic" sz="quarter" idx="18"/>
          </p:nvPr>
        </p:nvSpPr>
        <p:spPr>
          <a:xfrm>
            <a:off x="10217151" y="1631951"/>
            <a:ext cx="7683499" cy="7223124"/>
          </a:xfrm>
        </p:spPr>
        <p:txBody>
          <a:bodyPr>
            <a:normAutofit/>
          </a:bodyPr>
          <a:lstStyle/>
          <a:p>
            <a:pPr lvl="0"/>
            <a:r>
              <a:rPr lang="en-US" noProof="0"/>
              <a:t>Click icon to add picture</a:t>
            </a:r>
          </a:p>
        </p:txBody>
      </p:sp>
      <p:sp>
        <p:nvSpPr>
          <p:cNvPr id="10" name="Text Placeholder 5"/>
          <p:cNvSpPr>
            <a:spLocks noGrp="1"/>
          </p:cNvSpPr>
          <p:nvPr>
            <p:ph type="body" sz="quarter" idx="17"/>
          </p:nvPr>
        </p:nvSpPr>
        <p:spPr>
          <a:xfrm>
            <a:off x="612647" y="3670301"/>
            <a:ext cx="7401053" cy="6678613"/>
          </a:xfrm>
        </p:spPr>
        <p:txBody>
          <a:bodyPr/>
          <a:lstStyle>
            <a:lvl1pPr>
              <a:lnSpc>
                <a:spcPct val="100000"/>
              </a:lnSpc>
              <a:spcBef>
                <a:spcPts val="800"/>
              </a:spcBef>
              <a:spcAft>
                <a:spcPts val="800"/>
              </a:spcAft>
              <a:defRPr sz="3600">
                <a:latin typeface="Arial" panose="020B0604020202020204" pitchFamily="34" charset="0"/>
                <a:cs typeface="Arial" panose="020B0604020202020204" pitchFamily="34" charset="0"/>
              </a:defRPr>
            </a:lvl1pPr>
            <a:lvl2pPr marL="731487" indent="-731487">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2pPr>
            <a:lvl3pPr marL="342885" indent="-342885">
              <a:spcAft>
                <a:spcPts val="800"/>
              </a:spcAft>
              <a:buFont typeface="Arial" panose="020B0604020202020204" pitchFamily="34" charset="0"/>
              <a:buChar char="•"/>
              <a:defRPr sz="2399">
                <a:latin typeface="Arial" panose="020B0604020202020204" pitchFamily="34" charset="0"/>
                <a:cs typeface="Arial" panose="020B0604020202020204" pitchFamily="34" charset="0"/>
              </a:defRPr>
            </a:lvl3pPr>
            <a:lvl4pPr marL="1165807" indent="-342885">
              <a:spcAft>
                <a:spcPts val="800"/>
              </a:spcAft>
              <a:buFont typeface="Arial" panose="020B0604020202020204" pitchFamily="34" charset="0"/>
              <a:buChar char="•"/>
              <a:defRPr sz="2399">
                <a:latin typeface="Arial" panose="020B0604020202020204" pitchFamily="34" charset="0"/>
                <a:cs typeface="Arial" panose="020B0604020202020204" pitchFamily="34" charset="0"/>
              </a:defRPr>
            </a:lvl4pPr>
            <a:lvl5pPr marL="1536121" indent="-342885">
              <a:spcAft>
                <a:spcPts val="800"/>
              </a:spcAft>
              <a:buFont typeface="Arial"/>
              <a:buChar char="•"/>
              <a:defRPr sz="2399">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Holder 6">
            <a:extLst>
              <a:ext uri="{FF2B5EF4-FFF2-40B4-BE49-F238E27FC236}">
                <a16:creationId xmlns:a16="http://schemas.microsoft.com/office/drawing/2014/main" id="{89C5F08E-AECB-F640-A35F-93A20C815E10}"/>
              </a:ext>
            </a:extLst>
          </p:cNvPr>
          <p:cNvSpPr>
            <a:spLocks noGrp="1"/>
          </p:cNvSpPr>
          <p:nvPr>
            <p:ph type="sldNum" sz="quarter" idx="20"/>
          </p:nvPr>
        </p:nvSpPr>
        <p:spPr>
          <a:xfrm>
            <a:off x="603251" y="10433050"/>
            <a:ext cx="1295400" cy="214314"/>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D69C8311-6492-6A45-AFB1-8A5FB250FB04}" type="slidenum">
              <a:rPr lang="en-US" altLang="en-US"/>
              <a:pPr/>
              <a:t>‹#›</a:t>
            </a:fld>
            <a:endParaRPr lang="en-US" altLang="en-US"/>
          </a:p>
        </p:txBody>
      </p:sp>
      <p:sp>
        <p:nvSpPr>
          <p:cNvPr id="12" name="Text Placeholder 3">
            <a:extLst>
              <a:ext uri="{FF2B5EF4-FFF2-40B4-BE49-F238E27FC236}">
                <a16:creationId xmlns:a16="http://schemas.microsoft.com/office/drawing/2014/main" id="{1D1DA42F-F176-0940-B753-2C568054C231}"/>
              </a:ext>
            </a:extLst>
          </p:cNvPr>
          <p:cNvSpPr>
            <a:spLocks noGrp="1"/>
          </p:cNvSpPr>
          <p:nvPr>
            <p:ph type="body" sz="quarter" idx="21" hasCustomPrompt="1"/>
          </p:nvPr>
        </p:nvSpPr>
        <p:spPr>
          <a:xfrm>
            <a:off x="2216150" y="10348913"/>
            <a:ext cx="5797550" cy="336550"/>
          </a:xfrm>
        </p:spPr>
        <p:txBody>
          <a:bodyPr anchor="b">
            <a:normAutofit/>
          </a:bodyPr>
          <a:lstStyle>
            <a:lvl1pPr>
              <a:defRPr sz="2399"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16009362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5 AES Internal [Image]">
    <p:spTree>
      <p:nvGrpSpPr>
        <p:cNvPr id="1" name=""/>
        <p:cNvGrpSpPr/>
        <p:nvPr/>
      </p:nvGrpSpPr>
      <p:grpSpPr>
        <a:xfrm>
          <a:off x="0" y="0"/>
          <a:ext cx="0" cy="0"/>
          <a:chOff x="0" y="0"/>
          <a:chExt cx="0" cy="0"/>
        </a:xfrm>
      </p:grpSpPr>
      <p:pic>
        <p:nvPicPr>
          <p:cNvPr id="10" name="Picture 3">
            <a:extLst>
              <a:ext uri="{FF2B5EF4-FFF2-40B4-BE49-F238E27FC236}">
                <a16:creationId xmlns:a16="http://schemas.microsoft.com/office/drawing/2014/main" id="{0402E64A-ECB5-0C4A-865C-E5354D43D3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2775" y="1536700"/>
            <a:ext cx="1888807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A picture containing wheel&#10;&#10;Description automatically generated">
            <a:extLst>
              <a:ext uri="{FF2B5EF4-FFF2-40B4-BE49-F238E27FC236}">
                <a16:creationId xmlns:a16="http://schemas.microsoft.com/office/drawing/2014/main" id="{2BED1672-93F6-D64A-A61D-0BD0E6B1D1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5">
            <a:extLst>
              <a:ext uri="{FF2B5EF4-FFF2-40B4-BE49-F238E27FC236}">
                <a16:creationId xmlns:a16="http://schemas.microsoft.com/office/drawing/2014/main" id="{DEBDF0B6-9605-0A49-B739-A49B768F8AD4}"/>
              </a:ext>
            </a:extLst>
          </p:cNvPr>
          <p:cNvGrpSpPr>
            <a:grpSpLocks/>
          </p:cNvGrpSpPr>
          <p:nvPr/>
        </p:nvGrpSpPr>
        <p:grpSpPr bwMode="auto">
          <a:xfrm>
            <a:off x="6686550" y="1463675"/>
            <a:ext cx="6724650" cy="328613"/>
            <a:chOff x="6686423" y="1463675"/>
            <a:chExt cx="6724777" cy="329233"/>
          </a:xfrm>
        </p:grpSpPr>
        <p:sp>
          <p:nvSpPr>
            <p:cNvPr id="13" name="Rectangle 12">
              <a:extLst>
                <a:ext uri="{FF2B5EF4-FFF2-40B4-BE49-F238E27FC236}">
                  <a16:creationId xmlns:a16="http://schemas.microsoft.com/office/drawing/2014/main" id="{2311E319-90F8-644A-9FC0-0D0C05A5372F}"/>
                </a:ext>
              </a:extLst>
            </p:cNvPr>
            <p:cNvSpPr/>
            <p:nvPr/>
          </p:nvSpPr>
          <p:spPr>
            <a:xfrm>
              <a:off x="13085757" y="1463675"/>
              <a:ext cx="325443" cy="305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a:extLst>
                <a:ext uri="{FF2B5EF4-FFF2-40B4-BE49-F238E27FC236}">
                  <a16:creationId xmlns:a16="http://schemas.microsoft.com/office/drawing/2014/main" id="{21237614-BAD7-8F49-A183-D364A4E29B44}"/>
                </a:ext>
              </a:extLst>
            </p:cNvPr>
            <p:cNvSpPr/>
            <p:nvPr/>
          </p:nvSpPr>
          <p:spPr>
            <a:xfrm>
              <a:off x="6686423" y="1487533"/>
              <a:ext cx="325444" cy="305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5" name="Picture Placeholder 4"/>
          <p:cNvSpPr>
            <a:spLocks noGrp="1"/>
          </p:cNvSpPr>
          <p:nvPr>
            <p:ph type="pic" sz="quarter" idx="12"/>
          </p:nvPr>
        </p:nvSpPr>
        <p:spPr>
          <a:xfrm>
            <a:off x="612648" y="2029968"/>
            <a:ext cx="6073775" cy="3685032"/>
          </a:xfrm>
        </p:spPr>
        <p:txBody>
          <a:bodyPr>
            <a:normAutofit/>
          </a:bodyPr>
          <a:lstStyle/>
          <a:p>
            <a:pPr lvl="0"/>
            <a:r>
              <a:rPr lang="en-US" noProof="0"/>
              <a:t>Click icon to add picture</a:t>
            </a:r>
          </a:p>
        </p:txBody>
      </p:sp>
      <p:sp>
        <p:nvSpPr>
          <p:cNvPr id="7" name="Text Placeholder 6"/>
          <p:cNvSpPr>
            <a:spLocks noGrp="1"/>
          </p:cNvSpPr>
          <p:nvPr>
            <p:ph type="body" sz="quarter" idx="11"/>
          </p:nvPr>
        </p:nvSpPr>
        <p:spPr>
          <a:xfrm>
            <a:off x="612775" y="502920"/>
            <a:ext cx="18888075"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21" name="Picture Placeholder 4"/>
          <p:cNvSpPr>
            <a:spLocks noGrp="1"/>
          </p:cNvSpPr>
          <p:nvPr>
            <p:ph type="pic" sz="quarter" idx="13"/>
          </p:nvPr>
        </p:nvSpPr>
        <p:spPr>
          <a:xfrm>
            <a:off x="7018020" y="2029968"/>
            <a:ext cx="6073775" cy="3685032"/>
          </a:xfrm>
        </p:spPr>
        <p:txBody>
          <a:bodyPr>
            <a:normAutofit/>
          </a:bodyPr>
          <a:lstStyle/>
          <a:p>
            <a:pPr lvl="0"/>
            <a:r>
              <a:rPr lang="en-US" noProof="0"/>
              <a:t>Click icon to add picture</a:t>
            </a:r>
          </a:p>
        </p:txBody>
      </p:sp>
      <p:sp>
        <p:nvSpPr>
          <p:cNvPr id="22" name="Picture Placeholder 4"/>
          <p:cNvSpPr>
            <a:spLocks noGrp="1"/>
          </p:cNvSpPr>
          <p:nvPr>
            <p:ph type="pic" sz="quarter" idx="14"/>
          </p:nvPr>
        </p:nvSpPr>
        <p:spPr>
          <a:xfrm>
            <a:off x="13423392" y="2029968"/>
            <a:ext cx="6073775" cy="3685032"/>
          </a:xfrm>
        </p:spPr>
        <p:txBody>
          <a:bodyPr>
            <a:normAutofit/>
          </a:bodyPr>
          <a:lstStyle/>
          <a:p>
            <a:pPr lvl="0"/>
            <a:r>
              <a:rPr lang="en-US" noProof="0"/>
              <a:t>Click icon to add picture</a:t>
            </a:r>
          </a:p>
        </p:txBody>
      </p:sp>
      <p:sp>
        <p:nvSpPr>
          <p:cNvPr id="23" name="Picture Placeholder 4"/>
          <p:cNvSpPr>
            <a:spLocks noGrp="1"/>
          </p:cNvSpPr>
          <p:nvPr>
            <p:ph type="pic" sz="quarter" idx="15"/>
          </p:nvPr>
        </p:nvSpPr>
        <p:spPr>
          <a:xfrm>
            <a:off x="612648" y="6053328"/>
            <a:ext cx="6073775" cy="3685032"/>
          </a:xfrm>
        </p:spPr>
        <p:txBody>
          <a:bodyPr>
            <a:normAutofit/>
          </a:bodyPr>
          <a:lstStyle/>
          <a:p>
            <a:pPr lvl="0"/>
            <a:r>
              <a:rPr lang="en-US" noProof="0"/>
              <a:t>Click icon to add picture</a:t>
            </a:r>
          </a:p>
        </p:txBody>
      </p:sp>
      <p:sp>
        <p:nvSpPr>
          <p:cNvPr id="24" name="Picture Placeholder 4"/>
          <p:cNvSpPr>
            <a:spLocks noGrp="1"/>
          </p:cNvSpPr>
          <p:nvPr>
            <p:ph type="pic" sz="quarter" idx="16"/>
          </p:nvPr>
        </p:nvSpPr>
        <p:spPr>
          <a:xfrm>
            <a:off x="7018020" y="6053328"/>
            <a:ext cx="6073775" cy="3685032"/>
          </a:xfrm>
        </p:spPr>
        <p:txBody>
          <a:bodyPr>
            <a:normAutofit/>
          </a:bodyPr>
          <a:lstStyle/>
          <a:p>
            <a:pPr lvl="0"/>
            <a:r>
              <a:rPr lang="en-US" noProof="0"/>
              <a:t>Click icon to add picture</a:t>
            </a:r>
          </a:p>
        </p:txBody>
      </p:sp>
      <p:sp>
        <p:nvSpPr>
          <p:cNvPr id="25" name="Picture Placeholder 4"/>
          <p:cNvSpPr>
            <a:spLocks noGrp="1"/>
          </p:cNvSpPr>
          <p:nvPr>
            <p:ph type="pic" sz="quarter" idx="17"/>
          </p:nvPr>
        </p:nvSpPr>
        <p:spPr>
          <a:xfrm>
            <a:off x="13423392" y="6053328"/>
            <a:ext cx="6073775" cy="3685032"/>
          </a:xfrm>
        </p:spPr>
        <p:txBody>
          <a:bodyPr>
            <a:normAutofit/>
          </a:bodyPr>
          <a:lstStyle/>
          <a:p>
            <a:pPr lvl="0"/>
            <a:r>
              <a:rPr lang="en-US" noProof="0"/>
              <a:t>Click icon to add picture</a:t>
            </a:r>
          </a:p>
        </p:txBody>
      </p:sp>
      <p:sp>
        <p:nvSpPr>
          <p:cNvPr id="15" name="Holder 6">
            <a:extLst>
              <a:ext uri="{FF2B5EF4-FFF2-40B4-BE49-F238E27FC236}">
                <a16:creationId xmlns:a16="http://schemas.microsoft.com/office/drawing/2014/main" id="{65A1498B-A11D-6D44-8B29-C4479188770D}"/>
              </a:ext>
            </a:extLst>
          </p:cNvPr>
          <p:cNvSpPr>
            <a:spLocks noGrp="1"/>
          </p:cNvSpPr>
          <p:nvPr>
            <p:ph type="sldNum" sz="quarter" idx="19"/>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2BFC50B0-753F-224F-966A-A4CDE0D77465}" type="slidenum">
              <a:rPr lang="en-US" altLang="en-US"/>
              <a:pPr/>
              <a:t>‹#›</a:t>
            </a:fld>
            <a:endParaRPr lang="en-US" altLang="en-US"/>
          </a:p>
        </p:txBody>
      </p:sp>
      <p:sp>
        <p:nvSpPr>
          <p:cNvPr id="16" name="Text Placeholder 3">
            <a:extLst>
              <a:ext uri="{FF2B5EF4-FFF2-40B4-BE49-F238E27FC236}">
                <a16:creationId xmlns:a16="http://schemas.microsoft.com/office/drawing/2014/main" id="{EA5C327C-C765-2848-A93D-07C070DC7540}"/>
              </a:ext>
            </a:extLst>
          </p:cNvPr>
          <p:cNvSpPr>
            <a:spLocks noGrp="1"/>
          </p:cNvSpPr>
          <p:nvPr>
            <p:ph type="body" sz="quarter" idx="20"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1155558518"/>
      </p:ext>
    </p:extLst>
  </p:cSld>
  <p:clrMapOvr>
    <a:masterClrMapping/>
  </p:clrMapOvr>
  <p:hf hdr="0" dt="0"/>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6 AES Internal [Image]">
    <p:spTree>
      <p:nvGrpSpPr>
        <p:cNvPr id="1" name=""/>
        <p:cNvGrpSpPr/>
        <p:nvPr/>
      </p:nvGrpSpPr>
      <p:grpSpPr>
        <a:xfrm>
          <a:off x="0" y="0"/>
          <a:ext cx="0" cy="0"/>
          <a:chOff x="0" y="0"/>
          <a:chExt cx="0" cy="0"/>
        </a:xfrm>
      </p:grpSpPr>
      <p:pic>
        <p:nvPicPr>
          <p:cNvPr id="6" name="Picture 3" descr="A picture containing wheel&#10;&#10;Description automatically generated">
            <a:extLst>
              <a:ext uri="{FF2B5EF4-FFF2-40B4-BE49-F238E27FC236}">
                <a16:creationId xmlns:a16="http://schemas.microsoft.com/office/drawing/2014/main" id="{35567E18-3CE6-0D42-AF55-96F5269D3D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1"/>
          </p:nvPr>
        </p:nvSpPr>
        <p:spPr>
          <a:xfrm>
            <a:off x="612775" y="502920"/>
            <a:ext cx="6772275" cy="507831"/>
          </a:xfrm>
        </p:spPr>
        <p:txBody>
          <a:bodyPr>
            <a:noAutofit/>
          </a:bodyPr>
          <a:lstStyle>
            <a:lvl1pPr marL="0">
              <a:spcBef>
                <a:spcPts val="0"/>
              </a:spcBef>
              <a:defRPr sz="3600" spc="-10" baseline="0">
                <a:latin typeface="Arial" charset="0"/>
                <a:ea typeface="Arial" charset="0"/>
                <a:cs typeface="Arial" charset="0"/>
              </a:defRPr>
            </a:lvl1pPr>
          </a:lstStyle>
          <a:p>
            <a:pPr lvl="0"/>
            <a:r>
              <a:rPr lang="en-US"/>
              <a:t>Click to edit Master text styles</a:t>
            </a:r>
          </a:p>
        </p:txBody>
      </p:sp>
      <p:sp>
        <p:nvSpPr>
          <p:cNvPr id="3" name="Picture Placeholder 2"/>
          <p:cNvSpPr>
            <a:spLocks noGrp="1"/>
          </p:cNvSpPr>
          <p:nvPr>
            <p:ph type="pic" sz="quarter" idx="12"/>
          </p:nvPr>
        </p:nvSpPr>
        <p:spPr>
          <a:xfrm>
            <a:off x="8299450" y="1020763"/>
            <a:ext cx="9870035" cy="9870035"/>
          </a:xfrm>
        </p:spPr>
        <p:txBody>
          <a:bodyPr>
            <a:normAutofit/>
          </a:bodyPr>
          <a:lstStyle/>
          <a:p>
            <a:pPr lvl="0"/>
            <a:r>
              <a:rPr lang="en-US" noProof="0"/>
              <a:t>Click icon to add picture</a:t>
            </a:r>
          </a:p>
        </p:txBody>
      </p:sp>
      <p:sp>
        <p:nvSpPr>
          <p:cNvPr id="11" name="Title 4"/>
          <p:cNvSpPr>
            <a:spLocks noGrp="1"/>
          </p:cNvSpPr>
          <p:nvPr>
            <p:ph type="title"/>
          </p:nvPr>
        </p:nvSpPr>
        <p:spPr>
          <a:xfrm>
            <a:off x="615553" y="1609343"/>
            <a:ext cx="6769497" cy="8083931"/>
          </a:xfrm>
        </p:spPr>
        <p:txBody>
          <a:bodyPr>
            <a:noAutofit/>
          </a:bodyPr>
          <a:lstStyle>
            <a:lvl1pPr algn="l">
              <a:lnSpc>
                <a:spcPts val="6600"/>
              </a:lnSpc>
              <a:spcBef>
                <a:spcPts val="1415"/>
              </a:spcBef>
              <a:defRPr sz="7200" kern="1200" spc="-10" baseline="0"/>
            </a:lvl1pPr>
          </a:lstStyle>
          <a:p>
            <a:r>
              <a:rPr lang="en-US"/>
              <a:t>Click to edit Master title style</a:t>
            </a:r>
          </a:p>
        </p:txBody>
      </p:sp>
      <p:sp>
        <p:nvSpPr>
          <p:cNvPr id="8" name="Holder 6">
            <a:extLst>
              <a:ext uri="{FF2B5EF4-FFF2-40B4-BE49-F238E27FC236}">
                <a16:creationId xmlns:a16="http://schemas.microsoft.com/office/drawing/2014/main" id="{99050167-85CD-904A-A28C-82C48B2A2BBE}"/>
              </a:ext>
            </a:extLst>
          </p:cNvPr>
          <p:cNvSpPr>
            <a:spLocks noGrp="1"/>
          </p:cNvSpPr>
          <p:nvPr>
            <p:ph type="sldNum" sz="quarter" idx="14"/>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D1E16EE4-F19B-5E48-B06E-335500D5B833}" type="slidenum">
              <a:rPr lang="en-US" altLang="en-US"/>
              <a:pPr/>
              <a:t>‹#›</a:t>
            </a:fld>
            <a:endParaRPr lang="en-US" altLang="en-US"/>
          </a:p>
        </p:txBody>
      </p:sp>
      <p:sp>
        <p:nvSpPr>
          <p:cNvPr id="9" name="Text Placeholder 3">
            <a:extLst>
              <a:ext uri="{FF2B5EF4-FFF2-40B4-BE49-F238E27FC236}">
                <a16:creationId xmlns:a16="http://schemas.microsoft.com/office/drawing/2014/main" id="{B7F1609E-1D2E-2544-B72E-F9FC0B7B65C3}"/>
              </a:ext>
            </a:extLst>
          </p:cNvPr>
          <p:cNvSpPr>
            <a:spLocks noGrp="1"/>
          </p:cNvSpPr>
          <p:nvPr>
            <p:ph type="body" sz="quarter" idx="15" hasCustomPrompt="1"/>
          </p:nvPr>
        </p:nvSpPr>
        <p:spPr>
          <a:xfrm>
            <a:off x="2216150" y="10074275"/>
            <a:ext cx="5168900" cy="6111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473319898"/>
      </p:ext>
    </p:extLst>
  </p:cSld>
  <p:clrMapOvr>
    <a:masterClrMapping/>
  </p:clrMapOvr>
  <p:hf hdr="0" dt="0"/>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7 AES Internal [Image]">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E147B807-0B84-E141-BF82-F857774308A3}"/>
              </a:ext>
            </a:extLst>
          </p:cNvPr>
          <p:cNvSpPr>
            <a:spLocks/>
          </p:cNvSpPr>
          <p:nvPr/>
        </p:nvSpPr>
        <p:spPr bwMode="auto">
          <a:xfrm>
            <a:off x="8615363" y="0"/>
            <a:ext cx="11488737" cy="11309350"/>
          </a:xfrm>
          <a:custGeom>
            <a:avLst/>
            <a:gdLst>
              <a:gd name="T0" fmla="*/ 0 w 11489690"/>
              <a:gd name="T1" fmla="*/ 11309191 h 11308715"/>
              <a:gd name="T2" fmla="*/ 11488225 w 11489690"/>
              <a:gd name="T3" fmla="*/ 11309191 h 11308715"/>
              <a:gd name="T4" fmla="*/ 11488225 w 11489690"/>
              <a:gd name="T5" fmla="*/ 0 h 11308715"/>
              <a:gd name="T6" fmla="*/ 0 w 11489690"/>
              <a:gd name="T7" fmla="*/ 0 h 11308715"/>
              <a:gd name="T8" fmla="*/ 0 w 11489690"/>
              <a:gd name="T9" fmla="*/ 11309191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9690" h="11308715">
                <a:moveTo>
                  <a:pt x="0" y="11308556"/>
                </a:moveTo>
                <a:lnTo>
                  <a:pt x="11489178" y="11308556"/>
                </a:lnTo>
                <a:lnTo>
                  <a:pt x="11489178" y="0"/>
                </a:lnTo>
                <a:lnTo>
                  <a:pt x="0" y="0"/>
                </a:lnTo>
                <a:lnTo>
                  <a:pt x="0" y="11308556"/>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9" name="Picture 4" descr="A picture containing wheel&#10;&#10;Description automatically generated">
            <a:extLst>
              <a:ext uri="{FF2B5EF4-FFF2-40B4-BE49-F238E27FC236}">
                <a16:creationId xmlns:a16="http://schemas.microsoft.com/office/drawing/2014/main" id="{27B8FE59-70D5-C645-A89D-DB49BD5763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615554" y="1609344"/>
            <a:ext cx="7386114" cy="1692771"/>
          </a:xfrm>
        </p:spPr>
        <p:txBody>
          <a:bodyPr>
            <a:noAutofit/>
          </a:bodyPr>
          <a:lstStyle>
            <a:lvl1pPr algn="l">
              <a:lnSpc>
                <a:spcPts val="6600"/>
              </a:lnSpc>
              <a:spcBef>
                <a:spcPts val="0"/>
              </a:spcBef>
              <a:defRPr sz="7200" kern="1200" spc="-10" baseline="0"/>
            </a:lvl1pPr>
          </a:lstStyle>
          <a:p>
            <a:r>
              <a:rPr lang="en-US"/>
              <a:t>Click to edit Master title style</a:t>
            </a:r>
          </a:p>
        </p:txBody>
      </p:sp>
      <p:sp>
        <p:nvSpPr>
          <p:cNvPr id="7" name="Text Placeholder 6"/>
          <p:cNvSpPr>
            <a:spLocks noGrp="1"/>
          </p:cNvSpPr>
          <p:nvPr>
            <p:ph type="body" sz="quarter" idx="11"/>
          </p:nvPr>
        </p:nvSpPr>
        <p:spPr>
          <a:xfrm>
            <a:off x="612775" y="502920"/>
            <a:ext cx="7385957"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3" name="Picture Placeholder 2"/>
          <p:cNvSpPr>
            <a:spLocks noGrp="1"/>
          </p:cNvSpPr>
          <p:nvPr>
            <p:ph type="pic" sz="quarter" idx="18"/>
          </p:nvPr>
        </p:nvSpPr>
        <p:spPr>
          <a:xfrm>
            <a:off x="10217150" y="1631949"/>
            <a:ext cx="7683500" cy="7223125"/>
          </a:xfrm>
        </p:spPr>
        <p:txBody>
          <a:bodyPr>
            <a:normAutofit/>
          </a:bodyPr>
          <a:lstStyle/>
          <a:p>
            <a:pPr lvl="0"/>
            <a:r>
              <a:rPr lang="en-US" noProof="0"/>
              <a:t>Click icon to add picture</a:t>
            </a:r>
          </a:p>
        </p:txBody>
      </p:sp>
      <p:sp>
        <p:nvSpPr>
          <p:cNvPr id="10" name="Text Placeholder 5"/>
          <p:cNvSpPr>
            <a:spLocks noGrp="1"/>
          </p:cNvSpPr>
          <p:nvPr>
            <p:ph type="body" sz="quarter" idx="17"/>
          </p:nvPr>
        </p:nvSpPr>
        <p:spPr>
          <a:xfrm>
            <a:off x="612648" y="3670300"/>
            <a:ext cx="7401052" cy="6678613"/>
          </a:xfrm>
        </p:spPr>
        <p:txBody>
          <a:bodyPr/>
          <a:lstStyle>
            <a:lvl1pPr>
              <a:lnSpc>
                <a:spcPct val="100000"/>
              </a:lnSpc>
              <a:spcBef>
                <a:spcPts val="800"/>
              </a:spcBef>
              <a:spcAft>
                <a:spcPts val="800"/>
              </a:spcAft>
              <a:defRPr sz="36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2pPr>
            <a:lvl3pPr marL="34290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3pPr>
            <a:lvl4pPr marL="116586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Holder 6">
            <a:extLst>
              <a:ext uri="{FF2B5EF4-FFF2-40B4-BE49-F238E27FC236}">
                <a16:creationId xmlns:a16="http://schemas.microsoft.com/office/drawing/2014/main" id="{89C5F08E-AECB-F640-A35F-93A20C815E10}"/>
              </a:ext>
            </a:extLst>
          </p:cNvPr>
          <p:cNvSpPr>
            <a:spLocks noGrp="1"/>
          </p:cNvSpPr>
          <p:nvPr>
            <p:ph type="sldNum" sz="quarter" idx="20"/>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D69C8311-6492-6A45-AFB1-8A5FB250FB04}" type="slidenum">
              <a:rPr lang="en-US" altLang="en-US"/>
              <a:pPr/>
              <a:t>‹#›</a:t>
            </a:fld>
            <a:endParaRPr lang="en-US" altLang="en-US"/>
          </a:p>
        </p:txBody>
      </p:sp>
      <p:sp>
        <p:nvSpPr>
          <p:cNvPr id="12" name="Text Placeholder 3">
            <a:extLst>
              <a:ext uri="{FF2B5EF4-FFF2-40B4-BE49-F238E27FC236}">
                <a16:creationId xmlns:a16="http://schemas.microsoft.com/office/drawing/2014/main" id="{1D1DA42F-F176-0940-B753-2C568054C231}"/>
              </a:ext>
            </a:extLst>
          </p:cNvPr>
          <p:cNvSpPr>
            <a:spLocks noGrp="1"/>
          </p:cNvSpPr>
          <p:nvPr>
            <p:ph type="body" sz="quarter" idx="21" hasCustomPrompt="1"/>
          </p:nvPr>
        </p:nvSpPr>
        <p:spPr>
          <a:xfrm>
            <a:off x="2216150" y="10348913"/>
            <a:ext cx="5797550" cy="336550"/>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4243376246"/>
      </p:ext>
    </p:extLst>
  </p:cSld>
  <p:clrMapOvr>
    <a:masterClrMapping/>
  </p:clrMapOvr>
  <p:hf hdr="0" dt="0"/>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8 AES Internal [2 Column]">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D4ADA8DC-DF6F-2B47-B01D-63C48DC530E9}"/>
              </a:ext>
            </a:extLst>
          </p:cNvPr>
          <p:cNvSpPr>
            <a:spLocks/>
          </p:cNvSpPr>
          <p:nvPr/>
        </p:nvSpPr>
        <p:spPr bwMode="auto">
          <a:xfrm>
            <a:off x="8615363" y="0"/>
            <a:ext cx="11488737" cy="11309350"/>
          </a:xfrm>
          <a:custGeom>
            <a:avLst/>
            <a:gdLst>
              <a:gd name="T0" fmla="*/ 0 w 11489690"/>
              <a:gd name="T1" fmla="*/ 11309191 h 11308715"/>
              <a:gd name="T2" fmla="*/ 11488225 w 11489690"/>
              <a:gd name="T3" fmla="*/ 11309191 h 11308715"/>
              <a:gd name="T4" fmla="*/ 11488225 w 11489690"/>
              <a:gd name="T5" fmla="*/ 0 h 11308715"/>
              <a:gd name="T6" fmla="*/ 0 w 11489690"/>
              <a:gd name="T7" fmla="*/ 0 h 11308715"/>
              <a:gd name="T8" fmla="*/ 0 w 11489690"/>
              <a:gd name="T9" fmla="*/ 11309191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9690" h="11308715">
                <a:moveTo>
                  <a:pt x="0" y="11308556"/>
                </a:moveTo>
                <a:lnTo>
                  <a:pt x="11489178" y="11308556"/>
                </a:lnTo>
                <a:lnTo>
                  <a:pt x="11489178" y="0"/>
                </a:lnTo>
                <a:lnTo>
                  <a:pt x="0" y="0"/>
                </a:lnTo>
                <a:lnTo>
                  <a:pt x="0" y="11308556"/>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9" name="Picture 4" descr="A picture containing wheel&#10;&#10;Description automatically generated">
            <a:extLst>
              <a:ext uri="{FF2B5EF4-FFF2-40B4-BE49-F238E27FC236}">
                <a16:creationId xmlns:a16="http://schemas.microsoft.com/office/drawing/2014/main" id="{5DD97DB8-BB30-9845-B59D-CD03D07B52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615553" y="1609344"/>
            <a:ext cx="7382287" cy="1692771"/>
          </a:xfrm>
        </p:spPr>
        <p:txBody>
          <a:bodyPr>
            <a:noAutofit/>
          </a:bodyPr>
          <a:lstStyle>
            <a:lvl1pPr algn="l">
              <a:lnSpc>
                <a:spcPts val="6600"/>
              </a:lnSpc>
              <a:spcBef>
                <a:spcPts val="0"/>
              </a:spcBef>
              <a:defRPr sz="7200" kern="1200" spc="-10" baseline="0"/>
            </a:lvl1pPr>
          </a:lstStyle>
          <a:p>
            <a:r>
              <a:rPr lang="en-US"/>
              <a:t>Click to edit Master title style</a:t>
            </a:r>
          </a:p>
        </p:txBody>
      </p:sp>
      <p:sp>
        <p:nvSpPr>
          <p:cNvPr id="7" name="Text Placeholder 6"/>
          <p:cNvSpPr>
            <a:spLocks noGrp="1"/>
          </p:cNvSpPr>
          <p:nvPr>
            <p:ph type="body" sz="quarter" idx="11"/>
          </p:nvPr>
        </p:nvSpPr>
        <p:spPr>
          <a:xfrm>
            <a:off x="612775" y="502920"/>
            <a:ext cx="7382130"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15" name="Text Placeholder 3"/>
          <p:cNvSpPr>
            <a:spLocks noGrp="1"/>
          </p:cNvSpPr>
          <p:nvPr>
            <p:ph type="body" sz="quarter" idx="16"/>
          </p:nvPr>
        </p:nvSpPr>
        <p:spPr>
          <a:xfrm>
            <a:off x="10213315" y="3670300"/>
            <a:ext cx="7687335" cy="6689852"/>
          </a:xfrm>
        </p:spPr>
        <p:txBody>
          <a:bodyPr>
            <a:normAutofit/>
          </a:bodyPr>
          <a:lstStyle>
            <a:lvl1pPr marL="731520" indent="-731520">
              <a:lnSpc>
                <a:spcPct val="100000"/>
              </a:lnSpc>
              <a:spcBef>
                <a:spcPts val="0"/>
              </a:spcBef>
              <a:spcAft>
                <a:spcPts val="800"/>
              </a:spcAft>
              <a:buFont typeface="System Font Regular"/>
              <a:buChar char="→"/>
              <a:defRPr sz="3600">
                <a:latin typeface="Arial" panose="020B0604020202020204" pitchFamily="34" charset="0"/>
                <a:cs typeface="Arial" panose="020B0604020202020204" pitchFamily="34" charset="0"/>
              </a:defRPr>
            </a:lvl1pPr>
            <a:lvl2pPr marL="1074420" indent="-342900">
              <a:spcBef>
                <a:spcPts val="800"/>
              </a:spcBef>
              <a:spcAft>
                <a:spcPts val="1800"/>
              </a:spcAft>
              <a:buFont typeface="Arial" panose="020B0604020202020204" pitchFamily="34" charset="0"/>
              <a:buChar char="•"/>
              <a:defRPr sz="2400">
                <a:latin typeface="Arial" panose="020B0604020202020204" pitchFamily="34" charset="0"/>
                <a:cs typeface="Arial" panose="020B0604020202020204" pitchFamily="34" charset="0"/>
              </a:defRPr>
            </a:lvl2pPr>
            <a:lvl3pPr marL="1554480" indent="-365760">
              <a:spcBef>
                <a:spcPts val="800"/>
              </a:spcBef>
              <a:spcAft>
                <a:spcPts val="80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0" name="Text Placeholder 5"/>
          <p:cNvSpPr>
            <a:spLocks noGrp="1"/>
          </p:cNvSpPr>
          <p:nvPr>
            <p:ph type="body" sz="quarter" idx="17"/>
          </p:nvPr>
        </p:nvSpPr>
        <p:spPr>
          <a:xfrm>
            <a:off x="612647" y="3670300"/>
            <a:ext cx="7397217" cy="6678613"/>
          </a:xfrm>
        </p:spPr>
        <p:txBody>
          <a:bodyPr/>
          <a:lstStyle>
            <a:lvl1pPr>
              <a:lnSpc>
                <a:spcPct val="100000"/>
              </a:lnSpc>
              <a:spcBef>
                <a:spcPts val="800"/>
              </a:spcBef>
              <a:spcAft>
                <a:spcPts val="800"/>
              </a:spcAft>
              <a:defRPr sz="36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2pPr>
            <a:lvl3pPr marL="34290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3pPr>
            <a:lvl4pPr marL="116586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Holder 6">
            <a:extLst>
              <a:ext uri="{FF2B5EF4-FFF2-40B4-BE49-F238E27FC236}">
                <a16:creationId xmlns:a16="http://schemas.microsoft.com/office/drawing/2014/main" id="{84210629-E74A-6347-B2A2-DB0EA6BFE829}"/>
              </a:ext>
            </a:extLst>
          </p:cNvPr>
          <p:cNvSpPr>
            <a:spLocks noGrp="1"/>
          </p:cNvSpPr>
          <p:nvPr>
            <p:ph type="sldNum" sz="quarter" idx="19"/>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ECD3D1B7-505F-DF4F-A8F3-49A449592534}" type="slidenum">
              <a:rPr lang="en-US" altLang="en-US"/>
              <a:pPr/>
              <a:t>‹#›</a:t>
            </a:fld>
            <a:endParaRPr lang="en-US" altLang="en-US"/>
          </a:p>
        </p:txBody>
      </p:sp>
      <p:sp>
        <p:nvSpPr>
          <p:cNvPr id="13" name="Text Placeholder 3">
            <a:extLst>
              <a:ext uri="{FF2B5EF4-FFF2-40B4-BE49-F238E27FC236}">
                <a16:creationId xmlns:a16="http://schemas.microsoft.com/office/drawing/2014/main" id="{DC9827B3-C778-524D-8242-CDA354E7F8E9}"/>
              </a:ext>
            </a:extLst>
          </p:cNvPr>
          <p:cNvSpPr>
            <a:spLocks noGrp="1"/>
          </p:cNvSpPr>
          <p:nvPr>
            <p:ph type="body" sz="quarter" idx="20" hasCustomPrompt="1"/>
          </p:nvPr>
        </p:nvSpPr>
        <p:spPr>
          <a:xfrm>
            <a:off x="2216150" y="10348913"/>
            <a:ext cx="5789613" cy="336550"/>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3389735444"/>
      </p:ext>
    </p:extLst>
  </p:cSld>
  <p:clrMapOvr>
    <a:masterClrMapping/>
  </p:clrMapOvr>
  <p:hf hdr="0" dt="0"/>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4.5B Text with Columns">
    <p:spTree>
      <p:nvGrpSpPr>
        <p:cNvPr id="1" name=""/>
        <p:cNvGrpSpPr/>
        <p:nvPr/>
      </p:nvGrpSpPr>
      <p:grpSpPr>
        <a:xfrm>
          <a:off x="0" y="0"/>
          <a:ext cx="0" cy="0"/>
          <a:chOff x="0" y="0"/>
          <a:chExt cx="0" cy="0"/>
        </a:xfrm>
      </p:grpSpPr>
      <p:pic>
        <p:nvPicPr>
          <p:cNvPr id="5" name="Picture 3" descr="A picture containing wheel&#10;&#10;Description automatically generated"/>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Holder 2"/>
          <p:cNvSpPr>
            <a:spLocks noGrp="1"/>
          </p:cNvSpPr>
          <p:nvPr>
            <p:ph type="ctrTitle"/>
          </p:nvPr>
        </p:nvSpPr>
        <p:spPr>
          <a:xfrm>
            <a:off x="612648" y="268007"/>
            <a:ext cx="18789662" cy="1107996"/>
          </a:xfrm>
          <a:prstGeom prst="rect">
            <a:avLst/>
          </a:prstGeom>
        </p:spPr>
        <p:txBody>
          <a:bodyPr wrap="square" anchor="t">
            <a:spAutoFit/>
          </a:bodyPr>
          <a:lstStyle>
            <a:lvl1pPr marL="0" marR="5080" algn="l">
              <a:lnSpc>
                <a:spcPct val="100000"/>
              </a:lnSpc>
              <a:spcBef>
                <a:spcPts val="0"/>
              </a:spcBef>
              <a:defRPr sz="7200" b="0" i="0" kern="1200" spc="-10" baseline="0">
                <a:solidFill>
                  <a:srgbClr val="010202"/>
                </a:solidFill>
                <a:latin typeface="Arial"/>
                <a:cs typeface="Arial"/>
              </a:defRPr>
            </a:lvl1pPr>
          </a:lstStyle>
          <a:p>
            <a:r>
              <a:rPr lang="en-US"/>
              <a:t>Click to edit Master title style</a:t>
            </a:r>
          </a:p>
        </p:txBody>
      </p:sp>
      <p:sp>
        <p:nvSpPr>
          <p:cNvPr id="7" name="Holder 6"/>
          <p:cNvSpPr>
            <a:spLocks noGrp="1"/>
          </p:cNvSpPr>
          <p:nvPr>
            <p:ph type="sldNum" sz="quarter" idx="12"/>
          </p:nvPr>
        </p:nvSpPr>
        <p:spPr>
          <a:xfrm>
            <a:off x="603250" y="10433050"/>
            <a:ext cx="1295400" cy="214313"/>
          </a:xfrm>
          <a:prstGeom prst="rect">
            <a:avLst/>
          </a:prstGeom>
        </p:spPr>
        <p:txBody>
          <a:bodyPr wrap="square" lIns="0" tIns="0" rIns="0" bIns="0" anchor="b" anchorCtr="0">
            <a:spAutoFit/>
          </a:bodyPr>
          <a:lstStyle>
            <a:lvl1pPr algn="l" fontAlgn="auto">
              <a:spcBef>
                <a:spcPts val="0"/>
              </a:spcBef>
              <a:spcAft>
                <a:spcPts val="0"/>
              </a:spcAft>
              <a:defRPr sz="1400" b="1" cap="all" baseline="0" smtClean="0">
                <a:solidFill>
                  <a:schemeClr val="tx1"/>
                </a:solidFill>
                <a:latin typeface="Arial" panose="020B0604020202020204" pitchFamily="34" charset="0"/>
                <a:ea typeface="+mn-ea"/>
                <a:cs typeface="Arial" panose="020B0604020202020204" pitchFamily="34" charset="0"/>
              </a:defRPr>
            </a:lvl1pPr>
          </a:lstStyle>
          <a:p>
            <a:pPr>
              <a:defRPr/>
            </a:pPr>
            <a:fld id="{78368AFC-FE9F-D847-9A28-AC25DAA724DC}" type="slidenum">
              <a:rPr lang="en-US"/>
              <a:pPr>
                <a:defRPr/>
              </a:pPr>
              <a:t>‹#›</a:t>
            </a:fld>
            <a:endParaRPr lang="en-US"/>
          </a:p>
        </p:txBody>
      </p:sp>
      <p:sp>
        <p:nvSpPr>
          <p:cNvPr id="8" name="Text Placeholder 5">
            <a:extLst>
              <a:ext uri="{FF2B5EF4-FFF2-40B4-BE49-F238E27FC236}">
                <a16:creationId xmlns:a16="http://schemas.microsoft.com/office/drawing/2014/main" id="{B31B3303-EE25-40D8-96F0-83BBEEDB3322}"/>
              </a:ext>
            </a:extLst>
          </p:cNvPr>
          <p:cNvSpPr>
            <a:spLocks noGrp="1"/>
          </p:cNvSpPr>
          <p:nvPr>
            <p:ph type="body" sz="quarter" idx="17" hasCustomPrompt="1"/>
          </p:nvPr>
        </p:nvSpPr>
        <p:spPr>
          <a:xfrm>
            <a:off x="612647" y="2182021"/>
            <a:ext cx="9210803" cy="1231106"/>
          </a:xfrm>
        </p:spPr>
        <p:txBody>
          <a:bodyPr/>
          <a:lstStyle>
            <a:lvl1pPr>
              <a:lnSpc>
                <a:spcPct val="100000"/>
              </a:lnSpc>
              <a:spcBef>
                <a:spcPts val="800"/>
              </a:spcBef>
              <a:spcAft>
                <a:spcPts val="800"/>
              </a:spcAft>
              <a:defRPr sz="72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4000">
                <a:latin typeface="Arial" panose="020B0604020202020204" pitchFamily="34" charset="0"/>
                <a:cs typeface="Arial" panose="020B0604020202020204" pitchFamily="34" charset="0"/>
              </a:defRPr>
            </a:lvl2pPr>
            <a:lvl3pPr marL="342900" indent="-342900">
              <a:spcAft>
                <a:spcPts val="800"/>
              </a:spcAft>
              <a:buFont typeface="Arial"/>
              <a:buChar char="•"/>
              <a:defRPr sz="4000">
                <a:latin typeface="Arial" panose="020B0604020202020204" pitchFamily="34" charset="0"/>
                <a:cs typeface="Arial" panose="020B0604020202020204" pitchFamily="34" charset="0"/>
              </a:defRPr>
            </a:lvl3pPr>
            <a:lvl4pPr marL="1165860" indent="-342900">
              <a:spcAft>
                <a:spcPts val="800"/>
              </a:spcAft>
              <a:buFont typeface="Lucida Grande"/>
              <a:buChar char="●"/>
              <a:defRPr sz="40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Heading</a:t>
            </a:r>
          </a:p>
        </p:txBody>
      </p:sp>
      <p:sp>
        <p:nvSpPr>
          <p:cNvPr id="11" name="Text Placeholder 5">
            <a:extLst>
              <a:ext uri="{FF2B5EF4-FFF2-40B4-BE49-F238E27FC236}">
                <a16:creationId xmlns:a16="http://schemas.microsoft.com/office/drawing/2014/main" id="{814F185C-2806-4B92-8FFA-17F9A51DFA68}"/>
              </a:ext>
            </a:extLst>
          </p:cNvPr>
          <p:cNvSpPr>
            <a:spLocks noGrp="1"/>
          </p:cNvSpPr>
          <p:nvPr>
            <p:ph type="body" sz="quarter" idx="20" hasCustomPrompt="1"/>
          </p:nvPr>
        </p:nvSpPr>
        <p:spPr>
          <a:xfrm>
            <a:off x="10191507" y="2182021"/>
            <a:ext cx="9210803" cy="1231106"/>
          </a:xfrm>
        </p:spPr>
        <p:txBody>
          <a:bodyPr/>
          <a:lstStyle>
            <a:lvl1pPr>
              <a:lnSpc>
                <a:spcPct val="100000"/>
              </a:lnSpc>
              <a:spcBef>
                <a:spcPts val="800"/>
              </a:spcBef>
              <a:spcAft>
                <a:spcPts val="800"/>
              </a:spcAft>
              <a:defRPr sz="72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4000">
                <a:latin typeface="Arial" panose="020B0604020202020204" pitchFamily="34" charset="0"/>
                <a:cs typeface="Arial" panose="020B0604020202020204" pitchFamily="34" charset="0"/>
              </a:defRPr>
            </a:lvl2pPr>
            <a:lvl3pPr marL="342900" indent="-342900">
              <a:spcAft>
                <a:spcPts val="800"/>
              </a:spcAft>
              <a:buFont typeface="Arial"/>
              <a:buChar char="•"/>
              <a:defRPr sz="4000">
                <a:latin typeface="Arial" panose="020B0604020202020204" pitchFamily="34" charset="0"/>
                <a:cs typeface="Arial" panose="020B0604020202020204" pitchFamily="34" charset="0"/>
              </a:defRPr>
            </a:lvl3pPr>
            <a:lvl4pPr marL="1165860" indent="-342900">
              <a:spcAft>
                <a:spcPts val="800"/>
              </a:spcAft>
              <a:buFont typeface="Lucida Grande"/>
              <a:buChar char="●"/>
              <a:defRPr sz="40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Heading</a:t>
            </a:r>
          </a:p>
        </p:txBody>
      </p:sp>
      <p:pic>
        <p:nvPicPr>
          <p:cNvPr id="12" name="Picture 4">
            <a:extLst>
              <a:ext uri="{FF2B5EF4-FFF2-40B4-BE49-F238E27FC236}">
                <a16:creationId xmlns:a16="http://schemas.microsoft.com/office/drawing/2014/main" id="{FCF284B2-AEED-4606-A999-F1627F0C3D4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612775" y="1758041"/>
            <a:ext cx="18845213" cy="198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Placeholder 5">
            <a:extLst>
              <a:ext uri="{FF2B5EF4-FFF2-40B4-BE49-F238E27FC236}">
                <a16:creationId xmlns:a16="http://schemas.microsoft.com/office/drawing/2014/main" id="{A6781438-74BB-D84E-988A-C0B924189597}"/>
              </a:ext>
            </a:extLst>
          </p:cNvPr>
          <p:cNvSpPr>
            <a:spLocks noGrp="1"/>
          </p:cNvSpPr>
          <p:nvPr>
            <p:ph type="body" sz="quarter" idx="21" hasCustomPrompt="1"/>
          </p:nvPr>
        </p:nvSpPr>
        <p:spPr>
          <a:xfrm>
            <a:off x="612647" y="3749676"/>
            <a:ext cx="9210803" cy="6599238"/>
          </a:xfrm>
        </p:spPr>
        <p:txBody>
          <a:bodyPr/>
          <a:lstStyle>
            <a:lvl1pPr>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4000">
                <a:latin typeface="Arial" panose="020B0604020202020204" pitchFamily="34" charset="0"/>
                <a:cs typeface="Arial" panose="020B0604020202020204" pitchFamily="34" charset="0"/>
              </a:defRPr>
            </a:lvl2pPr>
            <a:lvl3pPr marL="342900" indent="-342900">
              <a:spcAft>
                <a:spcPts val="800"/>
              </a:spcAft>
              <a:buFont typeface="Arial"/>
              <a:buChar char="•"/>
              <a:defRPr sz="4000">
                <a:latin typeface="Arial" panose="020B0604020202020204" pitchFamily="34" charset="0"/>
                <a:cs typeface="Arial" panose="020B0604020202020204" pitchFamily="34" charset="0"/>
              </a:defRPr>
            </a:lvl3pPr>
            <a:lvl4pPr marL="1165860" indent="-342900">
              <a:spcAft>
                <a:spcPts val="800"/>
              </a:spcAft>
              <a:buFont typeface="Lucida Grande"/>
              <a:buChar char="●"/>
              <a:defRPr sz="40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List</a:t>
            </a:r>
          </a:p>
          <a:p>
            <a:pPr lvl="0"/>
            <a:r>
              <a:rPr lang="en-US"/>
              <a:t>List</a:t>
            </a:r>
          </a:p>
          <a:p>
            <a:pPr lvl="0"/>
            <a:r>
              <a:rPr lang="en-US"/>
              <a:t>List</a:t>
            </a:r>
          </a:p>
        </p:txBody>
      </p:sp>
      <p:sp>
        <p:nvSpPr>
          <p:cNvPr id="14" name="Text Placeholder 5">
            <a:extLst>
              <a:ext uri="{FF2B5EF4-FFF2-40B4-BE49-F238E27FC236}">
                <a16:creationId xmlns:a16="http://schemas.microsoft.com/office/drawing/2014/main" id="{B1836F73-9519-5F42-962B-45BD82A61DC7}"/>
              </a:ext>
            </a:extLst>
          </p:cNvPr>
          <p:cNvSpPr>
            <a:spLocks noGrp="1"/>
          </p:cNvSpPr>
          <p:nvPr>
            <p:ph type="body" sz="quarter" idx="22" hasCustomPrompt="1"/>
          </p:nvPr>
        </p:nvSpPr>
        <p:spPr>
          <a:xfrm>
            <a:off x="10191507" y="3749676"/>
            <a:ext cx="9210803" cy="6599238"/>
          </a:xfrm>
        </p:spPr>
        <p:txBody>
          <a:bodyPr/>
          <a:lstStyle>
            <a:lvl1pPr>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4000">
                <a:latin typeface="Arial" panose="020B0604020202020204" pitchFamily="34" charset="0"/>
                <a:cs typeface="Arial" panose="020B0604020202020204" pitchFamily="34" charset="0"/>
              </a:defRPr>
            </a:lvl2pPr>
            <a:lvl3pPr marL="342900" indent="-342900">
              <a:spcAft>
                <a:spcPts val="800"/>
              </a:spcAft>
              <a:buFont typeface="Arial"/>
              <a:buChar char="•"/>
              <a:defRPr sz="4000">
                <a:latin typeface="Arial" panose="020B0604020202020204" pitchFamily="34" charset="0"/>
                <a:cs typeface="Arial" panose="020B0604020202020204" pitchFamily="34" charset="0"/>
              </a:defRPr>
            </a:lvl3pPr>
            <a:lvl4pPr marL="1165860" indent="-342900">
              <a:spcAft>
                <a:spcPts val="800"/>
              </a:spcAft>
              <a:buFont typeface="Lucida Grande"/>
              <a:buChar char="●"/>
              <a:defRPr sz="40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List</a:t>
            </a:r>
          </a:p>
          <a:p>
            <a:pPr lvl="0"/>
            <a:r>
              <a:rPr lang="en-US"/>
              <a:t>List</a:t>
            </a:r>
          </a:p>
          <a:p>
            <a:pPr lvl="0"/>
            <a:r>
              <a:rPr lang="en-US"/>
              <a:t>List</a:t>
            </a:r>
          </a:p>
        </p:txBody>
      </p:sp>
      <p:sp>
        <p:nvSpPr>
          <p:cNvPr id="13" name="Text Placeholder 3">
            <a:extLst>
              <a:ext uri="{FF2B5EF4-FFF2-40B4-BE49-F238E27FC236}">
                <a16:creationId xmlns:a16="http://schemas.microsoft.com/office/drawing/2014/main" id="{A5042599-4545-6146-82AA-460B5207AEB8}"/>
              </a:ext>
            </a:extLst>
          </p:cNvPr>
          <p:cNvSpPr>
            <a:spLocks noGrp="1"/>
          </p:cNvSpPr>
          <p:nvPr>
            <p:ph type="body" sz="quarter" idx="11"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2866260371"/>
      </p:ext>
    </p:extLst>
  </p:cSld>
  <p:clrMapOvr>
    <a:masterClrMapping/>
  </p:clrMapOvr>
  <p:hf hdr="0" dt="0"/>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11.5 Closing">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82E10DC4-AD5C-46F8-AC2E-C31D4405DEE3}"/>
              </a:ext>
            </a:extLst>
          </p:cNvPr>
          <p:cNvSpPr>
            <a:spLocks noGrp="1"/>
          </p:cNvSpPr>
          <p:nvPr>
            <p:ph type="pic" sz="quarter" idx="10"/>
          </p:nvPr>
        </p:nvSpPr>
        <p:spPr>
          <a:xfrm>
            <a:off x="1593850" y="32807"/>
            <a:ext cx="14401800" cy="8974668"/>
          </a:xfrm>
        </p:spPr>
        <p:txBody>
          <a:bodyPr/>
          <a:lstStyle/>
          <a:p>
            <a:endParaRPr lang="es-MX"/>
          </a:p>
        </p:txBody>
      </p:sp>
      <p:pic>
        <p:nvPicPr>
          <p:cNvPr id="4" name="Picture 3" descr="A picture containing wheel&#10;&#10;Description automatically generated"/>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849637" y="10150475"/>
            <a:ext cx="1825942" cy="713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a:extLst>
              <a:ext uri="{FF2B5EF4-FFF2-40B4-BE49-F238E27FC236}">
                <a16:creationId xmlns:a16="http://schemas.microsoft.com/office/drawing/2014/main" id="{CB3F043D-C00F-448F-885D-957836F8C0A0}"/>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428522" y="9007475"/>
            <a:ext cx="19247057" cy="19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Placeholder 3">
            <a:extLst>
              <a:ext uri="{FF2B5EF4-FFF2-40B4-BE49-F238E27FC236}">
                <a16:creationId xmlns:a16="http://schemas.microsoft.com/office/drawing/2014/main" id="{D27A5807-14BA-BD43-BBD9-56CC3A8DF292}"/>
              </a:ext>
            </a:extLst>
          </p:cNvPr>
          <p:cNvSpPr>
            <a:spLocks noGrp="1"/>
          </p:cNvSpPr>
          <p:nvPr>
            <p:ph type="body" sz="quarter" idx="11" hasCustomPrompt="1"/>
          </p:nvPr>
        </p:nvSpPr>
        <p:spPr>
          <a:xfrm>
            <a:off x="1593850" y="9972311"/>
            <a:ext cx="14401800" cy="713152"/>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745985151"/>
      </p:ext>
    </p:extLst>
  </p:cSld>
  <p:clrMapOvr>
    <a:masterClrMapping/>
  </p:clrMapOvr>
  <p:hf hdr="0" dt="0"/>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0 AES Internal [3 Column]">
    <p:spTree>
      <p:nvGrpSpPr>
        <p:cNvPr id="1" name=""/>
        <p:cNvGrpSpPr/>
        <p:nvPr/>
      </p:nvGrpSpPr>
      <p:grpSpPr>
        <a:xfrm>
          <a:off x="0" y="0"/>
          <a:ext cx="0" cy="0"/>
          <a:chOff x="0" y="0"/>
          <a:chExt cx="0" cy="0"/>
        </a:xfrm>
      </p:grpSpPr>
      <p:pic>
        <p:nvPicPr>
          <p:cNvPr id="10" name="Picture 3" descr="A picture containing wheel&#10;&#10;Description automatically generated">
            <a:extLst>
              <a:ext uri="{FF2B5EF4-FFF2-40B4-BE49-F238E27FC236}">
                <a16:creationId xmlns:a16="http://schemas.microsoft.com/office/drawing/2014/main" id="{ABE4E05D-CDCE-624B-B557-EC89280E7F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1"/>
          </p:nvPr>
        </p:nvSpPr>
        <p:spPr>
          <a:xfrm>
            <a:off x="612775" y="502920"/>
            <a:ext cx="18878678"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3" name="Text Placeholder 2"/>
          <p:cNvSpPr>
            <a:spLocks noGrp="1"/>
          </p:cNvSpPr>
          <p:nvPr>
            <p:ph type="body" sz="quarter" idx="12"/>
          </p:nvPr>
        </p:nvSpPr>
        <p:spPr>
          <a:xfrm>
            <a:off x="612648" y="2759075"/>
            <a:ext cx="6086602" cy="796296"/>
          </a:xfrm>
        </p:spPr>
        <p:txBody>
          <a:bodyPr tIns="9144">
            <a:noAutofit/>
          </a:bodyPr>
          <a:lstStyle>
            <a:lvl1pPr marL="0">
              <a:lnSpc>
                <a:spcPts val="6600"/>
              </a:lnSpc>
              <a:spcBef>
                <a:spcPts val="95"/>
              </a:spcBef>
              <a:defRPr sz="7200" kern="1200" spc="-10" baseline="0">
                <a:latin typeface="Arial" charset="0"/>
                <a:ea typeface="Arial" charset="0"/>
                <a:cs typeface="Arial" charset="0"/>
              </a:defRPr>
            </a:lvl1pPr>
          </a:lstStyle>
          <a:p>
            <a:pPr lvl="0"/>
            <a:r>
              <a:rPr lang="en-US"/>
              <a:t>Click to edit Master text styles</a:t>
            </a:r>
          </a:p>
        </p:txBody>
      </p:sp>
      <p:sp>
        <p:nvSpPr>
          <p:cNvPr id="35" name="Text Placeholder 2"/>
          <p:cNvSpPr>
            <a:spLocks noGrp="1"/>
          </p:cNvSpPr>
          <p:nvPr>
            <p:ph type="body" sz="quarter" idx="16"/>
          </p:nvPr>
        </p:nvSpPr>
        <p:spPr>
          <a:xfrm>
            <a:off x="7004050" y="2759075"/>
            <a:ext cx="6096000" cy="796296"/>
          </a:xfrm>
        </p:spPr>
        <p:txBody>
          <a:bodyPr tIns="9144">
            <a:noAutofit/>
          </a:bodyPr>
          <a:lstStyle>
            <a:lvl1pPr marL="0">
              <a:lnSpc>
                <a:spcPts val="6600"/>
              </a:lnSpc>
              <a:spcBef>
                <a:spcPts val="95"/>
              </a:spcBef>
              <a:defRPr sz="7200" kern="1200" spc="-10" baseline="0">
                <a:latin typeface="Arial" charset="0"/>
                <a:ea typeface="Arial" charset="0"/>
                <a:cs typeface="Arial" charset="0"/>
              </a:defRPr>
            </a:lvl1pPr>
          </a:lstStyle>
          <a:p>
            <a:pPr lvl="0"/>
            <a:r>
              <a:rPr lang="en-US"/>
              <a:t>Click to edit Master text styles</a:t>
            </a:r>
          </a:p>
        </p:txBody>
      </p:sp>
      <p:sp>
        <p:nvSpPr>
          <p:cNvPr id="36" name="Text Placeholder 2"/>
          <p:cNvSpPr>
            <a:spLocks noGrp="1"/>
          </p:cNvSpPr>
          <p:nvPr>
            <p:ph type="body" sz="quarter" idx="17"/>
          </p:nvPr>
        </p:nvSpPr>
        <p:spPr>
          <a:xfrm>
            <a:off x="13414247" y="2759075"/>
            <a:ext cx="6086603" cy="796296"/>
          </a:xfrm>
        </p:spPr>
        <p:txBody>
          <a:bodyPr tIns="9144">
            <a:noAutofit/>
          </a:bodyPr>
          <a:lstStyle>
            <a:lvl1pPr marL="0">
              <a:lnSpc>
                <a:spcPts val="6600"/>
              </a:lnSpc>
              <a:spcBef>
                <a:spcPts val="95"/>
              </a:spcBef>
              <a:defRPr sz="7200" kern="1200" spc="-10" baseline="0">
                <a:latin typeface="Arial" charset="0"/>
                <a:ea typeface="Arial" charset="0"/>
                <a:cs typeface="Arial" charset="0"/>
              </a:defRPr>
            </a:lvl1pPr>
          </a:lstStyle>
          <a:p>
            <a:pPr lvl="0"/>
            <a:r>
              <a:rPr lang="en-US"/>
              <a:t>Click to edit Master text styles</a:t>
            </a:r>
          </a:p>
        </p:txBody>
      </p:sp>
      <p:sp>
        <p:nvSpPr>
          <p:cNvPr id="15" name="Text Placeholder 3"/>
          <p:cNvSpPr>
            <a:spLocks noGrp="1"/>
          </p:cNvSpPr>
          <p:nvPr>
            <p:ph type="body" sz="quarter" idx="14"/>
          </p:nvPr>
        </p:nvSpPr>
        <p:spPr>
          <a:xfrm>
            <a:off x="612647" y="4059936"/>
            <a:ext cx="6086603" cy="5837239"/>
          </a:xfrm>
        </p:spPr>
        <p:txBody>
          <a:bodyPr>
            <a:normAutofit/>
          </a:bodyPr>
          <a:lstStyle>
            <a:lvl1pPr>
              <a:lnSpc>
                <a:spcPct val="100000"/>
              </a:lnSpc>
              <a:spcBef>
                <a:spcPts val="0"/>
              </a:spcBef>
              <a:spcAft>
                <a:spcPts val="800"/>
              </a:spcAft>
              <a:defRPr sz="3600">
                <a:latin typeface="Arial" panose="020B0604020202020204" pitchFamily="34" charset="0"/>
                <a:cs typeface="Arial" panose="020B0604020202020204" pitchFamily="34" charset="0"/>
              </a:defRPr>
            </a:lvl1pPr>
            <a:lvl2pPr marL="457200" indent="-457200">
              <a:lnSpc>
                <a:spcPct val="100000"/>
              </a:lnSpc>
              <a:spcBef>
                <a:spcPts val="0"/>
              </a:spcBef>
              <a:spcAft>
                <a:spcPts val="800"/>
              </a:spcAft>
              <a:buFont typeface="System Font Regular"/>
              <a:buChar char="→"/>
              <a:defRPr sz="3600">
                <a:latin typeface="Arial" panose="020B0604020202020204" pitchFamily="34" charset="0"/>
                <a:cs typeface="Arial" panose="020B0604020202020204" pitchFamily="34" charset="0"/>
              </a:defRPr>
            </a:lvl2pPr>
            <a:lvl3pPr marL="804672" indent="-342900">
              <a:lnSpc>
                <a:spcPct val="100000"/>
              </a:lnSpc>
              <a:spcAft>
                <a:spcPts val="800"/>
              </a:spcAft>
              <a:buClr>
                <a:schemeClr val="tx1"/>
              </a:buClr>
              <a:buFont typeface="Arial"/>
              <a:buChar char="•"/>
              <a:defRPr sz="36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2" name="Text Placeholder 3"/>
          <p:cNvSpPr>
            <a:spLocks noGrp="1"/>
          </p:cNvSpPr>
          <p:nvPr>
            <p:ph type="body" sz="quarter" idx="21"/>
          </p:nvPr>
        </p:nvSpPr>
        <p:spPr>
          <a:xfrm>
            <a:off x="7008748" y="4054475"/>
            <a:ext cx="6086603" cy="5837239"/>
          </a:xfrm>
        </p:spPr>
        <p:txBody>
          <a:bodyPr>
            <a:normAutofit/>
          </a:bodyPr>
          <a:lstStyle>
            <a:lvl1pPr>
              <a:lnSpc>
                <a:spcPct val="100000"/>
              </a:lnSpc>
              <a:spcBef>
                <a:spcPts val="0"/>
              </a:spcBef>
              <a:spcAft>
                <a:spcPts val="800"/>
              </a:spcAft>
              <a:defRPr sz="3600">
                <a:latin typeface="Arial" panose="020B0604020202020204" pitchFamily="34" charset="0"/>
                <a:cs typeface="Arial" panose="020B0604020202020204" pitchFamily="34" charset="0"/>
              </a:defRPr>
            </a:lvl1pPr>
            <a:lvl2pPr marL="457200" indent="-457200">
              <a:lnSpc>
                <a:spcPct val="100000"/>
              </a:lnSpc>
              <a:spcBef>
                <a:spcPts val="0"/>
              </a:spcBef>
              <a:spcAft>
                <a:spcPts val="800"/>
              </a:spcAft>
              <a:buFont typeface="System Font Regular"/>
              <a:buChar char="→"/>
              <a:defRPr sz="3600">
                <a:latin typeface="Arial" panose="020B0604020202020204" pitchFamily="34" charset="0"/>
                <a:cs typeface="Arial" panose="020B0604020202020204" pitchFamily="34" charset="0"/>
              </a:defRPr>
            </a:lvl2pPr>
            <a:lvl3pPr marL="804672" indent="-342900">
              <a:lnSpc>
                <a:spcPct val="100000"/>
              </a:lnSpc>
              <a:spcAft>
                <a:spcPts val="800"/>
              </a:spcAft>
              <a:buClr>
                <a:schemeClr val="tx1"/>
              </a:buClr>
              <a:buFont typeface="Arial"/>
              <a:buChar char="•"/>
              <a:defRPr sz="36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8" name="Text Placeholder 3"/>
          <p:cNvSpPr>
            <a:spLocks noGrp="1"/>
          </p:cNvSpPr>
          <p:nvPr>
            <p:ph type="body" sz="quarter" idx="22"/>
          </p:nvPr>
        </p:nvSpPr>
        <p:spPr>
          <a:xfrm>
            <a:off x="13404850" y="4054475"/>
            <a:ext cx="6086603" cy="5837239"/>
          </a:xfrm>
        </p:spPr>
        <p:txBody>
          <a:bodyPr>
            <a:normAutofit/>
          </a:bodyPr>
          <a:lstStyle>
            <a:lvl1pPr>
              <a:lnSpc>
                <a:spcPct val="100000"/>
              </a:lnSpc>
              <a:spcBef>
                <a:spcPts val="0"/>
              </a:spcBef>
              <a:spcAft>
                <a:spcPts val="800"/>
              </a:spcAft>
              <a:defRPr sz="3600">
                <a:latin typeface="Arial" panose="020B0604020202020204" pitchFamily="34" charset="0"/>
                <a:cs typeface="Arial" panose="020B0604020202020204" pitchFamily="34" charset="0"/>
              </a:defRPr>
            </a:lvl1pPr>
            <a:lvl2pPr marL="457200" indent="-457200">
              <a:lnSpc>
                <a:spcPct val="100000"/>
              </a:lnSpc>
              <a:spcBef>
                <a:spcPts val="0"/>
              </a:spcBef>
              <a:spcAft>
                <a:spcPts val="800"/>
              </a:spcAft>
              <a:buFont typeface="System Font Regular"/>
              <a:buChar char="→"/>
              <a:defRPr sz="3600">
                <a:latin typeface="Arial" panose="020B0604020202020204" pitchFamily="34" charset="0"/>
                <a:cs typeface="Arial" panose="020B0604020202020204" pitchFamily="34" charset="0"/>
              </a:defRPr>
            </a:lvl2pPr>
            <a:lvl3pPr marL="804672" indent="-342900">
              <a:lnSpc>
                <a:spcPct val="100000"/>
              </a:lnSpc>
              <a:spcAft>
                <a:spcPts val="800"/>
              </a:spcAft>
              <a:buClr>
                <a:schemeClr val="tx1"/>
              </a:buClr>
              <a:buFont typeface="Arial"/>
              <a:buChar char="•"/>
              <a:defRPr sz="36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1" name="Holder 6">
            <a:extLst>
              <a:ext uri="{FF2B5EF4-FFF2-40B4-BE49-F238E27FC236}">
                <a16:creationId xmlns:a16="http://schemas.microsoft.com/office/drawing/2014/main" id="{4034EA6E-E220-FF45-ACBC-F5FE1BE01A1A}"/>
              </a:ext>
            </a:extLst>
          </p:cNvPr>
          <p:cNvSpPr>
            <a:spLocks noGrp="1"/>
          </p:cNvSpPr>
          <p:nvPr>
            <p:ph type="sldNum" sz="quarter" idx="23"/>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69571638-B9B7-2E42-BAB6-D472FF6909F0}" type="slidenum">
              <a:rPr lang="en-US" altLang="en-US"/>
              <a:pPr/>
              <a:t>‹#›</a:t>
            </a:fld>
            <a:endParaRPr lang="en-US" altLang="en-US"/>
          </a:p>
        </p:txBody>
      </p:sp>
      <p:sp>
        <p:nvSpPr>
          <p:cNvPr id="13" name="Text Placeholder 3">
            <a:extLst>
              <a:ext uri="{FF2B5EF4-FFF2-40B4-BE49-F238E27FC236}">
                <a16:creationId xmlns:a16="http://schemas.microsoft.com/office/drawing/2014/main" id="{9C170E69-1A93-FB4D-9262-1E24998726A5}"/>
              </a:ext>
            </a:extLst>
          </p:cNvPr>
          <p:cNvSpPr>
            <a:spLocks noGrp="1"/>
          </p:cNvSpPr>
          <p:nvPr>
            <p:ph type="body" sz="quarter" idx="24"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3985820472"/>
      </p:ext>
    </p:extLst>
  </p:cSld>
  <p:clrMapOvr>
    <a:masterClrMapping/>
  </p:clrMapOvr>
  <p:hf hdr="0" dt="0"/>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1 AES Internal [3 Column Image]">
    <p:spTree>
      <p:nvGrpSpPr>
        <p:cNvPr id="1" name=""/>
        <p:cNvGrpSpPr/>
        <p:nvPr/>
      </p:nvGrpSpPr>
      <p:grpSpPr>
        <a:xfrm>
          <a:off x="0" y="0"/>
          <a:ext cx="0" cy="0"/>
          <a:chOff x="0" y="0"/>
          <a:chExt cx="0" cy="0"/>
        </a:xfrm>
      </p:grpSpPr>
      <p:pic>
        <p:nvPicPr>
          <p:cNvPr id="13" name="Picture 3" descr="A picture containing wheel&#10;&#10;Description automatically generated">
            <a:extLst>
              <a:ext uri="{FF2B5EF4-FFF2-40B4-BE49-F238E27FC236}">
                <a16:creationId xmlns:a16="http://schemas.microsoft.com/office/drawing/2014/main" id="{A7A434F8-3BE9-2A4A-8C7E-3FBF698165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1"/>
          </p:nvPr>
        </p:nvSpPr>
        <p:spPr>
          <a:xfrm>
            <a:off x="612775" y="502920"/>
            <a:ext cx="18878678"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3" name="Text Placeholder 2"/>
          <p:cNvSpPr>
            <a:spLocks noGrp="1"/>
          </p:cNvSpPr>
          <p:nvPr>
            <p:ph type="body" sz="quarter" idx="12"/>
          </p:nvPr>
        </p:nvSpPr>
        <p:spPr>
          <a:xfrm>
            <a:off x="612648" y="6656832"/>
            <a:ext cx="6086602" cy="1024896"/>
          </a:xfrm>
        </p:spPr>
        <p:txBody>
          <a:bodyPr tIns="9144">
            <a:noAutofit/>
          </a:bodyPr>
          <a:lstStyle>
            <a:lvl1pPr marL="9144">
              <a:lnSpc>
                <a:spcPts val="6600"/>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35" name="Text Placeholder 2"/>
          <p:cNvSpPr>
            <a:spLocks noGrp="1"/>
          </p:cNvSpPr>
          <p:nvPr>
            <p:ph type="body" sz="quarter" idx="16"/>
          </p:nvPr>
        </p:nvSpPr>
        <p:spPr>
          <a:xfrm>
            <a:off x="7004050" y="6656832"/>
            <a:ext cx="6096000" cy="1024896"/>
          </a:xfrm>
        </p:spPr>
        <p:txBody>
          <a:bodyPr tIns="9144">
            <a:noAutofit/>
          </a:bodyPr>
          <a:lstStyle>
            <a:lvl1pPr marL="9144">
              <a:lnSpc>
                <a:spcPts val="6600"/>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36" name="Text Placeholder 2"/>
          <p:cNvSpPr>
            <a:spLocks noGrp="1"/>
          </p:cNvSpPr>
          <p:nvPr>
            <p:ph type="body" sz="quarter" idx="17"/>
          </p:nvPr>
        </p:nvSpPr>
        <p:spPr>
          <a:xfrm>
            <a:off x="13404850" y="6656832"/>
            <a:ext cx="6096000" cy="1024896"/>
          </a:xfrm>
        </p:spPr>
        <p:txBody>
          <a:bodyPr tIns="9144">
            <a:noAutofit/>
          </a:bodyPr>
          <a:lstStyle>
            <a:lvl1pPr marL="9144">
              <a:lnSpc>
                <a:spcPts val="6600"/>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4" name="Picture Placeholder 3"/>
          <p:cNvSpPr>
            <a:spLocks noGrp="1"/>
          </p:cNvSpPr>
          <p:nvPr>
            <p:ph type="pic" sz="quarter" idx="21"/>
          </p:nvPr>
        </p:nvSpPr>
        <p:spPr>
          <a:xfrm>
            <a:off x="603250" y="1616075"/>
            <a:ext cx="6096000" cy="4724400"/>
          </a:xfrm>
        </p:spPr>
        <p:txBody>
          <a:bodyPr>
            <a:normAutofit/>
          </a:bodyPr>
          <a:lstStyle/>
          <a:p>
            <a:pPr lvl="0"/>
            <a:r>
              <a:rPr lang="en-US" noProof="0"/>
              <a:t>Click icon to add picture</a:t>
            </a:r>
          </a:p>
        </p:txBody>
      </p:sp>
      <p:sp>
        <p:nvSpPr>
          <p:cNvPr id="16" name="Picture Placeholder 3"/>
          <p:cNvSpPr>
            <a:spLocks noGrp="1"/>
          </p:cNvSpPr>
          <p:nvPr>
            <p:ph type="pic" sz="quarter" idx="22"/>
          </p:nvPr>
        </p:nvSpPr>
        <p:spPr>
          <a:xfrm>
            <a:off x="7004050" y="1616075"/>
            <a:ext cx="6096000" cy="4724400"/>
          </a:xfrm>
        </p:spPr>
        <p:txBody>
          <a:bodyPr>
            <a:normAutofit/>
          </a:bodyPr>
          <a:lstStyle/>
          <a:p>
            <a:pPr lvl="0"/>
            <a:r>
              <a:rPr lang="en-US" noProof="0"/>
              <a:t>Click icon to add picture</a:t>
            </a:r>
          </a:p>
        </p:txBody>
      </p:sp>
      <p:sp>
        <p:nvSpPr>
          <p:cNvPr id="17" name="Picture Placeholder 3"/>
          <p:cNvSpPr>
            <a:spLocks noGrp="1"/>
          </p:cNvSpPr>
          <p:nvPr>
            <p:ph type="pic" sz="quarter" idx="23"/>
          </p:nvPr>
        </p:nvSpPr>
        <p:spPr>
          <a:xfrm>
            <a:off x="13404850" y="1616075"/>
            <a:ext cx="6096000" cy="4724400"/>
          </a:xfrm>
        </p:spPr>
        <p:txBody>
          <a:bodyPr>
            <a:normAutofit/>
          </a:bodyPr>
          <a:lstStyle/>
          <a:p>
            <a:pPr lvl="0"/>
            <a:r>
              <a:rPr lang="en-US" noProof="0"/>
              <a:t>Click icon to add picture</a:t>
            </a:r>
          </a:p>
        </p:txBody>
      </p:sp>
      <p:sp>
        <p:nvSpPr>
          <p:cNvPr id="15" name="Text Placeholder 3"/>
          <p:cNvSpPr>
            <a:spLocks noGrp="1"/>
          </p:cNvSpPr>
          <p:nvPr>
            <p:ph type="body" sz="quarter" idx="14"/>
          </p:nvPr>
        </p:nvSpPr>
        <p:spPr>
          <a:xfrm>
            <a:off x="612647" y="8093075"/>
            <a:ext cx="6086603" cy="22613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1" name="Text Placeholder 3"/>
          <p:cNvSpPr>
            <a:spLocks noGrp="1"/>
          </p:cNvSpPr>
          <p:nvPr>
            <p:ph type="body" sz="quarter" idx="25"/>
          </p:nvPr>
        </p:nvSpPr>
        <p:spPr>
          <a:xfrm>
            <a:off x="7008748" y="8093075"/>
            <a:ext cx="6086603" cy="22613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2" name="Text Placeholder 3"/>
          <p:cNvSpPr>
            <a:spLocks noGrp="1"/>
          </p:cNvSpPr>
          <p:nvPr>
            <p:ph type="body" sz="quarter" idx="26"/>
          </p:nvPr>
        </p:nvSpPr>
        <p:spPr>
          <a:xfrm>
            <a:off x="13404850" y="8093075"/>
            <a:ext cx="6086603" cy="22613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4" name="Holder 6">
            <a:extLst>
              <a:ext uri="{FF2B5EF4-FFF2-40B4-BE49-F238E27FC236}">
                <a16:creationId xmlns:a16="http://schemas.microsoft.com/office/drawing/2014/main" id="{3841B631-DE3A-054C-BEB3-1EC62C2722E4}"/>
              </a:ext>
            </a:extLst>
          </p:cNvPr>
          <p:cNvSpPr>
            <a:spLocks noGrp="1"/>
          </p:cNvSpPr>
          <p:nvPr>
            <p:ph type="sldNum" sz="quarter" idx="27"/>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63727C78-938D-224D-96B9-CA949CEA4A44}" type="slidenum">
              <a:rPr lang="en-US" altLang="en-US"/>
              <a:pPr/>
              <a:t>‹#›</a:t>
            </a:fld>
            <a:endParaRPr lang="en-US" altLang="en-US"/>
          </a:p>
        </p:txBody>
      </p:sp>
      <p:sp>
        <p:nvSpPr>
          <p:cNvPr id="18" name="Text Placeholder 3">
            <a:extLst>
              <a:ext uri="{FF2B5EF4-FFF2-40B4-BE49-F238E27FC236}">
                <a16:creationId xmlns:a16="http://schemas.microsoft.com/office/drawing/2014/main" id="{0E81E952-3750-AF46-9E5E-7A71D721F4CC}"/>
              </a:ext>
            </a:extLst>
          </p:cNvPr>
          <p:cNvSpPr>
            <a:spLocks noGrp="1"/>
          </p:cNvSpPr>
          <p:nvPr>
            <p:ph type="body" sz="quarter" idx="28"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1906831360"/>
      </p:ext>
    </p:extLst>
  </p:cSld>
  <p:clrMapOvr>
    <a:masterClrMapping/>
  </p:clrMapOvr>
  <p:hf hdr="0" dt="0"/>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2 AES Internal [4 Column Image]">
    <p:spTree>
      <p:nvGrpSpPr>
        <p:cNvPr id="1" name=""/>
        <p:cNvGrpSpPr/>
        <p:nvPr/>
      </p:nvGrpSpPr>
      <p:grpSpPr>
        <a:xfrm>
          <a:off x="0" y="0"/>
          <a:ext cx="0" cy="0"/>
          <a:chOff x="0" y="0"/>
          <a:chExt cx="0" cy="0"/>
        </a:xfrm>
      </p:grpSpPr>
      <p:pic>
        <p:nvPicPr>
          <p:cNvPr id="19" name="Picture 3" descr="A picture containing wheel&#10;&#10;Description automatically generated">
            <a:extLst>
              <a:ext uri="{FF2B5EF4-FFF2-40B4-BE49-F238E27FC236}">
                <a16:creationId xmlns:a16="http://schemas.microsoft.com/office/drawing/2014/main" id="{0F2D4D9A-7ED1-CF42-93AA-1F994AF30F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1"/>
          </p:nvPr>
        </p:nvSpPr>
        <p:spPr>
          <a:xfrm>
            <a:off x="612775" y="502920"/>
            <a:ext cx="18874883" cy="507831"/>
          </a:xfrm>
        </p:spPr>
        <p:txBody>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3" name="Text Placeholder 2"/>
          <p:cNvSpPr>
            <a:spLocks noGrp="1"/>
          </p:cNvSpPr>
          <p:nvPr>
            <p:ph type="body" sz="quarter" idx="12"/>
          </p:nvPr>
        </p:nvSpPr>
        <p:spPr>
          <a:xfrm>
            <a:off x="612648" y="5303520"/>
            <a:ext cx="4486402" cy="855619"/>
          </a:xfrm>
        </p:spPr>
        <p:txBody>
          <a:bodyPr tIns="9144">
            <a:noAutofit/>
          </a:bodyPr>
          <a:lstStyle>
            <a:lvl1pPr marL="0">
              <a:lnSpc>
                <a:spcPts val="6600"/>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35" name="Text Placeholder 2"/>
          <p:cNvSpPr>
            <a:spLocks noGrp="1"/>
          </p:cNvSpPr>
          <p:nvPr>
            <p:ph type="body" sz="quarter" idx="16"/>
          </p:nvPr>
        </p:nvSpPr>
        <p:spPr>
          <a:xfrm>
            <a:off x="10211719" y="5303520"/>
            <a:ext cx="4486401" cy="855619"/>
          </a:xfrm>
        </p:spPr>
        <p:txBody>
          <a:bodyPr tIns="9144">
            <a:noAutofit/>
          </a:bodyPr>
          <a:lstStyle>
            <a:lvl1pPr marL="0">
              <a:lnSpc>
                <a:spcPts val="6600"/>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36" name="Text Placeholder 2"/>
          <p:cNvSpPr>
            <a:spLocks noGrp="1"/>
          </p:cNvSpPr>
          <p:nvPr>
            <p:ph type="body" sz="quarter" idx="17"/>
          </p:nvPr>
        </p:nvSpPr>
        <p:spPr>
          <a:xfrm>
            <a:off x="15011401" y="5303520"/>
            <a:ext cx="4486401" cy="855619"/>
          </a:xfrm>
        </p:spPr>
        <p:txBody>
          <a:bodyPr tIns="9144">
            <a:noAutofit/>
          </a:bodyPr>
          <a:lstStyle>
            <a:lvl1pPr marL="0">
              <a:lnSpc>
                <a:spcPts val="6600"/>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31" name="Text Placeholder 2"/>
          <p:cNvSpPr>
            <a:spLocks noGrp="1"/>
          </p:cNvSpPr>
          <p:nvPr>
            <p:ph type="body" sz="quarter" idx="22"/>
          </p:nvPr>
        </p:nvSpPr>
        <p:spPr>
          <a:xfrm>
            <a:off x="5405982" y="5303520"/>
            <a:ext cx="4486401" cy="855619"/>
          </a:xfrm>
        </p:spPr>
        <p:txBody>
          <a:bodyPr tIns="9144">
            <a:noAutofit/>
          </a:bodyPr>
          <a:lstStyle>
            <a:lvl1pPr marL="0">
              <a:lnSpc>
                <a:spcPts val="6600"/>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15" name="Picture Placeholder 3"/>
          <p:cNvSpPr>
            <a:spLocks noGrp="1"/>
          </p:cNvSpPr>
          <p:nvPr>
            <p:ph type="pic" sz="quarter" idx="21"/>
          </p:nvPr>
        </p:nvSpPr>
        <p:spPr>
          <a:xfrm>
            <a:off x="603250" y="1616075"/>
            <a:ext cx="4482608" cy="3262904"/>
          </a:xfrm>
        </p:spPr>
        <p:txBody>
          <a:bodyPr>
            <a:normAutofit/>
          </a:bodyPr>
          <a:lstStyle/>
          <a:p>
            <a:pPr lvl="0"/>
            <a:r>
              <a:rPr lang="en-US" noProof="0"/>
              <a:t>Click icon to add picture</a:t>
            </a:r>
          </a:p>
        </p:txBody>
      </p:sp>
      <p:sp>
        <p:nvSpPr>
          <p:cNvPr id="16" name="Picture Placeholder 3"/>
          <p:cNvSpPr>
            <a:spLocks noGrp="1"/>
          </p:cNvSpPr>
          <p:nvPr>
            <p:ph type="pic" sz="quarter" idx="26"/>
          </p:nvPr>
        </p:nvSpPr>
        <p:spPr>
          <a:xfrm>
            <a:off x="5403850" y="1616075"/>
            <a:ext cx="4482608" cy="3262904"/>
          </a:xfrm>
        </p:spPr>
        <p:txBody>
          <a:bodyPr>
            <a:normAutofit/>
          </a:bodyPr>
          <a:lstStyle/>
          <a:p>
            <a:pPr lvl="0"/>
            <a:r>
              <a:rPr lang="en-US" noProof="0"/>
              <a:t>Click icon to add picture</a:t>
            </a:r>
          </a:p>
        </p:txBody>
      </p:sp>
      <p:sp>
        <p:nvSpPr>
          <p:cNvPr id="17" name="Picture Placeholder 3"/>
          <p:cNvSpPr>
            <a:spLocks noGrp="1"/>
          </p:cNvSpPr>
          <p:nvPr>
            <p:ph type="pic" sz="quarter" idx="27"/>
          </p:nvPr>
        </p:nvSpPr>
        <p:spPr>
          <a:xfrm>
            <a:off x="10204450" y="1616075"/>
            <a:ext cx="4482608" cy="3262904"/>
          </a:xfrm>
        </p:spPr>
        <p:txBody>
          <a:bodyPr>
            <a:normAutofit/>
          </a:bodyPr>
          <a:lstStyle/>
          <a:p>
            <a:pPr lvl="0"/>
            <a:r>
              <a:rPr lang="en-US" noProof="0"/>
              <a:t>Click icon to add picture</a:t>
            </a:r>
          </a:p>
        </p:txBody>
      </p:sp>
      <p:sp>
        <p:nvSpPr>
          <p:cNvPr id="18" name="Picture Placeholder 3"/>
          <p:cNvSpPr>
            <a:spLocks noGrp="1"/>
          </p:cNvSpPr>
          <p:nvPr>
            <p:ph type="pic" sz="quarter" idx="28"/>
          </p:nvPr>
        </p:nvSpPr>
        <p:spPr>
          <a:xfrm>
            <a:off x="15005050" y="1616075"/>
            <a:ext cx="4482608" cy="3262904"/>
          </a:xfrm>
        </p:spPr>
        <p:txBody>
          <a:bodyPr>
            <a:normAutofit/>
          </a:bodyPr>
          <a:lstStyle/>
          <a:p>
            <a:pPr lvl="0"/>
            <a:r>
              <a:rPr lang="en-US" noProof="0"/>
              <a:t>Click icon to add picture</a:t>
            </a:r>
          </a:p>
        </p:txBody>
      </p:sp>
      <p:sp>
        <p:nvSpPr>
          <p:cNvPr id="21" name="Text Placeholder 3"/>
          <p:cNvSpPr>
            <a:spLocks noGrp="1"/>
          </p:cNvSpPr>
          <p:nvPr>
            <p:ph type="body" sz="quarter" idx="30"/>
          </p:nvPr>
        </p:nvSpPr>
        <p:spPr>
          <a:xfrm>
            <a:off x="603251" y="6569075"/>
            <a:ext cx="4495800" cy="35814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2" name="Text Placeholder 3"/>
          <p:cNvSpPr>
            <a:spLocks noGrp="1"/>
          </p:cNvSpPr>
          <p:nvPr>
            <p:ph type="body" sz="quarter" idx="31"/>
          </p:nvPr>
        </p:nvSpPr>
        <p:spPr>
          <a:xfrm>
            <a:off x="5403850" y="6569075"/>
            <a:ext cx="4495800" cy="35814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3" name="Text Placeholder 3"/>
          <p:cNvSpPr>
            <a:spLocks noGrp="1"/>
          </p:cNvSpPr>
          <p:nvPr>
            <p:ph type="body" sz="quarter" idx="32"/>
          </p:nvPr>
        </p:nvSpPr>
        <p:spPr>
          <a:xfrm>
            <a:off x="10204450" y="6569075"/>
            <a:ext cx="4495800" cy="35814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4" name="Text Placeholder 3"/>
          <p:cNvSpPr>
            <a:spLocks noGrp="1"/>
          </p:cNvSpPr>
          <p:nvPr>
            <p:ph type="body" sz="quarter" idx="33"/>
          </p:nvPr>
        </p:nvSpPr>
        <p:spPr>
          <a:xfrm>
            <a:off x="15005049" y="6569075"/>
            <a:ext cx="4495800" cy="35814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5" name="Holder 6">
            <a:extLst>
              <a:ext uri="{FF2B5EF4-FFF2-40B4-BE49-F238E27FC236}">
                <a16:creationId xmlns:a16="http://schemas.microsoft.com/office/drawing/2014/main" id="{4D0C2D1C-762F-E64A-9B16-8A22CF3C5C39}"/>
              </a:ext>
            </a:extLst>
          </p:cNvPr>
          <p:cNvSpPr>
            <a:spLocks noGrp="1"/>
          </p:cNvSpPr>
          <p:nvPr>
            <p:ph type="sldNum" sz="quarter" idx="34"/>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8388446B-2E4C-C74E-9626-F961551B1824}" type="slidenum">
              <a:rPr lang="en-US" altLang="en-US"/>
              <a:pPr/>
              <a:t>‹#›</a:t>
            </a:fld>
            <a:endParaRPr lang="en-US" altLang="en-US"/>
          </a:p>
        </p:txBody>
      </p:sp>
      <p:sp>
        <p:nvSpPr>
          <p:cNvPr id="26" name="Text Placeholder 3">
            <a:extLst>
              <a:ext uri="{FF2B5EF4-FFF2-40B4-BE49-F238E27FC236}">
                <a16:creationId xmlns:a16="http://schemas.microsoft.com/office/drawing/2014/main" id="{637D1571-BC30-3B41-9A83-6496F9E510DC}"/>
              </a:ext>
            </a:extLst>
          </p:cNvPr>
          <p:cNvSpPr>
            <a:spLocks noGrp="1"/>
          </p:cNvSpPr>
          <p:nvPr>
            <p:ph type="body" sz="quarter" idx="35"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2316560372"/>
      </p:ext>
    </p:extLst>
  </p:cSld>
  <p:clrMapOvr>
    <a:masterClrMapping/>
  </p:clrMapOvr>
  <p:hf hdr="0" dt="0"/>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3 AES Internal [4 Column]">
    <p:spTree>
      <p:nvGrpSpPr>
        <p:cNvPr id="1" name=""/>
        <p:cNvGrpSpPr/>
        <p:nvPr/>
      </p:nvGrpSpPr>
      <p:grpSpPr>
        <a:xfrm>
          <a:off x="0" y="0"/>
          <a:ext cx="0" cy="0"/>
          <a:chOff x="0" y="0"/>
          <a:chExt cx="0" cy="0"/>
        </a:xfrm>
      </p:grpSpPr>
      <p:pic>
        <p:nvPicPr>
          <p:cNvPr id="16" name="Picture 3" descr="A picture containing wheel&#10;&#10;Description automatically generated">
            <a:extLst>
              <a:ext uri="{FF2B5EF4-FFF2-40B4-BE49-F238E27FC236}">
                <a16:creationId xmlns:a16="http://schemas.microsoft.com/office/drawing/2014/main" id="{8224A641-2BB8-7B47-AC99-0F8CB7D517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Placeholder 3"/>
          <p:cNvSpPr>
            <a:spLocks noGrp="1"/>
          </p:cNvSpPr>
          <p:nvPr>
            <p:ph type="body" sz="quarter" idx="32"/>
          </p:nvPr>
        </p:nvSpPr>
        <p:spPr>
          <a:xfrm>
            <a:off x="10217150" y="6719801"/>
            <a:ext cx="4449826" cy="3611880"/>
          </a:xfrm>
        </p:spPr>
        <p:txBody>
          <a:bodyPr>
            <a:noAutofit/>
          </a:bodyPr>
          <a:lstStyle>
            <a:lvl1pPr marL="731520" indent="-731520">
              <a:spcBef>
                <a:spcPts val="800"/>
              </a:spcBef>
              <a:spcAft>
                <a:spcPts val="800"/>
              </a:spcAft>
              <a:buFont typeface="System Font Regular"/>
              <a:buChar char="→"/>
              <a:defRPr sz="3500" kern="1200" spc="-10" baseline="0">
                <a:latin typeface="Arial" panose="020B0604020202020204" pitchFamily="34" charset="0"/>
                <a:cs typeface="Arial" panose="020B0604020202020204" pitchFamily="34" charset="0"/>
              </a:defRPr>
            </a:lvl1pPr>
            <a:lvl2pPr marL="731520" indent="-731520">
              <a:spcBef>
                <a:spcPts val="0"/>
              </a:spcBef>
              <a:spcAft>
                <a:spcPts val="800"/>
              </a:spcAft>
              <a:buFont typeface="System Font Regular"/>
              <a:buNone/>
              <a:defRPr sz="2400" kern="1200" spc="-10" baseline="0">
                <a:latin typeface="Arial" panose="020B0604020202020204" pitchFamily="34" charset="0"/>
                <a:cs typeface="Arial" panose="020B0604020202020204" pitchFamily="34" charset="0"/>
              </a:defRPr>
            </a:lvl2pPr>
            <a:lvl3pPr marL="731520" indent="0">
              <a:spcBef>
                <a:spcPts val="800"/>
              </a:spcBef>
              <a:spcAft>
                <a:spcPts val="800"/>
              </a:spcAft>
              <a:buFont typeface="System Font Regular"/>
              <a:buNone/>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7" name="Text Placeholder 6"/>
          <p:cNvSpPr>
            <a:spLocks noGrp="1"/>
          </p:cNvSpPr>
          <p:nvPr>
            <p:ph type="body" sz="quarter" idx="11"/>
          </p:nvPr>
        </p:nvSpPr>
        <p:spPr>
          <a:xfrm>
            <a:off x="612775" y="502920"/>
            <a:ext cx="18881725" cy="507831"/>
          </a:xfrm>
        </p:spPr>
        <p:txBody>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3" name="Text Placeholder 2"/>
          <p:cNvSpPr>
            <a:spLocks noGrp="1"/>
          </p:cNvSpPr>
          <p:nvPr>
            <p:ph type="body" sz="quarter" idx="12"/>
          </p:nvPr>
        </p:nvSpPr>
        <p:spPr>
          <a:xfrm>
            <a:off x="612648" y="1609344"/>
            <a:ext cx="4486402" cy="1702004"/>
          </a:xfrm>
        </p:spPr>
        <p:txBody>
          <a:bodyPr tIns="9144">
            <a:noAutofit/>
          </a:bodyPr>
          <a:lstStyle>
            <a:lvl1pPr marL="9144">
              <a:lnSpc>
                <a:spcPts val="6600"/>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35" name="Text Placeholder 2"/>
          <p:cNvSpPr>
            <a:spLocks noGrp="1"/>
          </p:cNvSpPr>
          <p:nvPr>
            <p:ph type="body" sz="quarter" idx="16"/>
          </p:nvPr>
        </p:nvSpPr>
        <p:spPr>
          <a:xfrm>
            <a:off x="10217151" y="1609344"/>
            <a:ext cx="4449825" cy="1702004"/>
          </a:xfrm>
        </p:spPr>
        <p:txBody>
          <a:bodyPr tIns="9144">
            <a:noAutofit/>
          </a:bodyPr>
          <a:lstStyle>
            <a:lvl1pPr marL="9144">
              <a:lnSpc>
                <a:spcPts val="6600"/>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36" name="Text Placeholder 2"/>
          <p:cNvSpPr>
            <a:spLocks noGrp="1"/>
          </p:cNvSpPr>
          <p:nvPr>
            <p:ph type="body" sz="quarter" idx="17"/>
          </p:nvPr>
        </p:nvSpPr>
        <p:spPr>
          <a:xfrm>
            <a:off x="15005050" y="1609344"/>
            <a:ext cx="4489958" cy="1702004"/>
          </a:xfrm>
        </p:spPr>
        <p:txBody>
          <a:bodyPr tIns="9144">
            <a:noAutofit/>
          </a:bodyPr>
          <a:lstStyle>
            <a:lvl1pPr marL="9144">
              <a:lnSpc>
                <a:spcPts val="6600"/>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31" name="Text Placeholder 2"/>
          <p:cNvSpPr>
            <a:spLocks noGrp="1"/>
          </p:cNvSpPr>
          <p:nvPr>
            <p:ph type="body" sz="quarter" idx="22"/>
          </p:nvPr>
        </p:nvSpPr>
        <p:spPr>
          <a:xfrm>
            <a:off x="5449824" y="1609344"/>
            <a:ext cx="4449826" cy="1702004"/>
          </a:xfrm>
        </p:spPr>
        <p:txBody>
          <a:bodyPr tIns="9144">
            <a:noAutofit/>
          </a:bodyPr>
          <a:lstStyle>
            <a:lvl1pPr marL="9144">
              <a:lnSpc>
                <a:spcPts val="6600"/>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27" name="Text Placeholder 3"/>
          <p:cNvSpPr>
            <a:spLocks noGrp="1"/>
          </p:cNvSpPr>
          <p:nvPr>
            <p:ph type="body" sz="quarter" idx="33"/>
          </p:nvPr>
        </p:nvSpPr>
        <p:spPr>
          <a:xfrm>
            <a:off x="5449824" y="6719801"/>
            <a:ext cx="4449826" cy="3611880"/>
          </a:xfrm>
        </p:spPr>
        <p:txBody>
          <a:bodyPr>
            <a:noAutofit/>
          </a:bodyPr>
          <a:lstStyle>
            <a:lvl1pPr marL="731520" indent="-731520">
              <a:spcBef>
                <a:spcPts val="800"/>
              </a:spcBef>
              <a:spcAft>
                <a:spcPts val="800"/>
              </a:spcAft>
              <a:buFont typeface="System Font Regular"/>
              <a:buChar char="→"/>
              <a:defRPr sz="3500" kern="1200" spc="-10" baseline="0">
                <a:latin typeface="Arial" panose="020B0604020202020204" pitchFamily="34" charset="0"/>
                <a:cs typeface="Arial" panose="020B0604020202020204" pitchFamily="34" charset="0"/>
              </a:defRPr>
            </a:lvl1pPr>
            <a:lvl2pPr marL="731520" indent="-731520">
              <a:spcBef>
                <a:spcPts val="0"/>
              </a:spcBef>
              <a:spcAft>
                <a:spcPts val="800"/>
              </a:spcAft>
              <a:buFont typeface="System Font Regular"/>
              <a:buNone/>
              <a:defRPr sz="2400" kern="1200" spc="-10" baseline="0">
                <a:latin typeface="Arial" panose="020B0604020202020204" pitchFamily="34" charset="0"/>
                <a:cs typeface="Arial" panose="020B0604020202020204" pitchFamily="34" charset="0"/>
              </a:defRPr>
            </a:lvl2pPr>
            <a:lvl3pPr marL="731520" indent="0">
              <a:spcBef>
                <a:spcPts val="800"/>
              </a:spcBef>
              <a:spcAft>
                <a:spcPts val="800"/>
              </a:spcAft>
              <a:buFont typeface="System Font Regular"/>
              <a:buNone/>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28" name="Text Placeholder 3"/>
          <p:cNvSpPr>
            <a:spLocks noGrp="1"/>
          </p:cNvSpPr>
          <p:nvPr>
            <p:ph type="body" sz="quarter" idx="34"/>
          </p:nvPr>
        </p:nvSpPr>
        <p:spPr>
          <a:xfrm>
            <a:off x="612648" y="6719801"/>
            <a:ext cx="4486402" cy="3611880"/>
          </a:xfrm>
        </p:spPr>
        <p:txBody>
          <a:bodyPr>
            <a:noAutofit/>
          </a:bodyPr>
          <a:lstStyle>
            <a:lvl1pPr marL="731520" indent="-731520">
              <a:spcBef>
                <a:spcPts val="800"/>
              </a:spcBef>
              <a:spcAft>
                <a:spcPts val="800"/>
              </a:spcAft>
              <a:buFont typeface="System Font Regular"/>
              <a:buChar char="→"/>
              <a:defRPr sz="3500" kern="1200" spc="-10" baseline="0">
                <a:latin typeface="Arial" panose="020B0604020202020204" pitchFamily="34" charset="0"/>
                <a:cs typeface="Arial" panose="020B0604020202020204" pitchFamily="34" charset="0"/>
              </a:defRPr>
            </a:lvl1pPr>
            <a:lvl2pPr marL="731520" indent="-731520">
              <a:spcBef>
                <a:spcPts val="0"/>
              </a:spcBef>
              <a:spcAft>
                <a:spcPts val="800"/>
              </a:spcAft>
              <a:buFont typeface="System Font Regular"/>
              <a:buNone/>
              <a:defRPr sz="2400" kern="1200" spc="-10" baseline="0">
                <a:latin typeface="Arial" panose="020B0604020202020204" pitchFamily="34" charset="0"/>
                <a:cs typeface="Arial" panose="020B0604020202020204" pitchFamily="34" charset="0"/>
              </a:defRPr>
            </a:lvl2pPr>
            <a:lvl3pPr marL="731520" indent="0">
              <a:spcBef>
                <a:spcPts val="800"/>
              </a:spcBef>
              <a:spcAft>
                <a:spcPts val="800"/>
              </a:spcAft>
              <a:buFont typeface="System Font Regular"/>
              <a:buNone/>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42" name="Text Placeholder 3"/>
          <p:cNvSpPr>
            <a:spLocks noGrp="1"/>
          </p:cNvSpPr>
          <p:nvPr>
            <p:ph type="body" sz="quarter" idx="35"/>
          </p:nvPr>
        </p:nvSpPr>
        <p:spPr>
          <a:xfrm>
            <a:off x="15005050" y="6719801"/>
            <a:ext cx="4489958" cy="3611880"/>
          </a:xfrm>
        </p:spPr>
        <p:txBody>
          <a:bodyPr>
            <a:noAutofit/>
          </a:bodyPr>
          <a:lstStyle>
            <a:lvl1pPr marL="731520" indent="-731520">
              <a:spcBef>
                <a:spcPts val="800"/>
              </a:spcBef>
              <a:spcAft>
                <a:spcPts val="800"/>
              </a:spcAft>
              <a:buFont typeface="System Font Regular"/>
              <a:buChar char="→"/>
              <a:defRPr sz="3500" kern="1200" spc="-10" baseline="0">
                <a:latin typeface="Arial" panose="020B0604020202020204" pitchFamily="34" charset="0"/>
                <a:cs typeface="Arial" panose="020B0604020202020204" pitchFamily="34" charset="0"/>
              </a:defRPr>
            </a:lvl1pPr>
            <a:lvl2pPr marL="731520" indent="-731520">
              <a:spcBef>
                <a:spcPts val="0"/>
              </a:spcBef>
              <a:spcAft>
                <a:spcPts val="800"/>
              </a:spcAft>
              <a:buFont typeface="System Font Regular"/>
              <a:buNone/>
              <a:defRPr sz="2400" kern="1200" spc="-10" baseline="0">
                <a:latin typeface="Arial" panose="020B0604020202020204" pitchFamily="34" charset="0"/>
                <a:cs typeface="Arial" panose="020B0604020202020204" pitchFamily="34" charset="0"/>
              </a:defRPr>
            </a:lvl2pPr>
            <a:lvl3pPr marL="731520" indent="0">
              <a:spcBef>
                <a:spcPts val="800"/>
              </a:spcBef>
              <a:spcAft>
                <a:spcPts val="800"/>
              </a:spcAft>
              <a:buFont typeface="System Font Regular"/>
              <a:buNone/>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18" name="Text Placeholder 3"/>
          <p:cNvSpPr>
            <a:spLocks noGrp="1"/>
          </p:cNvSpPr>
          <p:nvPr>
            <p:ph type="body" sz="quarter" idx="30"/>
          </p:nvPr>
        </p:nvSpPr>
        <p:spPr>
          <a:xfrm>
            <a:off x="603251" y="3673475"/>
            <a:ext cx="4495800" cy="24384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4" name="Text Placeholder 3"/>
          <p:cNvSpPr>
            <a:spLocks noGrp="1"/>
          </p:cNvSpPr>
          <p:nvPr>
            <p:ph type="body" sz="quarter" idx="31"/>
          </p:nvPr>
        </p:nvSpPr>
        <p:spPr>
          <a:xfrm>
            <a:off x="5403850" y="3673475"/>
            <a:ext cx="4495800" cy="24384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9" name="Text Placeholder 3"/>
          <p:cNvSpPr>
            <a:spLocks noGrp="1"/>
          </p:cNvSpPr>
          <p:nvPr>
            <p:ph type="body" sz="quarter" idx="37"/>
          </p:nvPr>
        </p:nvSpPr>
        <p:spPr>
          <a:xfrm>
            <a:off x="10204450" y="3673475"/>
            <a:ext cx="4495800" cy="24384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30" name="Text Placeholder 3"/>
          <p:cNvSpPr>
            <a:spLocks noGrp="1"/>
          </p:cNvSpPr>
          <p:nvPr>
            <p:ph type="body" sz="quarter" idx="38"/>
          </p:nvPr>
        </p:nvSpPr>
        <p:spPr>
          <a:xfrm>
            <a:off x="15005049" y="3673475"/>
            <a:ext cx="4495800" cy="24384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7" name="Holder 6">
            <a:extLst>
              <a:ext uri="{FF2B5EF4-FFF2-40B4-BE49-F238E27FC236}">
                <a16:creationId xmlns:a16="http://schemas.microsoft.com/office/drawing/2014/main" id="{1FE7E869-D391-4942-8A29-25354FE41D10}"/>
              </a:ext>
            </a:extLst>
          </p:cNvPr>
          <p:cNvSpPr>
            <a:spLocks noGrp="1"/>
          </p:cNvSpPr>
          <p:nvPr>
            <p:ph type="sldNum" sz="quarter" idx="39"/>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49198038-C52C-8B40-9EFE-829079A269E3}" type="slidenum">
              <a:rPr lang="en-US" altLang="en-US"/>
              <a:pPr/>
              <a:t>‹#›</a:t>
            </a:fld>
            <a:endParaRPr lang="en-US" altLang="en-US"/>
          </a:p>
        </p:txBody>
      </p:sp>
      <p:sp>
        <p:nvSpPr>
          <p:cNvPr id="19" name="Text Placeholder 3">
            <a:extLst>
              <a:ext uri="{FF2B5EF4-FFF2-40B4-BE49-F238E27FC236}">
                <a16:creationId xmlns:a16="http://schemas.microsoft.com/office/drawing/2014/main" id="{E924F0BE-BF87-9345-BE27-820B6901D9BC}"/>
              </a:ext>
            </a:extLst>
          </p:cNvPr>
          <p:cNvSpPr>
            <a:spLocks noGrp="1"/>
          </p:cNvSpPr>
          <p:nvPr>
            <p:ph type="body" sz="quarter" idx="40"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3519549366"/>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 AES Internal [2 Column]">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D4ADA8DC-DF6F-2B47-B01D-63C48DC530E9}"/>
              </a:ext>
            </a:extLst>
          </p:cNvPr>
          <p:cNvSpPr>
            <a:spLocks/>
          </p:cNvSpPr>
          <p:nvPr/>
        </p:nvSpPr>
        <p:spPr bwMode="auto">
          <a:xfrm>
            <a:off x="8615365" y="0"/>
            <a:ext cx="11488736" cy="11309350"/>
          </a:xfrm>
          <a:custGeom>
            <a:avLst/>
            <a:gdLst>
              <a:gd name="T0" fmla="*/ 0 w 11489690"/>
              <a:gd name="T1" fmla="*/ 11309191 h 11308715"/>
              <a:gd name="T2" fmla="*/ 11488225 w 11489690"/>
              <a:gd name="T3" fmla="*/ 11309191 h 11308715"/>
              <a:gd name="T4" fmla="*/ 11488225 w 11489690"/>
              <a:gd name="T5" fmla="*/ 0 h 11308715"/>
              <a:gd name="T6" fmla="*/ 0 w 11489690"/>
              <a:gd name="T7" fmla="*/ 0 h 11308715"/>
              <a:gd name="T8" fmla="*/ 0 w 11489690"/>
              <a:gd name="T9" fmla="*/ 11309191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9690" h="11308715">
                <a:moveTo>
                  <a:pt x="0" y="11308556"/>
                </a:moveTo>
                <a:lnTo>
                  <a:pt x="11489178" y="11308556"/>
                </a:lnTo>
                <a:lnTo>
                  <a:pt x="11489178" y="0"/>
                </a:lnTo>
                <a:lnTo>
                  <a:pt x="0" y="0"/>
                </a:lnTo>
                <a:lnTo>
                  <a:pt x="0" y="11308556"/>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801"/>
          </a:p>
        </p:txBody>
      </p:sp>
      <p:pic>
        <p:nvPicPr>
          <p:cNvPr id="9" name="Picture 4" descr="A picture containing wheel&#10;&#10;Description automatically generated">
            <a:extLst>
              <a:ext uri="{FF2B5EF4-FFF2-40B4-BE49-F238E27FC236}">
                <a16:creationId xmlns:a16="http://schemas.microsoft.com/office/drawing/2014/main" id="{5DD97DB8-BB30-9845-B59D-CD03D07B52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6" y="10360027"/>
            <a:ext cx="841374"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615553" y="1609345"/>
            <a:ext cx="7382288" cy="1692771"/>
          </a:xfrm>
        </p:spPr>
        <p:txBody>
          <a:bodyPr>
            <a:noAutofit/>
          </a:bodyPr>
          <a:lstStyle>
            <a:lvl1pPr algn="l">
              <a:lnSpc>
                <a:spcPts val="6599"/>
              </a:lnSpc>
              <a:spcBef>
                <a:spcPts val="0"/>
              </a:spcBef>
              <a:defRPr sz="7200" kern="1200" spc="-10" baseline="0"/>
            </a:lvl1pPr>
          </a:lstStyle>
          <a:p>
            <a:r>
              <a:rPr lang="en-US"/>
              <a:t>Click to edit Master title style</a:t>
            </a:r>
          </a:p>
        </p:txBody>
      </p:sp>
      <p:sp>
        <p:nvSpPr>
          <p:cNvPr id="7" name="Text Placeholder 6"/>
          <p:cNvSpPr>
            <a:spLocks noGrp="1"/>
          </p:cNvSpPr>
          <p:nvPr>
            <p:ph type="body" sz="quarter" idx="11"/>
          </p:nvPr>
        </p:nvSpPr>
        <p:spPr>
          <a:xfrm>
            <a:off x="612776" y="502922"/>
            <a:ext cx="7382129"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15" name="Text Placeholder 3"/>
          <p:cNvSpPr>
            <a:spLocks noGrp="1"/>
          </p:cNvSpPr>
          <p:nvPr>
            <p:ph type="body" sz="quarter" idx="16"/>
          </p:nvPr>
        </p:nvSpPr>
        <p:spPr>
          <a:xfrm>
            <a:off x="10213315" y="3670299"/>
            <a:ext cx="7687335" cy="6689852"/>
          </a:xfrm>
        </p:spPr>
        <p:txBody>
          <a:bodyPr>
            <a:normAutofit/>
          </a:bodyPr>
          <a:lstStyle>
            <a:lvl1pPr marL="731487" indent="-731487">
              <a:lnSpc>
                <a:spcPct val="100000"/>
              </a:lnSpc>
              <a:spcBef>
                <a:spcPts val="0"/>
              </a:spcBef>
              <a:spcAft>
                <a:spcPts val="800"/>
              </a:spcAft>
              <a:buFont typeface="System Font Regular"/>
              <a:buChar char="→"/>
              <a:defRPr sz="3600">
                <a:latin typeface="Arial" panose="020B0604020202020204" pitchFamily="34" charset="0"/>
                <a:cs typeface="Arial" panose="020B0604020202020204" pitchFamily="34" charset="0"/>
              </a:defRPr>
            </a:lvl1pPr>
            <a:lvl2pPr marL="1074370" indent="-342885">
              <a:spcBef>
                <a:spcPts val="800"/>
              </a:spcBef>
              <a:spcAft>
                <a:spcPts val="1801"/>
              </a:spcAft>
              <a:buFont typeface="Arial" panose="020B0604020202020204" pitchFamily="34" charset="0"/>
              <a:buChar char="•"/>
              <a:defRPr sz="2399">
                <a:latin typeface="Arial" panose="020B0604020202020204" pitchFamily="34" charset="0"/>
                <a:cs typeface="Arial" panose="020B0604020202020204" pitchFamily="34" charset="0"/>
              </a:defRPr>
            </a:lvl2pPr>
            <a:lvl3pPr marL="1554408" indent="-365743">
              <a:spcBef>
                <a:spcPts val="800"/>
              </a:spcBef>
              <a:spcAft>
                <a:spcPts val="800"/>
              </a:spcAft>
              <a:buFont typeface="Arial" panose="020B0604020202020204" pitchFamily="34" charset="0"/>
              <a:buChar char="•"/>
              <a:defRPr sz="2399">
                <a:solidFill>
                  <a:schemeClr val="tx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0" name="Text Placeholder 5"/>
          <p:cNvSpPr>
            <a:spLocks noGrp="1"/>
          </p:cNvSpPr>
          <p:nvPr>
            <p:ph type="body" sz="quarter" idx="17"/>
          </p:nvPr>
        </p:nvSpPr>
        <p:spPr>
          <a:xfrm>
            <a:off x="612647" y="3670301"/>
            <a:ext cx="7397217" cy="6678613"/>
          </a:xfrm>
        </p:spPr>
        <p:txBody>
          <a:bodyPr/>
          <a:lstStyle>
            <a:lvl1pPr>
              <a:lnSpc>
                <a:spcPct val="100000"/>
              </a:lnSpc>
              <a:spcBef>
                <a:spcPts val="800"/>
              </a:spcBef>
              <a:spcAft>
                <a:spcPts val="800"/>
              </a:spcAft>
              <a:defRPr sz="3600">
                <a:latin typeface="Arial" panose="020B0604020202020204" pitchFamily="34" charset="0"/>
                <a:cs typeface="Arial" panose="020B0604020202020204" pitchFamily="34" charset="0"/>
              </a:defRPr>
            </a:lvl1pPr>
            <a:lvl2pPr marL="731487" indent="-731487">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2pPr>
            <a:lvl3pPr marL="342885" indent="-342885">
              <a:spcAft>
                <a:spcPts val="800"/>
              </a:spcAft>
              <a:buFont typeface="Arial" panose="020B0604020202020204" pitchFamily="34" charset="0"/>
              <a:buChar char="•"/>
              <a:defRPr sz="2399">
                <a:latin typeface="Arial" panose="020B0604020202020204" pitchFamily="34" charset="0"/>
                <a:cs typeface="Arial" panose="020B0604020202020204" pitchFamily="34" charset="0"/>
              </a:defRPr>
            </a:lvl3pPr>
            <a:lvl4pPr marL="1165807" indent="-342885">
              <a:spcAft>
                <a:spcPts val="800"/>
              </a:spcAft>
              <a:buFont typeface="Arial" panose="020B0604020202020204" pitchFamily="34" charset="0"/>
              <a:buChar char="•"/>
              <a:defRPr sz="2399">
                <a:latin typeface="Arial" panose="020B0604020202020204" pitchFamily="34" charset="0"/>
                <a:cs typeface="Arial" panose="020B0604020202020204" pitchFamily="34" charset="0"/>
              </a:defRPr>
            </a:lvl4pPr>
            <a:lvl5pPr marL="1536121" indent="-342885">
              <a:spcAft>
                <a:spcPts val="800"/>
              </a:spcAft>
              <a:buFont typeface="Arial"/>
              <a:buChar char="•"/>
              <a:defRPr sz="2399">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Holder 6">
            <a:extLst>
              <a:ext uri="{FF2B5EF4-FFF2-40B4-BE49-F238E27FC236}">
                <a16:creationId xmlns:a16="http://schemas.microsoft.com/office/drawing/2014/main" id="{84210629-E74A-6347-B2A2-DB0EA6BFE829}"/>
              </a:ext>
            </a:extLst>
          </p:cNvPr>
          <p:cNvSpPr>
            <a:spLocks noGrp="1"/>
          </p:cNvSpPr>
          <p:nvPr>
            <p:ph type="sldNum" sz="quarter" idx="19"/>
          </p:nvPr>
        </p:nvSpPr>
        <p:spPr>
          <a:xfrm>
            <a:off x="603251" y="10433050"/>
            <a:ext cx="1295400" cy="214314"/>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ECD3D1B7-505F-DF4F-A8F3-49A449592534}" type="slidenum">
              <a:rPr lang="en-US" altLang="en-US"/>
              <a:pPr/>
              <a:t>‹#›</a:t>
            </a:fld>
            <a:endParaRPr lang="en-US" altLang="en-US"/>
          </a:p>
        </p:txBody>
      </p:sp>
      <p:sp>
        <p:nvSpPr>
          <p:cNvPr id="13" name="Text Placeholder 3">
            <a:extLst>
              <a:ext uri="{FF2B5EF4-FFF2-40B4-BE49-F238E27FC236}">
                <a16:creationId xmlns:a16="http://schemas.microsoft.com/office/drawing/2014/main" id="{DC9827B3-C778-524D-8242-CDA354E7F8E9}"/>
              </a:ext>
            </a:extLst>
          </p:cNvPr>
          <p:cNvSpPr>
            <a:spLocks noGrp="1"/>
          </p:cNvSpPr>
          <p:nvPr>
            <p:ph type="body" sz="quarter" idx="20" hasCustomPrompt="1"/>
          </p:nvPr>
        </p:nvSpPr>
        <p:spPr>
          <a:xfrm>
            <a:off x="2216151" y="10348913"/>
            <a:ext cx="5789613" cy="336550"/>
          </a:xfrm>
        </p:spPr>
        <p:txBody>
          <a:bodyPr anchor="b">
            <a:normAutofit/>
          </a:bodyPr>
          <a:lstStyle>
            <a:lvl1pPr>
              <a:defRPr sz="2399"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28320221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_8.2  Image Led">
    <p:spTree>
      <p:nvGrpSpPr>
        <p:cNvPr id="1" name=""/>
        <p:cNvGrpSpPr/>
        <p:nvPr/>
      </p:nvGrpSpPr>
      <p:grpSpPr>
        <a:xfrm>
          <a:off x="0" y="0"/>
          <a:ext cx="0" cy="0"/>
          <a:chOff x="0" y="0"/>
          <a:chExt cx="0" cy="0"/>
        </a:xfrm>
      </p:grpSpPr>
      <p:pic>
        <p:nvPicPr>
          <p:cNvPr id="11" name="Picture 4" descr="A picture containing wheel&#10;&#10;Description automatically generated"/>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D3BD665E-F991-4AAF-9D6E-F4FAA7CD97C8}"/>
              </a:ext>
            </a:extLst>
          </p:cNvPr>
          <p:cNvGrpSpPr/>
          <p:nvPr userDrawn="1"/>
        </p:nvGrpSpPr>
        <p:grpSpPr>
          <a:xfrm>
            <a:off x="612775" y="1808163"/>
            <a:ext cx="18888075" cy="328613"/>
            <a:chOff x="612775" y="1463675"/>
            <a:chExt cx="18888075" cy="328613"/>
          </a:xfrm>
        </p:grpSpPr>
        <p:pic>
          <p:nvPicPr>
            <p:cNvPr id="10" name="Picture 3"/>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2775" y="1536700"/>
              <a:ext cx="18888075" cy="198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2" name="Group 5"/>
            <p:cNvGrpSpPr>
              <a:grpSpLocks/>
            </p:cNvGrpSpPr>
            <p:nvPr/>
          </p:nvGrpSpPr>
          <p:grpSpPr bwMode="auto">
            <a:xfrm>
              <a:off x="6686550" y="1463675"/>
              <a:ext cx="6724650" cy="328613"/>
              <a:chOff x="6686423" y="1463675"/>
              <a:chExt cx="6724777" cy="329233"/>
            </a:xfrm>
          </p:grpSpPr>
          <p:sp>
            <p:nvSpPr>
              <p:cNvPr id="13" name="Rectangle 12"/>
              <p:cNvSpPr/>
              <p:nvPr/>
            </p:nvSpPr>
            <p:spPr>
              <a:xfrm>
                <a:off x="13085757" y="1463675"/>
                <a:ext cx="325443" cy="305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6686423" y="1487533"/>
                <a:ext cx="325444" cy="305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sp>
        <p:nvSpPr>
          <p:cNvPr id="34" name="Picture Placeholder 3">
            <a:extLst>
              <a:ext uri="{FF2B5EF4-FFF2-40B4-BE49-F238E27FC236}">
                <a16:creationId xmlns:a16="http://schemas.microsoft.com/office/drawing/2014/main" id="{72645D3C-945F-7947-B2DC-272EF346B362}"/>
              </a:ext>
            </a:extLst>
          </p:cNvPr>
          <p:cNvSpPr>
            <a:spLocks noGrp="1"/>
          </p:cNvSpPr>
          <p:nvPr>
            <p:ph type="pic" sz="quarter" idx="13"/>
          </p:nvPr>
        </p:nvSpPr>
        <p:spPr>
          <a:xfrm>
            <a:off x="7055259" y="2314131"/>
            <a:ext cx="6036536" cy="3685032"/>
          </a:xfrm>
        </p:spPr>
      </p:sp>
      <p:sp>
        <p:nvSpPr>
          <p:cNvPr id="35" name="Picture Placeholder 9">
            <a:extLst>
              <a:ext uri="{FF2B5EF4-FFF2-40B4-BE49-F238E27FC236}">
                <a16:creationId xmlns:a16="http://schemas.microsoft.com/office/drawing/2014/main" id="{4017C0DA-291E-6847-8F5C-EDF95F988B6F}"/>
              </a:ext>
            </a:extLst>
          </p:cNvPr>
          <p:cNvSpPr>
            <a:spLocks noGrp="1"/>
          </p:cNvSpPr>
          <p:nvPr>
            <p:ph type="pic" sz="quarter" idx="15"/>
          </p:nvPr>
        </p:nvSpPr>
        <p:spPr>
          <a:xfrm>
            <a:off x="13457964" y="2314131"/>
            <a:ext cx="6036536" cy="3685032"/>
          </a:xfrm>
        </p:spPr>
      </p:sp>
      <p:sp>
        <p:nvSpPr>
          <p:cNvPr id="37" name="Slide Number Placeholder 8">
            <a:extLst>
              <a:ext uri="{FF2B5EF4-FFF2-40B4-BE49-F238E27FC236}">
                <a16:creationId xmlns:a16="http://schemas.microsoft.com/office/drawing/2014/main" id="{72C16AC1-053F-6944-BAB2-1034576AAE44}"/>
              </a:ext>
            </a:extLst>
          </p:cNvPr>
          <p:cNvSpPr>
            <a:spLocks noGrp="1"/>
          </p:cNvSpPr>
          <p:nvPr>
            <p:ph type="sldNum" sz="quarter" idx="19"/>
          </p:nvPr>
        </p:nvSpPr>
        <p:spPr>
          <a:xfrm>
            <a:off x="603250" y="10433050"/>
            <a:ext cx="1295400" cy="214313"/>
          </a:xfrm>
          <a:prstGeom prst="rect">
            <a:avLst/>
          </a:prstGeom>
        </p:spPr>
        <p:txBody>
          <a:bodyPr/>
          <a:lstStyle/>
          <a:p>
            <a:pPr>
              <a:defRPr/>
            </a:pPr>
            <a:fld id="{A312D25F-36EA-1846-9121-94D6AEC622FE}" type="slidenum">
              <a:rPr lang="en-US" smtClean="0"/>
              <a:pPr>
                <a:defRPr/>
              </a:pPr>
              <a:t>‹#›</a:t>
            </a:fld>
            <a:endParaRPr lang="en-US"/>
          </a:p>
        </p:txBody>
      </p:sp>
      <p:sp>
        <p:nvSpPr>
          <p:cNvPr id="38" name="Picture Placeholder 1">
            <a:extLst>
              <a:ext uri="{FF2B5EF4-FFF2-40B4-BE49-F238E27FC236}">
                <a16:creationId xmlns:a16="http://schemas.microsoft.com/office/drawing/2014/main" id="{6C68B3C1-5B96-E649-8956-E9F17A7B0B97}"/>
              </a:ext>
            </a:extLst>
          </p:cNvPr>
          <p:cNvSpPr>
            <a:spLocks noGrp="1"/>
          </p:cNvSpPr>
          <p:nvPr>
            <p:ph type="pic" sz="quarter" idx="12"/>
          </p:nvPr>
        </p:nvSpPr>
        <p:spPr>
          <a:xfrm>
            <a:off x="609600" y="2314131"/>
            <a:ext cx="6036536" cy="3685032"/>
          </a:xfrm>
        </p:spPr>
      </p:sp>
      <p:sp>
        <p:nvSpPr>
          <p:cNvPr id="40" name="Text Placeholder 2">
            <a:extLst>
              <a:ext uri="{FF2B5EF4-FFF2-40B4-BE49-F238E27FC236}">
                <a16:creationId xmlns:a16="http://schemas.microsoft.com/office/drawing/2014/main" id="{7830AE5A-3C00-7D4F-A226-49CA4C4B6000}"/>
              </a:ext>
            </a:extLst>
          </p:cNvPr>
          <p:cNvSpPr txBox="1">
            <a:spLocks/>
          </p:cNvSpPr>
          <p:nvPr userDrawn="1"/>
        </p:nvSpPr>
        <p:spPr bwMode="auto">
          <a:xfrm>
            <a:off x="612648" y="6405452"/>
            <a:ext cx="6086602" cy="1024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9144" rIns="0" bIns="0" numCol="1" anchor="t" anchorCtr="0" compatLnSpc="1">
            <a:prstTxWarp prst="textNoShape">
              <a:avLst/>
            </a:prstTxWarp>
            <a:noAutofit/>
          </a:bodyPr>
          <a:lstStyle>
            <a:lvl1pPr marL="9144" algn="l" rtl="0" eaLnBrk="1" fontAlgn="base" hangingPunct="1">
              <a:lnSpc>
                <a:spcPts val="6600"/>
              </a:lnSpc>
              <a:spcBef>
                <a:spcPts val="0"/>
              </a:spcBef>
              <a:spcAft>
                <a:spcPct val="0"/>
              </a:spcAft>
              <a:defRPr sz="7000" kern="1200" spc="-10" baseline="0">
                <a:solidFill>
                  <a:schemeClr val="tx1"/>
                </a:solidFill>
                <a:latin typeface="Arial" charset="0"/>
                <a:ea typeface="Arial" charset="0"/>
                <a:cs typeface="Arial" charset="0"/>
              </a:defRPr>
            </a:lvl1pPr>
            <a:lvl2pPr marL="457200" algn="l" rtl="0" eaLnBrk="1" fontAlgn="base" hangingPunct="1">
              <a:spcBef>
                <a:spcPct val="20000"/>
              </a:spcBef>
              <a:spcAft>
                <a:spcPct val="0"/>
              </a:spcAft>
              <a:defRPr>
                <a:solidFill>
                  <a:schemeClr val="tx1"/>
                </a:solidFill>
                <a:latin typeface="+mn-lt"/>
                <a:ea typeface="ＭＳ Ｐゴシック" charset="0"/>
                <a:cs typeface="+mn-cs"/>
              </a:defRPr>
            </a:lvl2pPr>
            <a:lvl3pPr marL="914400" algn="l" rtl="0" eaLnBrk="1" fontAlgn="base" hangingPunct="1">
              <a:spcBef>
                <a:spcPct val="20000"/>
              </a:spcBef>
              <a:spcAft>
                <a:spcPct val="0"/>
              </a:spcAft>
              <a:defRPr>
                <a:solidFill>
                  <a:schemeClr val="tx1"/>
                </a:solidFill>
                <a:latin typeface="+mn-lt"/>
                <a:ea typeface="ＭＳ Ｐゴシック" charset="0"/>
                <a:cs typeface="+mn-cs"/>
              </a:defRPr>
            </a:lvl3pPr>
            <a:lvl4pPr marL="1371600" algn="l" rtl="0" eaLnBrk="1" fontAlgn="base" hangingPunct="1">
              <a:spcBef>
                <a:spcPct val="20000"/>
              </a:spcBef>
              <a:spcAft>
                <a:spcPct val="0"/>
              </a:spcAft>
              <a:defRPr>
                <a:solidFill>
                  <a:schemeClr val="tx1"/>
                </a:solidFill>
                <a:latin typeface="+mn-lt"/>
                <a:ea typeface="ＭＳ Ｐゴシック" charset="0"/>
                <a:cs typeface="+mn-cs"/>
              </a:defRPr>
            </a:lvl4pPr>
            <a:lvl5pPr marL="1828800" algn="l" rtl="0" eaLnBrk="1" fontAlgn="base" hangingPunct="1">
              <a:spcBef>
                <a:spcPct val="20000"/>
              </a:spcBef>
              <a:spcAft>
                <a:spcPct val="0"/>
              </a:spcAft>
              <a:defRPr>
                <a:solidFill>
                  <a:schemeClr val="tx1"/>
                </a:solidFill>
                <a:latin typeface="+mn-lt"/>
                <a:ea typeface="ＭＳ Ｐゴシック" charset="0"/>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7200"/>
              <a:t>Title</a:t>
            </a:r>
          </a:p>
        </p:txBody>
      </p:sp>
      <p:sp>
        <p:nvSpPr>
          <p:cNvPr id="41" name="Text Placeholder 3">
            <a:extLst>
              <a:ext uri="{FF2B5EF4-FFF2-40B4-BE49-F238E27FC236}">
                <a16:creationId xmlns:a16="http://schemas.microsoft.com/office/drawing/2014/main" id="{97CA4596-F8E8-F143-989A-4CFF48AC43E0}"/>
              </a:ext>
            </a:extLst>
          </p:cNvPr>
          <p:cNvSpPr txBox="1">
            <a:spLocks/>
          </p:cNvSpPr>
          <p:nvPr userDrawn="1"/>
        </p:nvSpPr>
        <p:spPr>
          <a:xfrm>
            <a:off x="612647" y="7841695"/>
            <a:ext cx="6086603" cy="2107979"/>
          </a:xfrm>
          <a:prstGeom prst="rect">
            <a:avLst/>
          </a:prstGeom>
        </p:spPr>
        <p:txBody>
          <a:bodyPr>
            <a:normAutofit/>
          </a:bodyPr>
          <a:lstStyle>
            <a:lvl1pPr algn="l" rtl="0" eaLnBrk="1" fontAlgn="base" hangingPunct="1">
              <a:spcBef>
                <a:spcPts val="0"/>
              </a:spcBef>
              <a:spcAft>
                <a:spcPts val="800"/>
              </a:spcAft>
              <a:defRPr sz="2400">
                <a:solidFill>
                  <a:schemeClr val="tx1"/>
                </a:solidFill>
                <a:latin typeface="Arial" panose="020B0604020202020204" pitchFamily="34" charset="0"/>
                <a:ea typeface="ＭＳ Ｐゴシック" charset="0"/>
                <a:cs typeface="Arial" panose="020B0604020202020204" pitchFamily="34" charset="0"/>
              </a:defRPr>
            </a:lvl1pPr>
            <a:lvl2pPr marL="457200" indent="-457200" algn="l" rtl="0" eaLnBrk="1" fontAlgn="base" hangingPunct="1">
              <a:spcBef>
                <a:spcPts val="0"/>
              </a:spcBef>
              <a:spcAft>
                <a:spcPts val="800"/>
              </a:spcAft>
              <a:buFont typeface="System Font Regular"/>
              <a:buChar char="→"/>
              <a:defRPr sz="2400">
                <a:solidFill>
                  <a:schemeClr val="tx1"/>
                </a:solidFill>
                <a:latin typeface="Arial" panose="020B0604020202020204" pitchFamily="34" charset="0"/>
                <a:ea typeface="ＭＳ Ｐゴシック" charset="0"/>
                <a:cs typeface="Arial" panose="020B0604020202020204" pitchFamily="34" charset="0"/>
              </a:defRPr>
            </a:lvl2pPr>
            <a:lvl3pPr marL="804672" indent="-342900" algn="l" rtl="0" eaLnBrk="1" fontAlgn="base" hangingPunct="1">
              <a:spcBef>
                <a:spcPct val="20000"/>
              </a:spcBef>
              <a:spcAft>
                <a:spcPts val="800"/>
              </a:spcAft>
              <a:buClr>
                <a:schemeClr val="tx1"/>
              </a:buClr>
              <a:buFont typeface="Arial"/>
              <a:buChar char="•"/>
              <a:defRPr sz="2400">
                <a:solidFill>
                  <a:schemeClr val="tx1"/>
                </a:solidFill>
                <a:latin typeface="Arial" panose="020B0604020202020204" pitchFamily="34" charset="0"/>
                <a:ea typeface="ＭＳ Ｐゴシック" charset="0"/>
                <a:cs typeface="Arial" panose="020B0604020202020204" pitchFamily="34" charset="0"/>
              </a:defRPr>
            </a:lvl3pPr>
            <a:lvl4pPr marL="1371600" algn="l" rtl="0" eaLnBrk="1" fontAlgn="base" hangingPunct="1">
              <a:spcBef>
                <a:spcPct val="20000"/>
              </a:spcBef>
              <a:spcAft>
                <a:spcPct val="0"/>
              </a:spcAft>
              <a:defRPr sz="1650">
                <a:solidFill>
                  <a:schemeClr val="tx1"/>
                </a:solidFill>
                <a:latin typeface="Arial" panose="020B0604020202020204" pitchFamily="34" charset="0"/>
                <a:ea typeface="ＭＳ Ｐゴシック" charset="0"/>
                <a:cs typeface="Arial" panose="020B0604020202020204" pitchFamily="34" charset="0"/>
              </a:defRPr>
            </a:lvl4pPr>
            <a:lvl5pPr marL="1828800" algn="l" rtl="0" eaLnBrk="1" fontAlgn="base" hangingPunct="1">
              <a:spcBef>
                <a:spcPct val="20000"/>
              </a:spcBef>
              <a:spcAft>
                <a:spcPct val="0"/>
              </a:spcAft>
              <a:defRPr sz="1650">
                <a:solidFill>
                  <a:schemeClr val="tx1"/>
                </a:solidFill>
                <a:latin typeface="Arial" panose="020B0604020202020204" pitchFamily="34" charset="0"/>
                <a:ea typeface="ＭＳ Ｐゴシック" charset="0"/>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3000" kern="0"/>
              <a:t>Click to edit Master text styles</a:t>
            </a:r>
          </a:p>
          <a:p>
            <a:pPr lvl="1"/>
            <a:r>
              <a:rPr lang="en-US" sz="3000" kern="0"/>
              <a:t>Second level</a:t>
            </a:r>
          </a:p>
          <a:p>
            <a:pPr lvl="2"/>
            <a:r>
              <a:rPr lang="en-US" sz="3000" kern="0"/>
              <a:t>Third level</a:t>
            </a:r>
          </a:p>
        </p:txBody>
      </p:sp>
      <p:sp>
        <p:nvSpPr>
          <p:cNvPr id="42" name="Text Placeholder 2">
            <a:extLst>
              <a:ext uri="{FF2B5EF4-FFF2-40B4-BE49-F238E27FC236}">
                <a16:creationId xmlns:a16="http://schemas.microsoft.com/office/drawing/2014/main" id="{55A259C9-8A66-A144-9BF6-921FDA07BF95}"/>
              </a:ext>
            </a:extLst>
          </p:cNvPr>
          <p:cNvSpPr txBox="1">
            <a:spLocks/>
          </p:cNvSpPr>
          <p:nvPr userDrawn="1"/>
        </p:nvSpPr>
        <p:spPr bwMode="auto">
          <a:xfrm>
            <a:off x="7055259" y="6405452"/>
            <a:ext cx="6086602" cy="1024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9144" rIns="0" bIns="0" numCol="1" anchor="t" anchorCtr="0" compatLnSpc="1">
            <a:prstTxWarp prst="textNoShape">
              <a:avLst/>
            </a:prstTxWarp>
            <a:noAutofit/>
          </a:bodyPr>
          <a:lstStyle>
            <a:lvl1pPr marL="9144" algn="l" rtl="0" eaLnBrk="1" fontAlgn="base" hangingPunct="1">
              <a:lnSpc>
                <a:spcPts val="6600"/>
              </a:lnSpc>
              <a:spcBef>
                <a:spcPts val="0"/>
              </a:spcBef>
              <a:spcAft>
                <a:spcPct val="0"/>
              </a:spcAft>
              <a:defRPr sz="7000" kern="1200" spc="-10" baseline="0">
                <a:solidFill>
                  <a:schemeClr val="tx1"/>
                </a:solidFill>
                <a:latin typeface="Arial" charset="0"/>
                <a:ea typeface="Arial" charset="0"/>
                <a:cs typeface="Arial" charset="0"/>
              </a:defRPr>
            </a:lvl1pPr>
            <a:lvl2pPr marL="457200" algn="l" rtl="0" eaLnBrk="1" fontAlgn="base" hangingPunct="1">
              <a:spcBef>
                <a:spcPct val="20000"/>
              </a:spcBef>
              <a:spcAft>
                <a:spcPct val="0"/>
              </a:spcAft>
              <a:defRPr>
                <a:solidFill>
                  <a:schemeClr val="tx1"/>
                </a:solidFill>
                <a:latin typeface="+mn-lt"/>
                <a:ea typeface="ＭＳ Ｐゴシック" charset="0"/>
                <a:cs typeface="+mn-cs"/>
              </a:defRPr>
            </a:lvl2pPr>
            <a:lvl3pPr marL="914400" algn="l" rtl="0" eaLnBrk="1" fontAlgn="base" hangingPunct="1">
              <a:spcBef>
                <a:spcPct val="20000"/>
              </a:spcBef>
              <a:spcAft>
                <a:spcPct val="0"/>
              </a:spcAft>
              <a:defRPr>
                <a:solidFill>
                  <a:schemeClr val="tx1"/>
                </a:solidFill>
                <a:latin typeface="+mn-lt"/>
                <a:ea typeface="ＭＳ Ｐゴシック" charset="0"/>
                <a:cs typeface="+mn-cs"/>
              </a:defRPr>
            </a:lvl3pPr>
            <a:lvl4pPr marL="1371600" algn="l" rtl="0" eaLnBrk="1" fontAlgn="base" hangingPunct="1">
              <a:spcBef>
                <a:spcPct val="20000"/>
              </a:spcBef>
              <a:spcAft>
                <a:spcPct val="0"/>
              </a:spcAft>
              <a:defRPr>
                <a:solidFill>
                  <a:schemeClr val="tx1"/>
                </a:solidFill>
                <a:latin typeface="+mn-lt"/>
                <a:ea typeface="ＭＳ Ｐゴシック" charset="0"/>
                <a:cs typeface="+mn-cs"/>
              </a:defRPr>
            </a:lvl4pPr>
            <a:lvl5pPr marL="1828800" algn="l" rtl="0" eaLnBrk="1" fontAlgn="base" hangingPunct="1">
              <a:spcBef>
                <a:spcPct val="20000"/>
              </a:spcBef>
              <a:spcAft>
                <a:spcPct val="0"/>
              </a:spcAft>
              <a:defRPr>
                <a:solidFill>
                  <a:schemeClr val="tx1"/>
                </a:solidFill>
                <a:latin typeface="+mn-lt"/>
                <a:ea typeface="ＭＳ Ｐゴシック" charset="0"/>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7200"/>
              <a:t>Title</a:t>
            </a:r>
          </a:p>
        </p:txBody>
      </p:sp>
      <p:sp>
        <p:nvSpPr>
          <p:cNvPr id="43" name="Text Placeholder 3">
            <a:extLst>
              <a:ext uri="{FF2B5EF4-FFF2-40B4-BE49-F238E27FC236}">
                <a16:creationId xmlns:a16="http://schemas.microsoft.com/office/drawing/2014/main" id="{A1F3EB49-7000-A042-9157-49FAFF5A22FF}"/>
              </a:ext>
            </a:extLst>
          </p:cNvPr>
          <p:cNvSpPr txBox="1">
            <a:spLocks/>
          </p:cNvSpPr>
          <p:nvPr userDrawn="1"/>
        </p:nvSpPr>
        <p:spPr>
          <a:xfrm>
            <a:off x="7055258" y="7841695"/>
            <a:ext cx="6086603" cy="2107979"/>
          </a:xfrm>
          <a:prstGeom prst="rect">
            <a:avLst/>
          </a:prstGeom>
        </p:spPr>
        <p:txBody>
          <a:bodyPr>
            <a:normAutofit/>
          </a:bodyPr>
          <a:lstStyle>
            <a:lvl1pPr algn="l" rtl="0" eaLnBrk="1" fontAlgn="base" hangingPunct="1">
              <a:spcBef>
                <a:spcPts val="0"/>
              </a:spcBef>
              <a:spcAft>
                <a:spcPts val="800"/>
              </a:spcAft>
              <a:defRPr sz="2400">
                <a:solidFill>
                  <a:schemeClr val="tx1"/>
                </a:solidFill>
                <a:latin typeface="Arial" panose="020B0604020202020204" pitchFamily="34" charset="0"/>
                <a:ea typeface="ＭＳ Ｐゴシック" charset="0"/>
                <a:cs typeface="Arial" panose="020B0604020202020204" pitchFamily="34" charset="0"/>
              </a:defRPr>
            </a:lvl1pPr>
            <a:lvl2pPr marL="457200" indent="-457200" algn="l" rtl="0" eaLnBrk="1" fontAlgn="base" hangingPunct="1">
              <a:spcBef>
                <a:spcPts val="0"/>
              </a:spcBef>
              <a:spcAft>
                <a:spcPts val="800"/>
              </a:spcAft>
              <a:buFont typeface="System Font Regular"/>
              <a:buChar char="→"/>
              <a:defRPr sz="2400">
                <a:solidFill>
                  <a:schemeClr val="tx1"/>
                </a:solidFill>
                <a:latin typeface="Arial" panose="020B0604020202020204" pitchFamily="34" charset="0"/>
                <a:ea typeface="ＭＳ Ｐゴシック" charset="0"/>
                <a:cs typeface="Arial" panose="020B0604020202020204" pitchFamily="34" charset="0"/>
              </a:defRPr>
            </a:lvl2pPr>
            <a:lvl3pPr marL="804672" indent="-342900" algn="l" rtl="0" eaLnBrk="1" fontAlgn="base" hangingPunct="1">
              <a:spcBef>
                <a:spcPct val="20000"/>
              </a:spcBef>
              <a:spcAft>
                <a:spcPts val="800"/>
              </a:spcAft>
              <a:buClr>
                <a:schemeClr val="tx1"/>
              </a:buClr>
              <a:buFont typeface="Arial"/>
              <a:buChar char="•"/>
              <a:defRPr sz="2400">
                <a:solidFill>
                  <a:schemeClr val="tx1"/>
                </a:solidFill>
                <a:latin typeface="Arial" panose="020B0604020202020204" pitchFamily="34" charset="0"/>
                <a:ea typeface="ＭＳ Ｐゴシック" charset="0"/>
                <a:cs typeface="Arial" panose="020B0604020202020204" pitchFamily="34" charset="0"/>
              </a:defRPr>
            </a:lvl3pPr>
            <a:lvl4pPr marL="1371600" algn="l" rtl="0" eaLnBrk="1" fontAlgn="base" hangingPunct="1">
              <a:spcBef>
                <a:spcPct val="20000"/>
              </a:spcBef>
              <a:spcAft>
                <a:spcPct val="0"/>
              </a:spcAft>
              <a:defRPr sz="1650">
                <a:solidFill>
                  <a:schemeClr val="tx1"/>
                </a:solidFill>
                <a:latin typeface="Arial" panose="020B0604020202020204" pitchFamily="34" charset="0"/>
                <a:ea typeface="ＭＳ Ｐゴシック" charset="0"/>
                <a:cs typeface="Arial" panose="020B0604020202020204" pitchFamily="34" charset="0"/>
              </a:defRPr>
            </a:lvl4pPr>
            <a:lvl5pPr marL="1828800" algn="l" rtl="0" eaLnBrk="1" fontAlgn="base" hangingPunct="1">
              <a:spcBef>
                <a:spcPct val="20000"/>
              </a:spcBef>
              <a:spcAft>
                <a:spcPct val="0"/>
              </a:spcAft>
              <a:defRPr sz="1650">
                <a:solidFill>
                  <a:schemeClr val="tx1"/>
                </a:solidFill>
                <a:latin typeface="Arial" panose="020B0604020202020204" pitchFamily="34" charset="0"/>
                <a:ea typeface="ＭＳ Ｐゴシック" charset="0"/>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3000" kern="0"/>
              <a:t>Click to edit Master text styles</a:t>
            </a:r>
          </a:p>
          <a:p>
            <a:pPr lvl="1"/>
            <a:r>
              <a:rPr lang="en-US" sz="3000" kern="0"/>
              <a:t>Second level</a:t>
            </a:r>
          </a:p>
          <a:p>
            <a:pPr lvl="2"/>
            <a:r>
              <a:rPr lang="en-US" sz="3000" kern="0"/>
              <a:t>Third level</a:t>
            </a:r>
          </a:p>
        </p:txBody>
      </p:sp>
      <p:sp>
        <p:nvSpPr>
          <p:cNvPr id="44" name="Text Placeholder 2">
            <a:extLst>
              <a:ext uri="{FF2B5EF4-FFF2-40B4-BE49-F238E27FC236}">
                <a16:creationId xmlns:a16="http://schemas.microsoft.com/office/drawing/2014/main" id="{A39616AF-8942-0343-98C5-C7A8E7322461}"/>
              </a:ext>
            </a:extLst>
          </p:cNvPr>
          <p:cNvSpPr txBox="1">
            <a:spLocks/>
          </p:cNvSpPr>
          <p:nvPr userDrawn="1"/>
        </p:nvSpPr>
        <p:spPr bwMode="auto">
          <a:xfrm>
            <a:off x="13404852" y="6405452"/>
            <a:ext cx="6086602" cy="1024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9144" rIns="0" bIns="0" numCol="1" anchor="t" anchorCtr="0" compatLnSpc="1">
            <a:prstTxWarp prst="textNoShape">
              <a:avLst/>
            </a:prstTxWarp>
            <a:noAutofit/>
          </a:bodyPr>
          <a:lstStyle>
            <a:lvl1pPr marL="9144" algn="l" rtl="0" eaLnBrk="1" fontAlgn="base" hangingPunct="1">
              <a:lnSpc>
                <a:spcPts val="6600"/>
              </a:lnSpc>
              <a:spcBef>
                <a:spcPts val="0"/>
              </a:spcBef>
              <a:spcAft>
                <a:spcPct val="0"/>
              </a:spcAft>
              <a:defRPr sz="7000" kern="1200" spc="-10" baseline="0">
                <a:solidFill>
                  <a:schemeClr val="tx1"/>
                </a:solidFill>
                <a:latin typeface="Arial" charset="0"/>
                <a:ea typeface="Arial" charset="0"/>
                <a:cs typeface="Arial" charset="0"/>
              </a:defRPr>
            </a:lvl1pPr>
            <a:lvl2pPr marL="457200" algn="l" rtl="0" eaLnBrk="1" fontAlgn="base" hangingPunct="1">
              <a:spcBef>
                <a:spcPct val="20000"/>
              </a:spcBef>
              <a:spcAft>
                <a:spcPct val="0"/>
              </a:spcAft>
              <a:defRPr>
                <a:solidFill>
                  <a:schemeClr val="tx1"/>
                </a:solidFill>
                <a:latin typeface="+mn-lt"/>
                <a:ea typeface="ＭＳ Ｐゴシック" charset="0"/>
                <a:cs typeface="+mn-cs"/>
              </a:defRPr>
            </a:lvl2pPr>
            <a:lvl3pPr marL="914400" algn="l" rtl="0" eaLnBrk="1" fontAlgn="base" hangingPunct="1">
              <a:spcBef>
                <a:spcPct val="20000"/>
              </a:spcBef>
              <a:spcAft>
                <a:spcPct val="0"/>
              </a:spcAft>
              <a:defRPr>
                <a:solidFill>
                  <a:schemeClr val="tx1"/>
                </a:solidFill>
                <a:latin typeface="+mn-lt"/>
                <a:ea typeface="ＭＳ Ｐゴシック" charset="0"/>
                <a:cs typeface="+mn-cs"/>
              </a:defRPr>
            </a:lvl3pPr>
            <a:lvl4pPr marL="1371600" algn="l" rtl="0" eaLnBrk="1" fontAlgn="base" hangingPunct="1">
              <a:spcBef>
                <a:spcPct val="20000"/>
              </a:spcBef>
              <a:spcAft>
                <a:spcPct val="0"/>
              </a:spcAft>
              <a:defRPr>
                <a:solidFill>
                  <a:schemeClr val="tx1"/>
                </a:solidFill>
                <a:latin typeface="+mn-lt"/>
                <a:ea typeface="ＭＳ Ｐゴシック" charset="0"/>
                <a:cs typeface="+mn-cs"/>
              </a:defRPr>
            </a:lvl4pPr>
            <a:lvl5pPr marL="1828800" algn="l" rtl="0" eaLnBrk="1" fontAlgn="base" hangingPunct="1">
              <a:spcBef>
                <a:spcPct val="20000"/>
              </a:spcBef>
              <a:spcAft>
                <a:spcPct val="0"/>
              </a:spcAft>
              <a:defRPr>
                <a:solidFill>
                  <a:schemeClr val="tx1"/>
                </a:solidFill>
                <a:latin typeface="+mn-lt"/>
                <a:ea typeface="ＭＳ Ｐゴシック" charset="0"/>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7200"/>
              <a:t>Title</a:t>
            </a:r>
          </a:p>
        </p:txBody>
      </p:sp>
      <p:sp>
        <p:nvSpPr>
          <p:cNvPr id="45" name="Text Placeholder 3">
            <a:extLst>
              <a:ext uri="{FF2B5EF4-FFF2-40B4-BE49-F238E27FC236}">
                <a16:creationId xmlns:a16="http://schemas.microsoft.com/office/drawing/2014/main" id="{A1C4B6BB-8A36-6240-918A-C0FCD7806204}"/>
              </a:ext>
            </a:extLst>
          </p:cNvPr>
          <p:cNvSpPr txBox="1">
            <a:spLocks/>
          </p:cNvSpPr>
          <p:nvPr userDrawn="1"/>
        </p:nvSpPr>
        <p:spPr>
          <a:xfrm>
            <a:off x="13404851" y="7841695"/>
            <a:ext cx="6086603" cy="2107979"/>
          </a:xfrm>
          <a:prstGeom prst="rect">
            <a:avLst/>
          </a:prstGeom>
        </p:spPr>
        <p:txBody>
          <a:bodyPr>
            <a:normAutofit/>
          </a:bodyPr>
          <a:lstStyle>
            <a:lvl1pPr algn="l" rtl="0" eaLnBrk="1" fontAlgn="base" hangingPunct="1">
              <a:spcBef>
                <a:spcPts val="0"/>
              </a:spcBef>
              <a:spcAft>
                <a:spcPts val="800"/>
              </a:spcAft>
              <a:defRPr sz="2400">
                <a:solidFill>
                  <a:schemeClr val="tx1"/>
                </a:solidFill>
                <a:latin typeface="Arial" panose="020B0604020202020204" pitchFamily="34" charset="0"/>
                <a:ea typeface="ＭＳ Ｐゴシック" charset="0"/>
                <a:cs typeface="Arial" panose="020B0604020202020204" pitchFamily="34" charset="0"/>
              </a:defRPr>
            </a:lvl1pPr>
            <a:lvl2pPr marL="457200" indent="-457200" algn="l" rtl="0" eaLnBrk="1" fontAlgn="base" hangingPunct="1">
              <a:spcBef>
                <a:spcPts val="0"/>
              </a:spcBef>
              <a:spcAft>
                <a:spcPts val="800"/>
              </a:spcAft>
              <a:buFont typeface="System Font Regular"/>
              <a:buChar char="→"/>
              <a:defRPr sz="2400">
                <a:solidFill>
                  <a:schemeClr val="tx1"/>
                </a:solidFill>
                <a:latin typeface="Arial" panose="020B0604020202020204" pitchFamily="34" charset="0"/>
                <a:ea typeface="ＭＳ Ｐゴシック" charset="0"/>
                <a:cs typeface="Arial" panose="020B0604020202020204" pitchFamily="34" charset="0"/>
              </a:defRPr>
            </a:lvl2pPr>
            <a:lvl3pPr marL="804672" indent="-342900" algn="l" rtl="0" eaLnBrk="1" fontAlgn="base" hangingPunct="1">
              <a:spcBef>
                <a:spcPct val="20000"/>
              </a:spcBef>
              <a:spcAft>
                <a:spcPts val="800"/>
              </a:spcAft>
              <a:buClr>
                <a:schemeClr val="tx1"/>
              </a:buClr>
              <a:buFont typeface="Arial"/>
              <a:buChar char="•"/>
              <a:defRPr sz="2400">
                <a:solidFill>
                  <a:schemeClr val="tx1"/>
                </a:solidFill>
                <a:latin typeface="Arial" panose="020B0604020202020204" pitchFamily="34" charset="0"/>
                <a:ea typeface="ＭＳ Ｐゴシック" charset="0"/>
                <a:cs typeface="Arial" panose="020B0604020202020204" pitchFamily="34" charset="0"/>
              </a:defRPr>
            </a:lvl3pPr>
            <a:lvl4pPr marL="1371600" algn="l" rtl="0" eaLnBrk="1" fontAlgn="base" hangingPunct="1">
              <a:spcBef>
                <a:spcPct val="20000"/>
              </a:spcBef>
              <a:spcAft>
                <a:spcPct val="0"/>
              </a:spcAft>
              <a:defRPr sz="1650">
                <a:solidFill>
                  <a:schemeClr val="tx1"/>
                </a:solidFill>
                <a:latin typeface="Arial" panose="020B0604020202020204" pitchFamily="34" charset="0"/>
                <a:ea typeface="ＭＳ Ｐゴシック" charset="0"/>
                <a:cs typeface="Arial" panose="020B0604020202020204" pitchFamily="34" charset="0"/>
              </a:defRPr>
            </a:lvl4pPr>
            <a:lvl5pPr marL="1828800" algn="l" rtl="0" eaLnBrk="1" fontAlgn="base" hangingPunct="1">
              <a:spcBef>
                <a:spcPct val="20000"/>
              </a:spcBef>
              <a:spcAft>
                <a:spcPct val="0"/>
              </a:spcAft>
              <a:defRPr sz="1650">
                <a:solidFill>
                  <a:schemeClr val="tx1"/>
                </a:solidFill>
                <a:latin typeface="Arial" panose="020B0604020202020204" pitchFamily="34" charset="0"/>
                <a:ea typeface="ＭＳ Ｐゴシック" charset="0"/>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3000" kern="0"/>
              <a:t>Click to edit Master text styles</a:t>
            </a:r>
          </a:p>
          <a:p>
            <a:pPr lvl="1"/>
            <a:r>
              <a:rPr lang="en-US" sz="3000" kern="0"/>
              <a:t>Second level</a:t>
            </a:r>
          </a:p>
          <a:p>
            <a:pPr lvl="2"/>
            <a:r>
              <a:rPr lang="en-US" sz="3000" kern="0"/>
              <a:t>Third level</a:t>
            </a:r>
          </a:p>
        </p:txBody>
      </p:sp>
      <p:sp>
        <p:nvSpPr>
          <p:cNvPr id="46" name="Text Placeholder 6">
            <a:extLst>
              <a:ext uri="{FF2B5EF4-FFF2-40B4-BE49-F238E27FC236}">
                <a16:creationId xmlns:a16="http://schemas.microsoft.com/office/drawing/2014/main" id="{B753494E-89E1-1048-A00D-457FF35903D1}"/>
              </a:ext>
            </a:extLst>
          </p:cNvPr>
          <p:cNvSpPr>
            <a:spLocks noGrp="1"/>
          </p:cNvSpPr>
          <p:nvPr>
            <p:ph type="body" sz="quarter" idx="11"/>
          </p:nvPr>
        </p:nvSpPr>
        <p:spPr>
          <a:xfrm>
            <a:off x="612775" y="502919"/>
            <a:ext cx="18881725" cy="1113155"/>
          </a:xfrm>
        </p:spPr>
        <p:txBody>
          <a:bodyPr>
            <a:noAutofit/>
          </a:bodyPr>
          <a:lstStyle>
            <a:lvl1pPr marL="0">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20" name="Text Placeholder 3">
            <a:extLst>
              <a:ext uri="{FF2B5EF4-FFF2-40B4-BE49-F238E27FC236}">
                <a16:creationId xmlns:a16="http://schemas.microsoft.com/office/drawing/2014/main" id="{FE0747E4-B019-C84B-89B9-97BF4D59DD54}"/>
              </a:ext>
            </a:extLst>
          </p:cNvPr>
          <p:cNvSpPr>
            <a:spLocks noGrp="1"/>
          </p:cNvSpPr>
          <p:nvPr>
            <p:ph type="body" sz="quarter" idx="20"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1047814194"/>
      </p:ext>
    </p:extLst>
  </p:cSld>
  <p:clrMapOvr>
    <a:masterClrMapping/>
  </p:clrMapOvr>
  <p:hf hdr="0" dt="0"/>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4 AES Internal [6 Column]">
    <p:spTree>
      <p:nvGrpSpPr>
        <p:cNvPr id="1" name=""/>
        <p:cNvGrpSpPr/>
        <p:nvPr/>
      </p:nvGrpSpPr>
      <p:grpSpPr>
        <a:xfrm>
          <a:off x="0" y="0"/>
          <a:ext cx="0" cy="0"/>
          <a:chOff x="0" y="0"/>
          <a:chExt cx="0" cy="0"/>
        </a:xfrm>
      </p:grpSpPr>
      <p:pic>
        <p:nvPicPr>
          <p:cNvPr id="16" name="Picture 3" descr="A picture containing wheel&#10;&#10;Description automatically generated">
            <a:extLst>
              <a:ext uri="{FF2B5EF4-FFF2-40B4-BE49-F238E27FC236}">
                <a16:creationId xmlns:a16="http://schemas.microsoft.com/office/drawing/2014/main" id="{DB17C348-73EC-E248-8EE3-49C3496E96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Placeholder 3"/>
          <p:cNvSpPr>
            <a:spLocks noGrp="1"/>
          </p:cNvSpPr>
          <p:nvPr>
            <p:ph type="body" sz="quarter" idx="36"/>
          </p:nvPr>
        </p:nvSpPr>
        <p:spPr>
          <a:xfrm>
            <a:off x="13404850" y="2987676"/>
            <a:ext cx="6091302" cy="26670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7" name="Text Placeholder 6"/>
          <p:cNvSpPr>
            <a:spLocks noGrp="1"/>
          </p:cNvSpPr>
          <p:nvPr>
            <p:ph type="body" sz="quarter" idx="11"/>
          </p:nvPr>
        </p:nvSpPr>
        <p:spPr>
          <a:xfrm>
            <a:off x="612775" y="502920"/>
            <a:ext cx="18881725"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3" name="Text Placeholder 2"/>
          <p:cNvSpPr>
            <a:spLocks noGrp="1"/>
          </p:cNvSpPr>
          <p:nvPr>
            <p:ph type="body" sz="quarter" idx="12"/>
          </p:nvPr>
        </p:nvSpPr>
        <p:spPr>
          <a:xfrm>
            <a:off x="612647" y="1554480"/>
            <a:ext cx="6086601" cy="987963"/>
          </a:xfrm>
        </p:spPr>
        <p:txBody>
          <a:bodyPr tIns="64008">
            <a:noAutofit/>
          </a:bodyPr>
          <a:lstStyle>
            <a:lvl1pPr marL="0">
              <a:lnSpc>
                <a:spcPct val="100000"/>
              </a:lnSpc>
              <a:spcBef>
                <a:spcPts val="500"/>
              </a:spcBef>
              <a:defRPr sz="3600" kern="1200" spc="-10" baseline="0">
                <a:latin typeface="Arial" charset="0"/>
                <a:ea typeface="Arial" charset="0"/>
                <a:cs typeface="Arial" charset="0"/>
              </a:defRPr>
            </a:lvl1pPr>
          </a:lstStyle>
          <a:p>
            <a:pPr lvl="0"/>
            <a:r>
              <a:rPr lang="en-US"/>
              <a:t>Click to edit Master text styles</a:t>
            </a:r>
          </a:p>
        </p:txBody>
      </p:sp>
      <p:sp>
        <p:nvSpPr>
          <p:cNvPr id="35" name="Text Placeholder 2"/>
          <p:cNvSpPr>
            <a:spLocks noGrp="1"/>
          </p:cNvSpPr>
          <p:nvPr>
            <p:ph type="body" sz="quarter" idx="16"/>
          </p:nvPr>
        </p:nvSpPr>
        <p:spPr>
          <a:xfrm>
            <a:off x="7004049" y="1554480"/>
            <a:ext cx="6095999" cy="987963"/>
          </a:xfrm>
        </p:spPr>
        <p:txBody>
          <a:bodyPr tIns="64008">
            <a:noAutofit/>
          </a:bodyPr>
          <a:lstStyle>
            <a:lvl1pPr marL="0">
              <a:lnSpc>
                <a:spcPct val="100000"/>
              </a:lnSpc>
              <a:spcBef>
                <a:spcPts val="500"/>
              </a:spcBef>
              <a:defRPr sz="3600" kern="1200" spc="-10" baseline="0">
                <a:latin typeface="Arial" charset="0"/>
                <a:ea typeface="Arial" charset="0"/>
                <a:cs typeface="Arial" charset="0"/>
              </a:defRPr>
            </a:lvl1pPr>
          </a:lstStyle>
          <a:p>
            <a:pPr lvl="0"/>
            <a:r>
              <a:rPr lang="en-US"/>
              <a:t>Click to edit Master text styles</a:t>
            </a:r>
          </a:p>
        </p:txBody>
      </p:sp>
      <p:sp>
        <p:nvSpPr>
          <p:cNvPr id="36" name="Text Placeholder 2"/>
          <p:cNvSpPr>
            <a:spLocks noGrp="1"/>
          </p:cNvSpPr>
          <p:nvPr>
            <p:ph type="body" sz="quarter" idx="17"/>
          </p:nvPr>
        </p:nvSpPr>
        <p:spPr>
          <a:xfrm>
            <a:off x="13404850" y="1554480"/>
            <a:ext cx="6090158" cy="987963"/>
          </a:xfrm>
        </p:spPr>
        <p:txBody>
          <a:bodyPr tIns="64008">
            <a:noAutofit/>
          </a:bodyPr>
          <a:lstStyle>
            <a:lvl1pPr marL="0">
              <a:lnSpc>
                <a:spcPct val="100000"/>
              </a:lnSpc>
              <a:spcBef>
                <a:spcPts val="500"/>
              </a:spcBef>
              <a:defRPr sz="3600" kern="1200" spc="-10" baseline="0">
                <a:latin typeface="Arial" charset="0"/>
                <a:ea typeface="Arial" charset="0"/>
                <a:cs typeface="Arial" charset="0"/>
              </a:defRPr>
            </a:lvl1pPr>
          </a:lstStyle>
          <a:p>
            <a:pPr lvl="0"/>
            <a:r>
              <a:rPr lang="en-US"/>
              <a:t>Click to edit Master text styles</a:t>
            </a:r>
          </a:p>
        </p:txBody>
      </p:sp>
      <p:sp>
        <p:nvSpPr>
          <p:cNvPr id="31" name="Text Placeholder 2"/>
          <p:cNvSpPr>
            <a:spLocks noGrp="1"/>
          </p:cNvSpPr>
          <p:nvPr>
            <p:ph type="body" sz="quarter" idx="22"/>
          </p:nvPr>
        </p:nvSpPr>
        <p:spPr>
          <a:xfrm>
            <a:off x="612647" y="6217920"/>
            <a:ext cx="6086601" cy="987963"/>
          </a:xfrm>
        </p:spPr>
        <p:txBody>
          <a:bodyPr tIns="64008">
            <a:noAutofit/>
          </a:bodyPr>
          <a:lstStyle>
            <a:lvl1pPr marL="0">
              <a:lnSpc>
                <a:spcPct val="100000"/>
              </a:lnSpc>
              <a:spcBef>
                <a:spcPts val="500"/>
              </a:spcBef>
              <a:defRPr sz="3600" kern="1200" spc="-10" baseline="0">
                <a:latin typeface="Arial" charset="0"/>
                <a:ea typeface="Arial" charset="0"/>
                <a:cs typeface="Arial" charset="0"/>
              </a:defRPr>
            </a:lvl1pPr>
          </a:lstStyle>
          <a:p>
            <a:pPr lvl="0"/>
            <a:r>
              <a:rPr lang="en-US"/>
              <a:t>Click to edit Master text styles</a:t>
            </a:r>
          </a:p>
        </p:txBody>
      </p:sp>
      <p:sp>
        <p:nvSpPr>
          <p:cNvPr id="34" name="Text Placeholder 2"/>
          <p:cNvSpPr>
            <a:spLocks noGrp="1"/>
          </p:cNvSpPr>
          <p:nvPr>
            <p:ph type="body" sz="quarter" idx="25"/>
          </p:nvPr>
        </p:nvSpPr>
        <p:spPr>
          <a:xfrm>
            <a:off x="7004049" y="6217920"/>
            <a:ext cx="6095999" cy="987963"/>
          </a:xfrm>
        </p:spPr>
        <p:txBody>
          <a:bodyPr tIns="64008">
            <a:noAutofit/>
          </a:bodyPr>
          <a:lstStyle>
            <a:lvl1pPr marL="0">
              <a:lnSpc>
                <a:spcPct val="100000"/>
              </a:lnSpc>
              <a:spcBef>
                <a:spcPts val="500"/>
              </a:spcBef>
              <a:defRPr sz="3600" kern="1200" spc="-10" baseline="0">
                <a:latin typeface="Arial" charset="0"/>
                <a:ea typeface="Arial" charset="0"/>
                <a:cs typeface="Arial" charset="0"/>
              </a:defRPr>
            </a:lvl1pPr>
          </a:lstStyle>
          <a:p>
            <a:pPr lvl="0"/>
            <a:r>
              <a:rPr lang="en-US"/>
              <a:t>Click to edit Master text styles</a:t>
            </a:r>
          </a:p>
        </p:txBody>
      </p:sp>
      <p:sp>
        <p:nvSpPr>
          <p:cNvPr id="37" name="Text Placeholder 2"/>
          <p:cNvSpPr>
            <a:spLocks noGrp="1"/>
          </p:cNvSpPr>
          <p:nvPr>
            <p:ph type="body" sz="quarter" idx="26"/>
          </p:nvPr>
        </p:nvSpPr>
        <p:spPr>
          <a:xfrm>
            <a:off x="13404850" y="6217920"/>
            <a:ext cx="6090158" cy="987963"/>
          </a:xfrm>
        </p:spPr>
        <p:txBody>
          <a:bodyPr tIns="64008">
            <a:noAutofit/>
          </a:bodyPr>
          <a:lstStyle>
            <a:lvl1pPr marL="0">
              <a:lnSpc>
                <a:spcPct val="100000"/>
              </a:lnSpc>
              <a:spcBef>
                <a:spcPts val="500"/>
              </a:spcBef>
              <a:defRPr sz="3600" kern="1200" spc="-10" baseline="0">
                <a:latin typeface="Arial" charset="0"/>
                <a:ea typeface="Arial" charset="0"/>
                <a:cs typeface="Arial" charset="0"/>
              </a:defRPr>
            </a:lvl1pPr>
          </a:lstStyle>
          <a:p>
            <a:pPr lvl="0"/>
            <a:r>
              <a:rPr lang="en-US"/>
              <a:t>Click to edit Master text styles</a:t>
            </a:r>
          </a:p>
        </p:txBody>
      </p:sp>
      <p:sp>
        <p:nvSpPr>
          <p:cNvPr id="18" name="Text Placeholder 3"/>
          <p:cNvSpPr>
            <a:spLocks noGrp="1"/>
          </p:cNvSpPr>
          <p:nvPr>
            <p:ph type="body" sz="quarter" idx="14"/>
          </p:nvPr>
        </p:nvSpPr>
        <p:spPr>
          <a:xfrm>
            <a:off x="612647" y="2993137"/>
            <a:ext cx="6091302" cy="26670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1" name="Text Placeholder 3"/>
          <p:cNvSpPr>
            <a:spLocks noGrp="1"/>
          </p:cNvSpPr>
          <p:nvPr>
            <p:ph type="body" sz="quarter" idx="21"/>
          </p:nvPr>
        </p:nvSpPr>
        <p:spPr>
          <a:xfrm>
            <a:off x="7008748" y="2987676"/>
            <a:ext cx="6091302" cy="26670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3" name="Text Placeholder 3"/>
          <p:cNvSpPr>
            <a:spLocks noGrp="1"/>
          </p:cNvSpPr>
          <p:nvPr>
            <p:ph type="body" sz="quarter" idx="37"/>
          </p:nvPr>
        </p:nvSpPr>
        <p:spPr>
          <a:xfrm>
            <a:off x="13395453" y="7630414"/>
            <a:ext cx="6091302" cy="26670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4" name="Text Placeholder 3"/>
          <p:cNvSpPr>
            <a:spLocks noGrp="1"/>
          </p:cNvSpPr>
          <p:nvPr>
            <p:ph type="body" sz="quarter" idx="38"/>
          </p:nvPr>
        </p:nvSpPr>
        <p:spPr>
          <a:xfrm>
            <a:off x="603250" y="7635875"/>
            <a:ext cx="6091302" cy="26670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5" name="Text Placeholder 3"/>
          <p:cNvSpPr>
            <a:spLocks noGrp="1"/>
          </p:cNvSpPr>
          <p:nvPr>
            <p:ph type="body" sz="quarter" idx="39"/>
          </p:nvPr>
        </p:nvSpPr>
        <p:spPr>
          <a:xfrm>
            <a:off x="6999351" y="7630414"/>
            <a:ext cx="6091302" cy="26670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7" name="Holder 6">
            <a:extLst>
              <a:ext uri="{FF2B5EF4-FFF2-40B4-BE49-F238E27FC236}">
                <a16:creationId xmlns:a16="http://schemas.microsoft.com/office/drawing/2014/main" id="{5D67D1AD-0A76-5741-AFCC-4CD914317D49}"/>
              </a:ext>
            </a:extLst>
          </p:cNvPr>
          <p:cNvSpPr>
            <a:spLocks noGrp="1"/>
          </p:cNvSpPr>
          <p:nvPr>
            <p:ph type="sldNum" sz="quarter" idx="40"/>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B463475F-3714-F149-B016-3D210086E0E7}" type="slidenum">
              <a:rPr lang="en-US" altLang="en-US"/>
              <a:pPr/>
              <a:t>‹#›</a:t>
            </a:fld>
            <a:endParaRPr lang="en-US" altLang="en-US"/>
          </a:p>
        </p:txBody>
      </p:sp>
      <p:sp>
        <p:nvSpPr>
          <p:cNvPr id="19" name="Text Placeholder 3">
            <a:extLst>
              <a:ext uri="{FF2B5EF4-FFF2-40B4-BE49-F238E27FC236}">
                <a16:creationId xmlns:a16="http://schemas.microsoft.com/office/drawing/2014/main" id="{4AF987F2-663B-4247-B417-0204866E3FEA}"/>
              </a:ext>
            </a:extLst>
          </p:cNvPr>
          <p:cNvSpPr>
            <a:spLocks noGrp="1"/>
          </p:cNvSpPr>
          <p:nvPr>
            <p:ph type="body" sz="quarter" idx="41"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872976455"/>
      </p:ext>
    </p:extLst>
  </p:cSld>
  <p:clrMapOvr>
    <a:masterClrMapping/>
  </p:clrMapOvr>
  <p:hf hdr="0" dt="0"/>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5 AES Internal [6 Grid Image]">
    <p:spTree>
      <p:nvGrpSpPr>
        <p:cNvPr id="1" name=""/>
        <p:cNvGrpSpPr/>
        <p:nvPr/>
      </p:nvGrpSpPr>
      <p:grpSpPr>
        <a:xfrm>
          <a:off x="0" y="0"/>
          <a:ext cx="0" cy="0"/>
          <a:chOff x="0" y="0"/>
          <a:chExt cx="0" cy="0"/>
        </a:xfrm>
      </p:grpSpPr>
      <p:sp>
        <p:nvSpPr>
          <p:cNvPr id="16" name="object 9">
            <a:extLst>
              <a:ext uri="{FF2B5EF4-FFF2-40B4-BE49-F238E27FC236}">
                <a16:creationId xmlns:a16="http://schemas.microsoft.com/office/drawing/2014/main" id="{B808263A-A31A-7B4C-BE97-A971872B61EA}"/>
              </a:ext>
            </a:extLst>
          </p:cNvPr>
          <p:cNvSpPr>
            <a:spLocks/>
          </p:cNvSpPr>
          <p:nvPr/>
        </p:nvSpPr>
        <p:spPr bwMode="auto">
          <a:xfrm>
            <a:off x="6919913" y="5807075"/>
            <a:ext cx="6272212" cy="4216400"/>
          </a:xfrm>
          <a:custGeom>
            <a:avLst/>
            <a:gdLst>
              <a:gd name="T0" fmla="*/ 0 w 6272530"/>
              <a:gd name="T1" fmla="*/ 4216106 h 4217034"/>
              <a:gd name="T2" fmla="*/ 6271742 w 6272530"/>
              <a:gd name="T3" fmla="*/ 4216106 h 4217034"/>
              <a:gd name="T4" fmla="*/ 6271742 w 6272530"/>
              <a:gd name="T5" fmla="*/ 0 h 4217034"/>
              <a:gd name="T6" fmla="*/ 0 w 6272530"/>
              <a:gd name="T7" fmla="*/ 0 h 4217034"/>
              <a:gd name="T8" fmla="*/ 0 w 6272530"/>
              <a:gd name="T9" fmla="*/ 4216106 h 42170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72530" h="4217034">
                <a:moveTo>
                  <a:pt x="0" y="4216740"/>
                </a:moveTo>
                <a:lnTo>
                  <a:pt x="6272060" y="4216740"/>
                </a:lnTo>
                <a:lnTo>
                  <a:pt x="6272060" y="0"/>
                </a:lnTo>
                <a:lnTo>
                  <a:pt x="0" y="0"/>
                </a:lnTo>
                <a:lnTo>
                  <a:pt x="0" y="4216740"/>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7" name="object 2">
            <a:extLst>
              <a:ext uri="{FF2B5EF4-FFF2-40B4-BE49-F238E27FC236}">
                <a16:creationId xmlns:a16="http://schemas.microsoft.com/office/drawing/2014/main" id="{A2AE5C88-A740-8944-8B79-66274D994CC4}"/>
              </a:ext>
            </a:extLst>
          </p:cNvPr>
          <p:cNvSpPr/>
          <p:nvPr/>
        </p:nvSpPr>
        <p:spPr>
          <a:xfrm>
            <a:off x="612775" y="1619250"/>
            <a:ext cx="6272213" cy="4216400"/>
          </a:xfrm>
          <a:custGeom>
            <a:avLst/>
            <a:gdLst/>
            <a:ahLst/>
            <a:cxnLst/>
            <a:rect l="l" t="t" r="r" b="b"/>
            <a:pathLst>
              <a:path w="6272530" h="4217035">
                <a:moveTo>
                  <a:pt x="0" y="4216740"/>
                </a:moveTo>
                <a:lnTo>
                  <a:pt x="6272060" y="4216740"/>
                </a:lnTo>
                <a:lnTo>
                  <a:pt x="6272060" y="0"/>
                </a:lnTo>
                <a:lnTo>
                  <a:pt x="0" y="0"/>
                </a:lnTo>
                <a:lnTo>
                  <a:pt x="0" y="4216740"/>
                </a:lnTo>
                <a:close/>
              </a:path>
            </a:pathLst>
          </a:custGeom>
          <a:solidFill>
            <a:srgbClr val="F5F5F5"/>
          </a:solidFill>
        </p:spPr>
        <p:txBody>
          <a:bodyPr lIns="0" tIns="0" rIns="0" bIns="0"/>
          <a:lstStyle/>
          <a:p>
            <a:pPr fontAlgn="auto">
              <a:spcBef>
                <a:spcPts val="0"/>
              </a:spcBef>
              <a:spcAft>
                <a:spcPts val="0"/>
              </a:spcAft>
              <a:defRPr/>
            </a:pPr>
            <a:endParaRPr spc="-10">
              <a:latin typeface="+mn-lt"/>
              <a:ea typeface="+mn-ea"/>
            </a:endParaRPr>
          </a:p>
        </p:txBody>
      </p:sp>
      <p:sp>
        <p:nvSpPr>
          <p:cNvPr id="23" name="object 4">
            <a:extLst>
              <a:ext uri="{FF2B5EF4-FFF2-40B4-BE49-F238E27FC236}">
                <a16:creationId xmlns:a16="http://schemas.microsoft.com/office/drawing/2014/main" id="{4273617D-A228-AE4C-8A27-9CCDC74924F6}"/>
              </a:ext>
            </a:extLst>
          </p:cNvPr>
          <p:cNvSpPr>
            <a:spLocks/>
          </p:cNvSpPr>
          <p:nvPr/>
        </p:nvSpPr>
        <p:spPr bwMode="auto">
          <a:xfrm>
            <a:off x="13198475" y="1619250"/>
            <a:ext cx="6272213" cy="4216400"/>
          </a:xfrm>
          <a:custGeom>
            <a:avLst/>
            <a:gdLst>
              <a:gd name="T0" fmla="*/ 0 w 6272530"/>
              <a:gd name="T1" fmla="*/ 4216105 h 4217035"/>
              <a:gd name="T2" fmla="*/ 6271743 w 6272530"/>
              <a:gd name="T3" fmla="*/ 4216105 h 4217035"/>
              <a:gd name="T4" fmla="*/ 6271743 w 6272530"/>
              <a:gd name="T5" fmla="*/ 0 h 4217035"/>
              <a:gd name="T6" fmla="*/ 0 w 6272530"/>
              <a:gd name="T7" fmla="*/ 0 h 4217035"/>
              <a:gd name="T8" fmla="*/ 0 w 6272530"/>
              <a:gd name="T9" fmla="*/ 4216105 h 42170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72530" h="4217035">
                <a:moveTo>
                  <a:pt x="0" y="4216740"/>
                </a:moveTo>
                <a:lnTo>
                  <a:pt x="6272060" y="4216740"/>
                </a:lnTo>
                <a:lnTo>
                  <a:pt x="6272060" y="0"/>
                </a:lnTo>
                <a:lnTo>
                  <a:pt x="0" y="0"/>
                </a:lnTo>
                <a:lnTo>
                  <a:pt x="0" y="4216740"/>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25" name="Picture 6" descr="A picture containing wheel&#10;&#10;Description automatically generated">
            <a:extLst>
              <a:ext uri="{FF2B5EF4-FFF2-40B4-BE49-F238E27FC236}">
                <a16:creationId xmlns:a16="http://schemas.microsoft.com/office/drawing/2014/main" id="{7C073446-7FF6-324A-AB17-5F303AC79C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1"/>
          </p:nvPr>
        </p:nvSpPr>
        <p:spPr>
          <a:xfrm>
            <a:off x="612775" y="502920"/>
            <a:ext cx="18857913"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4" name="Text Placeholder 3"/>
          <p:cNvSpPr>
            <a:spLocks noGrp="1"/>
          </p:cNvSpPr>
          <p:nvPr>
            <p:ph type="body" sz="quarter" idx="12"/>
          </p:nvPr>
        </p:nvSpPr>
        <p:spPr>
          <a:xfrm>
            <a:off x="935037" y="1837944"/>
            <a:ext cx="2563813" cy="669414"/>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5" name="Text Placeholder 3"/>
          <p:cNvSpPr>
            <a:spLocks noGrp="1"/>
          </p:cNvSpPr>
          <p:nvPr>
            <p:ph type="body" sz="quarter" idx="13"/>
          </p:nvPr>
        </p:nvSpPr>
        <p:spPr>
          <a:xfrm>
            <a:off x="932688" y="6062472"/>
            <a:ext cx="2568210"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6" name="Text Placeholder 3"/>
          <p:cNvSpPr>
            <a:spLocks noGrp="1"/>
          </p:cNvSpPr>
          <p:nvPr>
            <p:ph type="body" sz="quarter" idx="14"/>
          </p:nvPr>
        </p:nvSpPr>
        <p:spPr>
          <a:xfrm>
            <a:off x="7223760" y="1837944"/>
            <a:ext cx="2588462"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7" name="Text Placeholder 3"/>
          <p:cNvSpPr>
            <a:spLocks noGrp="1"/>
          </p:cNvSpPr>
          <p:nvPr>
            <p:ph type="body" sz="quarter" idx="15"/>
          </p:nvPr>
        </p:nvSpPr>
        <p:spPr>
          <a:xfrm>
            <a:off x="7223760" y="6062472"/>
            <a:ext cx="2588462"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8" name="Text Placeholder 3"/>
          <p:cNvSpPr>
            <a:spLocks noGrp="1"/>
          </p:cNvSpPr>
          <p:nvPr>
            <p:ph type="body" sz="quarter" idx="16"/>
          </p:nvPr>
        </p:nvSpPr>
        <p:spPr>
          <a:xfrm>
            <a:off x="13496544" y="6062472"/>
            <a:ext cx="2575306"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9" name="Text Placeholder 3"/>
          <p:cNvSpPr>
            <a:spLocks noGrp="1"/>
          </p:cNvSpPr>
          <p:nvPr>
            <p:ph type="body" sz="quarter" idx="17"/>
          </p:nvPr>
        </p:nvSpPr>
        <p:spPr>
          <a:xfrm>
            <a:off x="13496544" y="1837944"/>
            <a:ext cx="2575306"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3" name="Picture Placeholder 2"/>
          <p:cNvSpPr>
            <a:spLocks noGrp="1"/>
          </p:cNvSpPr>
          <p:nvPr>
            <p:ph type="pic" sz="quarter" idx="18"/>
          </p:nvPr>
        </p:nvSpPr>
        <p:spPr>
          <a:xfrm>
            <a:off x="2203450" y="2301875"/>
            <a:ext cx="2895600" cy="2895600"/>
          </a:xfrm>
        </p:spPr>
        <p:txBody>
          <a:bodyPr>
            <a:normAutofit/>
          </a:bodyPr>
          <a:lstStyle/>
          <a:p>
            <a:pPr lvl="0"/>
            <a:r>
              <a:rPr lang="en-US" noProof="0"/>
              <a:t>Click icon to add picture</a:t>
            </a:r>
          </a:p>
        </p:txBody>
      </p:sp>
      <p:sp>
        <p:nvSpPr>
          <p:cNvPr id="18" name="Picture Placeholder 2"/>
          <p:cNvSpPr>
            <a:spLocks noGrp="1"/>
          </p:cNvSpPr>
          <p:nvPr>
            <p:ph type="pic" sz="quarter" idx="19"/>
          </p:nvPr>
        </p:nvSpPr>
        <p:spPr>
          <a:xfrm>
            <a:off x="8604250" y="2301875"/>
            <a:ext cx="2895600" cy="2895600"/>
          </a:xfrm>
        </p:spPr>
        <p:txBody>
          <a:bodyPr>
            <a:normAutofit/>
          </a:bodyPr>
          <a:lstStyle/>
          <a:p>
            <a:pPr lvl="0"/>
            <a:r>
              <a:rPr lang="en-US" noProof="0"/>
              <a:t>Click icon to add picture</a:t>
            </a:r>
          </a:p>
        </p:txBody>
      </p:sp>
      <p:sp>
        <p:nvSpPr>
          <p:cNvPr id="19" name="Picture Placeholder 2"/>
          <p:cNvSpPr>
            <a:spLocks noGrp="1"/>
          </p:cNvSpPr>
          <p:nvPr>
            <p:ph type="pic" sz="quarter" idx="20"/>
          </p:nvPr>
        </p:nvSpPr>
        <p:spPr>
          <a:xfrm>
            <a:off x="15005050" y="2301875"/>
            <a:ext cx="2895600" cy="2895600"/>
          </a:xfrm>
        </p:spPr>
        <p:txBody>
          <a:bodyPr>
            <a:normAutofit/>
          </a:bodyPr>
          <a:lstStyle/>
          <a:p>
            <a:pPr lvl="0"/>
            <a:r>
              <a:rPr lang="en-US" noProof="0"/>
              <a:t>Click icon to add picture</a:t>
            </a:r>
          </a:p>
        </p:txBody>
      </p:sp>
      <p:sp>
        <p:nvSpPr>
          <p:cNvPr id="20" name="Picture Placeholder 2"/>
          <p:cNvSpPr>
            <a:spLocks noGrp="1"/>
          </p:cNvSpPr>
          <p:nvPr>
            <p:ph type="pic" sz="quarter" idx="21"/>
          </p:nvPr>
        </p:nvSpPr>
        <p:spPr>
          <a:xfrm>
            <a:off x="2203450" y="6569075"/>
            <a:ext cx="2895600" cy="2895600"/>
          </a:xfrm>
        </p:spPr>
        <p:txBody>
          <a:bodyPr>
            <a:normAutofit/>
          </a:bodyPr>
          <a:lstStyle/>
          <a:p>
            <a:pPr lvl="0"/>
            <a:r>
              <a:rPr lang="en-US" noProof="0"/>
              <a:t>Click icon to add picture</a:t>
            </a:r>
          </a:p>
        </p:txBody>
      </p:sp>
      <p:sp>
        <p:nvSpPr>
          <p:cNvPr id="21" name="Picture Placeholder 2"/>
          <p:cNvSpPr>
            <a:spLocks noGrp="1"/>
          </p:cNvSpPr>
          <p:nvPr>
            <p:ph type="pic" sz="quarter" idx="22"/>
          </p:nvPr>
        </p:nvSpPr>
        <p:spPr>
          <a:xfrm>
            <a:off x="8604250" y="6569075"/>
            <a:ext cx="2895600" cy="2895600"/>
          </a:xfrm>
        </p:spPr>
        <p:txBody>
          <a:bodyPr>
            <a:normAutofit/>
          </a:bodyPr>
          <a:lstStyle/>
          <a:p>
            <a:pPr lvl="0"/>
            <a:r>
              <a:rPr lang="en-US" noProof="0"/>
              <a:t>Click icon to add picture</a:t>
            </a:r>
          </a:p>
        </p:txBody>
      </p:sp>
      <p:sp>
        <p:nvSpPr>
          <p:cNvPr id="22" name="Picture Placeholder 2"/>
          <p:cNvSpPr>
            <a:spLocks noGrp="1"/>
          </p:cNvSpPr>
          <p:nvPr>
            <p:ph type="pic" sz="quarter" idx="23"/>
          </p:nvPr>
        </p:nvSpPr>
        <p:spPr>
          <a:xfrm>
            <a:off x="15005050" y="6569075"/>
            <a:ext cx="2895600" cy="2895600"/>
          </a:xfrm>
        </p:spPr>
        <p:txBody>
          <a:bodyPr>
            <a:normAutofit/>
          </a:bodyPr>
          <a:lstStyle/>
          <a:p>
            <a:pPr lvl="0"/>
            <a:r>
              <a:rPr lang="en-US" noProof="0"/>
              <a:t>Click icon to add picture</a:t>
            </a:r>
          </a:p>
        </p:txBody>
      </p:sp>
      <p:sp>
        <p:nvSpPr>
          <p:cNvPr id="26" name="Holder 6">
            <a:extLst>
              <a:ext uri="{FF2B5EF4-FFF2-40B4-BE49-F238E27FC236}">
                <a16:creationId xmlns:a16="http://schemas.microsoft.com/office/drawing/2014/main" id="{EF98276B-7059-8A48-A335-2B3130E26E33}"/>
              </a:ext>
            </a:extLst>
          </p:cNvPr>
          <p:cNvSpPr>
            <a:spLocks noGrp="1"/>
          </p:cNvSpPr>
          <p:nvPr>
            <p:ph type="sldNum" sz="quarter" idx="25"/>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17EDF5FF-0E9B-7F4F-88BF-5F6613618A4D}" type="slidenum">
              <a:rPr lang="en-US" altLang="en-US"/>
              <a:pPr/>
              <a:t>‹#›</a:t>
            </a:fld>
            <a:endParaRPr lang="en-US" altLang="en-US"/>
          </a:p>
        </p:txBody>
      </p:sp>
      <p:sp>
        <p:nvSpPr>
          <p:cNvPr id="27" name="Text Placeholder 3">
            <a:extLst>
              <a:ext uri="{FF2B5EF4-FFF2-40B4-BE49-F238E27FC236}">
                <a16:creationId xmlns:a16="http://schemas.microsoft.com/office/drawing/2014/main" id="{5EA31177-A038-1B47-9F06-1DC1B0762B57}"/>
              </a:ext>
            </a:extLst>
          </p:cNvPr>
          <p:cNvSpPr>
            <a:spLocks noGrp="1"/>
          </p:cNvSpPr>
          <p:nvPr>
            <p:ph type="body" sz="quarter" idx="26"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845033018"/>
      </p:ext>
    </p:extLst>
  </p:cSld>
  <p:clrMapOvr>
    <a:masterClrMapping/>
  </p:clrMapOvr>
  <p:hf hdr="0" dt="0"/>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6 AES Internal [6 Grid Image]">
    <p:spTree>
      <p:nvGrpSpPr>
        <p:cNvPr id="1" name=""/>
        <p:cNvGrpSpPr/>
        <p:nvPr/>
      </p:nvGrpSpPr>
      <p:grpSpPr>
        <a:xfrm>
          <a:off x="0" y="0"/>
          <a:ext cx="0" cy="0"/>
          <a:chOff x="0" y="0"/>
          <a:chExt cx="0" cy="0"/>
        </a:xfrm>
      </p:grpSpPr>
      <p:pic>
        <p:nvPicPr>
          <p:cNvPr id="10" name="Picture 3" descr="A picture containing wheel&#10;&#10;Description automatically generated">
            <a:extLst>
              <a:ext uri="{FF2B5EF4-FFF2-40B4-BE49-F238E27FC236}">
                <a16:creationId xmlns:a16="http://schemas.microsoft.com/office/drawing/2014/main" id="{C0D76F08-1810-C941-A1A3-CD593D0EF5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1"/>
          </p:nvPr>
        </p:nvSpPr>
        <p:spPr>
          <a:xfrm>
            <a:off x="612775" y="502920"/>
            <a:ext cx="18881725"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4" name="Text Placeholder 3"/>
          <p:cNvSpPr>
            <a:spLocks noGrp="1"/>
          </p:cNvSpPr>
          <p:nvPr>
            <p:ph type="body" sz="quarter" idx="12"/>
          </p:nvPr>
        </p:nvSpPr>
        <p:spPr>
          <a:xfrm>
            <a:off x="639356" y="1837944"/>
            <a:ext cx="2563812" cy="669414"/>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5" name="Text Placeholder 3"/>
          <p:cNvSpPr>
            <a:spLocks noGrp="1"/>
          </p:cNvSpPr>
          <p:nvPr>
            <p:ph type="body" sz="quarter" idx="13"/>
          </p:nvPr>
        </p:nvSpPr>
        <p:spPr>
          <a:xfrm>
            <a:off x="637006" y="6062472"/>
            <a:ext cx="2563812"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6" name="Text Placeholder 3"/>
          <p:cNvSpPr>
            <a:spLocks noGrp="1"/>
          </p:cNvSpPr>
          <p:nvPr>
            <p:ph type="body" sz="quarter" idx="14"/>
          </p:nvPr>
        </p:nvSpPr>
        <p:spPr>
          <a:xfrm>
            <a:off x="7037806" y="1837944"/>
            <a:ext cx="2563812"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7" name="Text Placeholder 3"/>
          <p:cNvSpPr>
            <a:spLocks noGrp="1"/>
          </p:cNvSpPr>
          <p:nvPr>
            <p:ph type="body" sz="quarter" idx="15"/>
          </p:nvPr>
        </p:nvSpPr>
        <p:spPr>
          <a:xfrm>
            <a:off x="7037806" y="6062472"/>
            <a:ext cx="2563812"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8" name="Text Placeholder 3"/>
          <p:cNvSpPr>
            <a:spLocks noGrp="1"/>
          </p:cNvSpPr>
          <p:nvPr>
            <p:ph type="body" sz="quarter" idx="16"/>
          </p:nvPr>
        </p:nvSpPr>
        <p:spPr>
          <a:xfrm>
            <a:off x="13431503" y="6062472"/>
            <a:ext cx="2563812"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9" name="Text Placeholder 3"/>
          <p:cNvSpPr>
            <a:spLocks noGrp="1"/>
          </p:cNvSpPr>
          <p:nvPr>
            <p:ph type="body" sz="quarter" idx="17"/>
          </p:nvPr>
        </p:nvSpPr>
        <p:spPr>
          <a:xfrm>
            <a:off x="13431503" y="1837944"/>
            <a:ext cx="2563812"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Holder 6">
            <a:extLst>
              <a:ext uri="{FF2B5EF4-FFF2-40B4-BE49-F238E27FC236}">
                <a16:creationId xmlns:a16="http://schemas.microsoft.com/office/drawing/2014/main" id="{B1935E77-1EF1-114C-9CD6-697C2B5C5295}"/>
              </a:ext>
            </a:extLst>
          </p:cNvPr>
          <p:cNvSpPr>
            <a:spLocks noGrp="1"/>
          </p:cNvSpPr>
          <p:nvPr>
            <p:ph type="sldNum" sz="quarter" idx="25"/>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1A299814-D073-2141-BC9B-F43D4FE7FB3A}" type="slidenum">
              <a:rPr lang="en-US" altLang="en-US"/>
              <a:pPr/>
              <a:t>‹#›</a:t>
            </a:fld>
            <a:endParaRPr lang="en-US" altLang="en-US"/>
          </a:p>
        </p:txBody>
      </p:sp>
      <p:sp>
        <p:nvSpPr>
          <p:cNvPr id="12" name="Text Placeholder 3">
            <a:extLst>
              <a:ext uri="{FF2B5EF4-FFF2-40B4-BE49-F238E27FC236}">
                <a16:creationId xmlns:a16="http://schemas.microsoft.com/office/drawing/2014/main" id="{30FD7EC3-C46B-8F43-81AD-DFBF12E30FBD}"/>
              </a:ext>
            </a:extLst>
          </p:cNvPr>
          <p:cNvSpPr>
            <a:spLocks noGrp="1"/>
          </p:cNvSpPr>
          <p:nvPr>
            <p:ph type="body" sz="quarter" idx="26"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2280941201"/>
      </p:ext>
    </p:extLst>
  </p:cSld>
  <p:clrMapOvr>
    <a:masterClrMapping/>
  </p:clrMapOvr>
  <p:hf hdr="0" dt="0"/>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7 AES Internal [6 Grid]">
    <p:spTree>
      <p:nvGrpSpPr>
        <p:cNvPr id="1" name=""/>
        <p:cNvGrpSpPr/>
        <p:nvPr/>
      </p:nvGrpSpPr>
      <p:grpSpPr>
        <a:xfrm>
          <a:off x="0" y="0"/>
          <a:ext cx="0" cy="0"/>
          <a:chOff x="0" y="0"/>
          <a:chExt cx="0" cy="0"/>
        </a:xfrm>
      </p:grpSpPr>
      <p:sp>
        <p:nvSpPr>
          <p:cNvPr id="12" name="object 9">
            <a:extLst>
              <a:ext uri="{FF2B5EF4-FFF2-40B4-BE49-F238E27FC236}">
                <a16:creationId xmlns:a16="http://schemas.microsoft.com/office/drawing/2014/main" id="{9C4AA776-41E6-7342-AD3B-076535B2CA24}"/>
              </a:ext>
            </a:extLst>
          </p:cNvPr>
          <p:cNvSpPr>
            <a:spLocks/>
          </p:cNvSpPr>
          <p:nvPr/>
        </p:nvSpPr>
        <p:spPr bwMode="auto">
          <a:xfrm>
            <a:off x="6919913" y="5807075"/>
            <a:ext cx="6272212" cy="4216400"/>
          </a:xfrm>
          <a:custGeom>
            <a:avLst/>
            <a:gdLst>
              <a:gd name="T0" fmla="*/ 0 w 6272530"/>
              <a:gd name="T1" fmla="*/ 4216106 h 4217034"/>
              <a:gd name="T2" fmla="*/ 6271742 w 6272530"/>
              <a:gd name="T3" fmla="*/ 4216106 h 4217034"/>
              <a:gd name="T4" fmla="*/ 6271742 w 6272530"/>
              <a:gd name="T5" fmla="*/ 0 h 4217034"/>
              <a:gd name="T6" fmla="*/ 0 w 6272530"/>
              <a:gd name="T7" fmla="*/ 0 h 4217034"/>
              <a:gd name="T8" fmla="*/ 0 w 6272530"/>
              <a:gd name="T9" fmla="*/ 4216106 h 42170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72530" h="4217034">
                <a:moveTo>
                  <a:pt x="0" y="4216740"/>
                </a:moveTo>
                <a:lnTo>
                  <a:pt x="6272060" y="4216740"/>
                </a:lnTo>
                <a:lnTo>
                  <a:pt x="6272060" y="0"/>
                </a:lnTo>
                <a:lnTo>
                  <a:pt x="0" y="0"/>
                </a:lnTo>
                <a:lnTo>
                  <a:pt x="0" y="4216740"/>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 name="object 2">
            <a:extLst>
              <a:ext uri="{FF2B5EF4-FFF2-40B4-BE49-F238E27FC236}">
                <a16:creationId xmlns:a16="http://schemas.microsoft.com/office/drawing/2014/main" id="{6CB56901-56C1-A548-B710-C5A99903BA39}"/>
              </a:ext>
            </a:extLst>
          </p:cNvPr>
          <p:cNvSpPr/>
          <p:nvPr/>
        </p:nvSpPr>
        <p:spPr>
          <a:xfrm>
            <a:off x="612775" y="1619250"/>
            <a:ext cx="6272213" cy="4216400"/>
          </a:xfrm>
          <a:custGeom>
            <a:avLst/>
            <a:gdLst/>
            <a:ahLst/>
            <a:cxnLst/>
            <a:rect l="l" t="t" r="r" b="b"/>
            <a:pathLst>
              <a:path w="6272530" h="4217035">
                <a:moveTo>
                  <a:pt x="0" y="4216740"/>
                </a:moveTo>
                <a:lnTo>
                  <a:pt x="6272060" y="4216740"/>
                </a:lnTo>
                <a:lnTo>
                  <a:pt x="6272060" y="0"/>
                </a:lnTo>
                <a:lnTo>
                  <a:pt x="0" y="0"/>
                </a:lnTo>
                <a:lnTo>
                  <a:pt x="0" y="4216740"/>
                </a:lnTo>
                <a:close/>
              </a:path>
            </a:pathLst>
          </a:custGeom>
          <a:solidFill>
            <a:srgbClr val="F5F5F5"/>
          </a:solidFill>
        </p:spPr>
        <p:txBody>
          <a:bodyPr lIns="0" tIns="0" rIns="0" bIns="0"/>
          <a:lstStyle/>
          <a:p>
            <a:pPr fontAlgn="auto">
              <a:spcBef>
                <a:spcPts val="0"/>
              </a:spcBef>
              <a:spcAft>
                <a:spcPts val="0"/>
              </a:spcAft>
              <a:defRPr/>
            </a:pPr>
            <a:endParaRPr spc="-10">
              <a:latin typeface="+mn-lt"/>
              <a:ea typeface="+mn-ea"/>
            </a:endParaRPr>
          </a:p>
        </p:txBody>
      </p:sp>
      <p:sp>
        <p:nvSpPr>
          <p:cNvPr id="14" name="object 4">
            <a:extLst>
              <a:ext uri="{FF2B5EF4-FFF2-40B4-BE49-F238E27FC236}">
                <a16:creationId xmlns:a16="http://schemas.microsoft.com/office/drawing/2014/main" id="{276B89FD-5C40-6148-A3BA-25C22ED23F17}"/>
              </a:ext>
            </a:extLst>
          </p:cNvPr>
          <p:cNvSpPr>
            <a:spLocks/>
          </p:cNvSpPr>
          <p:nvPr/>
        </p:nvSpPr>
        <p:spPr bwMode="auto">
          <a:xfrm>
            <a:off x="13198475" y="1619250"/>
            <a:ext cx="6272213" cy="4216400"/>
          </a:xfrm>
          <a:custGeom>
            <a:avLst/>
            <a:gdLst>
              <a:gd name="T0" fmla="*/ 0 w 6272530"/>
              <a:gd name="T1" fmla="*/ 4216105 h 4217035"/>
              <a:gd name="T2" fmla="*/ 6271743 w 6272530"/>
              <a:gd name="T3" fmla="*/ 4216105 h 4217035"/>
              <a:gd name="T4" fmla="*/ 6271743 w 6272530"/>
              <a:gd name="T5" fmla="*/ 0 h 4217035"/>
              <a:gd name="T6" fmla="*/ 0 w 6272530"/>
              <a:gd name="T7" fmla="*/ 0 h 4217035"/>
              <a:gd name="T8" fmla="*/ 0 w 6272530"/>
              <a:gd name="T9" fmla="*/ 4216105 h 42170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72530" h="4217035">
                <a:moveTo>
                  <a:pt x="0" y="4216740"/>
                </a:moveTo>
                <a:lnTo>
                  <a:pt x="6272060" y="4216740"/>
                </a:lnTo>
                <a:lnTo>
                  <a:pt x="6272060" y="0"/>
                </a:lnTo>
                <a:lnTo>
                  <a:pt x="0" y="0"/>
                </a:lnTo>
                <a:lnTo>
                  <a:pt x="0" y="4216740"/>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5" name="Picture 6" descr="A picture containing wheel&#10;&#10;Description automatically generated">
            <a:extLst>
              <a:ext uri="{FF2B5EF4-FFF2-40B4-BE49-F238E27FC236}">
                <a16:creationId xmlns:a16="http://schemas.microsoft.com/office/drawing/2014/main" id="{DF058513-D7EB-724D-A36C-2368FBC9ABB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Placeholder 2"/>
          <p:cNvSpPr>
            <a:spLocks noGrp="1"/>
          </p:cNvSpPr>
          <p:nvPr>
            <p:ph type="body" sz="quarter" idx="19"/>
          </p:nvPr>
        </p:nvSpPr>
        <p:spPr>
          <a:xfrm>
            <a:off x="13633450" y="2171745"/>
            <a:ext cx="5611622" cy="2794611"/>
          </a:xfrm>
        </p:spPr>
        <p:txBody>
          <a:bodyPr tIns="9144"/>
          <a:lstStyle>
            <a:lvl1pPr marL="9144" algn="l">
              <a:lnSpc>
                <a:spcPct val="100000"/>
              </a:lnSpc>
              <a:defRPr sz="14400" kern="1200" spc="-10" baseline="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Text Placeholder 2"/>
          <p:cNvSpPr>
            <a:spLocks noGrp="1"/>
          </p:cNvSpPr>
          <p:nvPr>
            <p:ph type="body" sz="quarter" idx="18"/>
          </p:nvPr>
        </p:nvSpPr>
        <p:spPr>
          <a:xfrm>
            <a:off x="7223760" y="6839159"/>
            <a:ext cx="5571490" cy="2777916"/>
          </a:xfrm>
        </p:spPr>
        <p:txBody>
          <a:bodyPr tIns="9144">
            <a:noAutofit/>
          </a:bodyPr>
          <a:lstStyle>
            <a:lvl1pPr marL="9144">
              <a:lnSpc>
                <a:spcPts val="9980"/>
              </a:lnSpc>
              <a:defRPr sz="7200" kern="1200" spc="-1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 name="Text Placeholder 6"/>
          <p:cNvSpPr>
            <a:spLocks noGrp="1"/>
          </p:cNvSpPr>
          <p:nvPr>
            <p:ph type="body" sz="quarter" idx="11"/>
          </p:nvPr>
        </p:nvSpPr>
        <p:spPr>
          <a:xfrm>
            <a:off x="612775" y="502920"/>
            <a:ext cx="18881725"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4" name="Text Placeholder 3"/>
          <p:cNvSpPr>
            <a:spLocks noGrp="1"/>
          </p:cNvSpPr>
          <p:nvPr>
            <p:ph type="body" sz="quarter" idx="12"/>
          </p:nvPr>
        </p:nvSpPr>
        <p:spPr>
          <a:xfrm>
            <a:off x="935037" y="1837943"/>
            <a:ext cx="2563813" cy="520655"/>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5" name="Text Placeholder 3"/>
          <p:cNvSpPr>
            <a:spLocks noGrp="1"/>
          </p:cNvSpPr>
          <p:nvPr>
            <p:ph type="body" sz="quarter" idx="13"/>
          </p:nvPr>
        </p:nvSpPr>
        <p:spPr>
          <a:xfrm>
            <a:off x="932688" y="6062472"/>
            <a:ext cx="2568564" cy="520655"/>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6" name="Text Placeholder 3"/>
          <p:cNvSpPr>
            <a:spLocks noGrp="1"/>
          </p:cNvSpPr>
          <p:nvPr>
            <p:ph type="body" sz="quarter" idx="14"/>
          </p:nvPr>
        </p:nvSpPr>
        <p:spPr>
          <a:xfrm>
            <a:off x="7223760" y="1837944"/>
            <a:ext cx="2523490" cy="520655"/>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7" name="Text Placeholder 3"/>
          <p:cNvSpPr>
            <a:spLocks noGrp="1"/>
          </p:cNvSpPr>
          <p:nvPr>
            <p:ph type="body" sz="quarter" idx="15"/>
          </p:nvPr>
        </p:nvSpPr>
        <p:spPr>
          <a:xfrm>
            <a:off x="7223760" y="6062472"/>
            <a:ext cx="2523490" cy="520655"/>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8" name="Text Placeholder 3"/>
          <p:cNvSpPr>
            <a:spLocks noGrp="1"/>
          </p:cNvSpPr>
          <p:nvPr>
            <p:ph type="body" sz="quarter" idx="16"/>
          </p:nvPr>
        </p:nvSpPr>
        <p:spPr>
          <a:xfrm>
            <a:off x="13496544" y="6062472"/>
            <a:ext cx="2564078" cy="520655"/>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9" name="Text Placeholder 3"/>
          <p:cNvSpPr>
            <a:spLocks noGrp="1"/>
          </p:cNvSpPr>
          <p:nvPr>
            <p:ph type="body" sz="quarter" idx="17"/>
          </p:nvPr>
        </p:nvSpPr>
        <p:spPr>
          <a:xfrm>
            <a:off x="13496544" y="1837945"/>
            <a:ext cx="2564078" cy="520654"/>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16" name="Holder 6">
            <a:extLst>
              <a:ext uri="{FF2B5EF4-FFF2-40B4-BE49-F238E27FC236}">
                <a16:creationId xmlns:a16="http://schemas.microsoft.com/office/drawing/2014/main" id="{43D9B309-1FE3-2E40-AE81-4FE0EC634122}"/>
              </a:ext>
            </a:extLst>
          </p:cNvPr>
          <p:cNvSpPr>
            <a:spLocks noGrp="1"/>
          </p:cNvSpPr>
          <p:nvPr>
            <p:ph type="sldNum" sz="quarter" idx="21"/>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DFE719A4-FA06-334B-AE7F-AFC47F646A69}" type="slidenum">
              <a:rPr lang="en-US" altLang="en-US"/>
              <a:pPr/>
              <a:t>‹#›</a:t>
            </a:fld>
            <a:endParaRPr lang="en-US" altLang="en-US"/>
          </a:p>
        </p:txBody>
      </p:sp>
      <p:sp>
        <p:nvSpPr>
          <p:cNvPr id="17" name="Text Placeholder 3">
            <a:extLst>
              <a:ext uri="{FF2B5EF4-FFF2-40B4-BE49-F238E27FC236}">
                <a16:creationId xmlns:a16="http://schemas.microsoft.com/office/drawing/2014/main" id="{5A4DD7AF-D235-3342-9CCA-15AC3698B8A7}"/>
              </a:ext>
            </a:extLst>
          </p:cNvPr>
          <p:cNvSpPr>
            <a:spLocks noGrp="1"/>
          </p:cNvSpPr>
          <p:nvPr>
            <p:ph type="body" sz="quarter" idx="22"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641913868"/>
      </p:ext>
    </p:extLst>
  </p:cSld>
  <p:clrMapOvr>
    <a:masterClrMapping/>
  </p:clrMapOvr>
  <p:hf hdr="0" dt="0"/>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10.1 Feature">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783C72CB-6076-464E-B293-B0C569975F48}"/>
              </a:ext>
            </a:extLst>
          </p:cNvPr>
          <p:cNvSpPr>
            <a:spLocks/>
          </p:cNvSpPr>
          <p:nvPr userDrawn="1"/>
        </p:nvSpPr>
        <p:spPr bwMode="auto">
          <a:xfrm flipH="1">
            <a:off x="0" y="0"/>
            <a:ext cx="5035445" cy="11309350"/>
          </a:xfrm>
          <a:custGeom>
            <a:avLst/>
            <a:gdLst>
              <a:gd name="T0" fmla="*/ 0 w 11489690"/>
              <a:gd name="T1" fmla="*/ 11308556 h 11308715"/>
              <a:gd name="T2" fmla="*/ 11489178 w 11489690"/>
              <a:gd name="T3" fmla="*/ 11308556 h 11308715"/>
              <a:gd name="T4" fmla="*/ 11489178 w 11489690"/>
              <a:gd name="T5" fmla="*/ 0 h 11308715"/>
              <a:gd name="T6" fmla="*/ 0 w 11489690"/>
              <a:gd name="T7" fmla="*/ 0 h 11308715"/>
              <a:gd name="T8" fmla="*/ 0 w 11489690"/>
              <a:gd name="T9" fmla="*/ 11308556 h 11308715"/>
            </a:gdLst>
            <a:ahLst/>
            <a:cxnLst>
              <a:cxn ang="0">
                <a:pos x="T0" y="T1"/>
              </a:cxn>
              <a:cxn ang="0">
                <a:pos x="T2" y="T3"/>
              </a:cxn>
              <a:cxn ang="0">
                <a:pos x="T4" y="T5"/>
              </a:cxn>
              <a:cxn ang="0">
                <a:pos x="T6" y="T7"/>
              </a:cxn>
              <a:cxn ang="0">
                <a:pos x="T8" y="T9"/>
              </a:cxn>
            </a:cxnLst>
            <a:rect l="0" t="0" r="r" b="b"/>
            <a:pathLst>
              <a:path w="11489690" h="11308715">
                <a:moveTo>
                  <a:pt x="0" y="11308556"/>
                </a:moveTo>
                <a:lnTo>
                  <a:pt x="11489178" y="11308556"/>
                </a:lnTo>
                <a:lnTo>
                  <a:pt x="11489178" y="0"/>
                </a:lnTo>
                <a:lnTo>
                  <a:pt x="0" y="0"/>
                </a:lnTo>
                <a:lnTo>
                  <a:pt x="0" y="11308556"/>
                </a:lnTo>
                <a:close/>
              </a:path>
            </a:pathLst>
          </a:custGeom>
          <a:solidFill>
            <a:srgbClr val="F5F5F5"/>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endParaRPr lang="en-US"/>
          </a:p>
        </p:txBody>
      </p:sp>
      <p:pic>
        <p:nvPicPr>
          <p:cNvPr id="3" name="Picture 3" descr="A picture containing wheel&#10;&#10;Description automatically generated"/>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Holder 6"/>
          <p:cNvSpPr>
            <a:spLocks noGrp="1"/>
          </p:cNvSpPr>
          <p:nvPr>
            <p:ph type="sldNum" sz="quarter" idx="12"/>
          </p:nvPr>
        </p:nvSpPr>
        <p:spPr>
          <a:xfrm>
            <a:off x="603250" y="10433050"/>
            <a:ext cx="1295400" cy="214313"/>
          </a:xfrm>
          <a:prstGeom prst="rect">
            <a:avLst/>
          </a:prstGeom>
        </p:spPr>
        <p:txBody>
          <a:bodyPr wrap="square" lIns="0" tIns="0" rIns="0" bIns="0" anchor="b" anchorCtr="0">
            <a:spAutoFit/>
          </a:bodyPr>
          <a:lstStyle>
            <a:lvl1pPr algn="l" fontAlgn="auto">
              <a:spcBef>
                <a:spcPts val="0"/>
              </a:spcBef>
              <a:spcAft>
                <a:spcPts val="0"/>
              </a:spcAft>
              <a:defRPr sz="1400" b="1" cap="all" baseline="0" smtClean="0">
                <a:solidFill>
                  <a:schemeClr val="tx1"/>
                </a:solidFill>
                <a:latin typeface="Arial" panose="020B0604020202020204" pitchFamily="34" charset="0"/>
                <a:ea typeface="+mn-ea"/>
                <a:cs typeface="Arial" panose="020B0604020202020204" pitchFamily="34" charset="0"/>
              </a:defRPr>
            </a:lvl1pPr>
          </a:lstStyle>
          <a:p>
            <a:pPr>
              <a:defRPr/>
            </a:pPr>
            <a:fld id="{5EF687C3-F1DB-4546-88CA-71C709E70635}" type="slidenum">
              <a:rPr lang="en-US"/>
              <a:pPr>
                <a:defRPr/>
              </a:pPr>
              <a:t>‹#›</a:t>
            </a:fld>
            <a:endParaRPr lang="en-US"/>
          </a:p>
        </p:txBody>
      </p:sp>
      <p:pic>
        <p:nvPicPr>
          <p:cNvPr id="9" name="Picture 4">
            <a:extLst>
              <a:ext uri="{FF2B5EF4-FFF2-40B4-BE49-F238E27FC236}">
                <a16:creationId xmlns:a16="http://schemas.microsoft.com/office/drawing/2014/main" id="{3DA7A61B-65FC-4BF8-AF69-C3D5E69AD264}"/>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5327651" y="2378536"/>
            <a:ext cx="14166849" cy="19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Holder 2">
            <a:extLst>
              <a:ext uri="{FF2B5EF4-FFF2-40B4-BE49-F238E27FC236}">
                <a16:creationId xmlns:a16="http://schemas.microsoft.com/office/drawing/2014/main" id="{1503C26D-9754-4CD1-A030-B33C6A52521D}"/>
              </a:ext>
            </a:extLst>
          </p:cNvPr>
          <p:cNvSpPr>
            <a:spLocks noGrp="1"/>
          </p:cNvSpPr>
          <p:nvPr>
            <p:ph type="ctrTitle" hasCustomPrompt="1"/>
          </p:nvPr>
        </p:nvSpPr>
        <p:spPr>
          <a:xfrm>
            <a:off x="5327650" y="374597"/>
            <a:ext cx="14166848" cy="1107996"/>
          </a:xfrm>
          <a:prstGeom prst="rect">
            <a:avLst/>
          </a:prstGeom>
        </p:spPr>
        <p:txBody>
          <a:bodyPr wrap="square" anchor="t">
            <a:spAutoFit/>
          </a:bodyPr>
          <a:lstStyle>
            <a:lvl1pPr marL="0" marR="5080" algn="l">
              <a:lnSpc>
                <a:spcPct val="100000"/>
              </a:lnSpc>
              <a:spcBef>
                <a:spcPts val="0"/>
              </a:spcBef>
              <a:defRPr sz="7200" b="0" i="0" kern="1200" spc="-10" baseline="0">
                <a:solidFill>
                  <a:srgbClr val="010202"/>
                </a:solidFill>
                <a:latin typeface="Arial"/>
                <a:cs typeface="Arial"/>
              </a:defRPr>
            </a:lvl1pPr>
          </a:lstStyle>
          <a:p>
            <a:r>
              <a:rPr lang="en-US"/>
              <a:t>Name</a:t>
            </a:r>
          </a:p>
        </p:txBody>
      </p:sp>
      <p:sp>
        <p:nvSpPr>
          <p:cNvPr id="11" name="Text Placeholder 5">
            <a:extLst>
              <a:ext uri="{FF2B5EF4-FFF2-40B4-BE49-F238E27FC236}">
                <a16:creationId xmlns:a16="http://schemas.microsoft.com/office/drawing/2014/main" id="{4587AF2C-0726-40CF-9EEA-145D962085F6}"/>
              </a:ext>
            </a:extLst>
          </p:cNvPr>
          <p:cNvSpPr>
            <a:spLocks noGrp="1"/>
          </p:cNvSpPr>
          <p:nvPr>
            <p:ph type="body" sz="quarter" idx="17"/>
          </p:nvPr>
        </p:nvSpPr>
        <p:spPr>
          <a:xfrm>
            <a:off x="5327649" y="2906834"/>
            <a:ext cx="14166849" cy="5035690"/>
          </a:xfrm>
        </p:spPr>
        <p:txBody>
          <a:bodyPr/>
          <a:lstStyle>
            <a:lvl1pPr>
              <a:lnSpc>
                <a:spcPct val="100000"/>
              </a:lnSpc>
              <a:spcBef>
                <a:spcPts val="800"/>
              </a:spcBef>
              <a:spcAft>
                <a:spcPts val="800"/>
              </a:spcAft>
              <a:defRPr sz="36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2pPr>
            <a:lvl3pPr marL="342900" indent="-342900">
              <a:spcAft>
                <a:spcPts val="800"/>
              </a:spcAft>
              <a:buFont typeface="Arial"/>
              <a:buChar char="•"/>
              <a:defRPr sz="2400">
                <a:latin typeface="Arial" panose="020B0604020202020204" pitchFamily="34" charset="0"/>
                <a:cs typeface="Arial" panose="020B0604020202020204" pitchFamily="34" charset="0"/>
              </a:defRPr>
            </a:lvl3pPr>
            <a:lvl4pPr marL="116586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4pPr>
            <a:lvl5pPr marL="1536192" indent="-342900">
              <a:spcAft>
                <a:spcPts val="80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3"/>
            <a:r>
              <a:rPr lang="en-US"/>
              <a:t>Third level</a:t>
            </a:r>
          </a:p>
          <a:p>
            <a:pPr lvl="4"/>
            <a:r>
              <a:rPr lang="en-US"/>
              <a:t>Fourth level</a:t>
            </a:r>
          </a:p>
        </p:txBody>
      </p:sp>
      <p:sp>
        <p:nvSpPr>
          <p:cNvPr id="12" name="Picture Placeholder 2">
            <a:extLst>
              <a:ext uri="{FF2B5EF4-FFF2-40B4-BE49-F238E27FC236}">
                <a16:creationId xmlns:a16="http://schemas.microsoft.com/office/drawing/2014/main" id="{E52D8E65-1171-494C-A03B-C1D5897B0E0C}"/>
              </a:ext>
            </a:extLst>
          </p:cNvPr>
          <p:cNvSpPr>
            <a:spLocks noGrp="1"/>
          </p:cNvSpPr>
          <p:nvPr>
            <p:ph type="pic" sz="quarter" idx="19" hasCustomPrompt="1"/>
          </p:nvPr>
        </p:nvSpPr>
        <p:spPr>
          <a:xfrm>
            <a:off x="441172" y="623887"/>
            <a:ext cx="4153101" cy="4153101"/>
          </a:xfrm>
          <a:prstGeom prst="flowChartConnector">
            <a:avLst/>
          </a:prstGeom>
          <a:solidFill>
            <a:schemeClr val="tx2"/>
          </a:solidFill>
        </p:spPr>
        <p:txBody>
          <a:bodyPr>
            <a:normAutofit/>
          </a:bodyPr>
          <a:lstStyle>
            <a:lvl1pPr>
              <a:defRPr/>
            </a:lvl1pPr>
          </a:lstStyle>
          <a:p>
            <a:pPr lvl="0"/>
            <a:r>
              <a:rPr lang="en-US" noProof="0"/>
              <a:t>Insert headshot of picture of the person</a:t>
            </a:r>
          </a:p>
        </p:txBody>
      </p:sp>
      <p:sp>
        <p:nvSpPr>
          <p:cNvPr id="14" name="Text Placeholder 5">
            <a:extLst>
              <a:ext uri="{FF2B5EF4-FFF2-40B4-BE49-F238E27FC236}">
                <a16:creationId xmlns:a16="http://schemas.microsoft.com/office/drawing/2014/main" id="{FC4FBB0C-2597-4961-BF0E-BE6360AFBD84}"/>
              </a:ext>
            </a:extLst>
          </p:cNvPr>
          <p:cNvSpPr>
            <a:spLocks noGrp="1"/>
          </p:cNvSpPr>
          <p:nvPr>
            <p:ph type="body" sz="quarter" idx="20" hasCustomPrompt="1"/>
          </p:nvPr>
        </p:nvSpPr>
        <p:spPr>
          <a:xfrm>
            <a:off x="5355725" y="8938222"/>
            <a:ext cx="6601325" cy="1016752"/>
          </a:xfrm>
        </p:spPr>
        <p:txBody>
          <a:bodyPr/>
          <a:lstStyle>
            <a:lvl1pPr>
              <a:lnSpc>
                <a:spcPct val="100000"/>
              </a:lnSpc>
              <a:spcBef>
                <a:spcPts val="800"/>
              </a:spcBef>
              <a:spcAft>
                <a:spcPts val="800"/>
              </a:spcAft>
              <a:defRPr sz="24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500">
                <a:latin typeface="Arial" panose="020B0604020202020204" pitchFamily="34" charset="0"/>
                <a:cs typeface="Arial" panose="020B0604020202020204" pitchFamily="34" charset="0"/>
              </a:defRPr>
            </a:lvl2pPr>
            <a:lvl3pPr marL="342900" indent="-342900">
              <a:spcAft>
                <a:spcPts val="800"/>
              </a:spcAft>
              <a:buFont typeface="Arial"/>
              <a:buChar char="•"/>
              <a:defRPr sz="2400">
                <a:latin typeface="Arial" panose="020B0604020202020204" pitchFamily="34" charset="0"/>
                <a:cs typeface="Arial" panose="020B0604020202020204" pitchFamily="34" charset="0"/>
              </a:defRPr>
            </a:lvl3pPr>
            <a:lvl4pPr marL="1165860" indent="-342900">
              <a:spcAft>
                <a:spcPts val="800"/>
              </a:spcAft>
              <a:buFont typeface="Lucida Grande"/>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Phone and email</a:t>
            </a:r>
          </a:p>
        </p:txBody>
      </p:sp>
      <p:sp>
        <p:nvSpPr>
          <p:cNvPr id="17" name="Text Placeholder 5">
            <a:extLst>
              <a:ext uri="{FF2B5EF4-FFF2-40B4-BE49-F238E27FC236}">
                <a16:creationId xmlns:a16="http://schemas.microsoft.com/office/drawing/2014/main" id="{FC4B07EE-4B93-4699-BF73-43D29FA5BB90}"/>
              </a:ext>
            </a:extLst>
          </p:cNvPr>
          <p:cNvSpPr>
            <a:spLocks noGrp="1"/>
          </p:cNvSpPr>
          <p:nvPr>
            <p:ph type="body" sz="quarter" idx="21" hasCustomPrompt="1"/>
          </p:nvPr>
        </p:nvSpPr>
        <p:spPr>
          <a:xfrm>
            <a:off x="12893173" y="8938222"/>
            <a:ext cx="6601325" cy="1016752"/>
          </a:xfrm>
        </p:spPr>
        <p:txBody>
          <a:bodyPr/>
          <a:lstStyle>
            <a:lvl1pPr>
              <a:lnSpc>
                <a:spcPct val="100000"/>
              </a:lnSpc>
              <a:spcBef>
                <a:spcPts val="800"/>
              </a:spcBef>
              <a:spcAft>
                <a:spcPts val="800"/>
              </a:spcAft>
              <a:defRPr sz="24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500">
                <a:latin typeface="Arial" panose="020B0604020202020204" pitchFamily="34" charset="0"/>
                <a:cs typeface="Arial" panose="020B0604020202020204" pitchFamily="34" charset="0"/>
              </a:defRPr>
            </a:lvl2pPr>
            <a:lvl3pPr marL="342900" indent="-342900">
              <a:spcAft>
                <a:spcPts val="800"/>
              </a:spcAft>
              <a:buFont typeface="Arial"/>
              <a:buChar char="•"/>
              <a:defRPr sz="2400">
                <a:latin typeface="Arial" panose="020B0604020202020204" pitchFamily="34" charset="0"/>
                <a:cs typeface="Arial" panose="020B0604020202020204" pitchFamily="34" charset="0"/>
              </a:defRPr>
            </a:lvl3pPr>
            <a:lvl4pPr marL="1165860" indent="-342900">
              <a:spcAft>
                <a:spcPts val="800"/>
              </a:spcAft>
              <a:buFont typeface="Lucida Grande"/>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Social media, physical address</a:t>
            </a:r>
          </a:p>
        </p:txBody>
      </p:sp>
      <p:sp>
        <p:nvSpPr>
          <p:cNvPr id="23" name="Marcador de texto 22">
            <a:extLst>
              <a:ext uri="{FF2B5EF4-FFF2-40B4-BE49-F238E27FC236}">
                <a16:creationId xmlns:a16="http://schemas.microsoft.com/office/drawing/2014/main" id="{A467AC12-7FED-4144-AEEE-D528B0545C47}"/>
              </a:ext>
            </a:extLst>
          </p:cNvPr>
          <p:cNvSpPr>
            <a:spLocks noGrp="1"/>
          </p:cNvSpPr>
          <p:nvPr>
            <p:ph type="body" sz="quarter" idx="22" hasCustomPrompt="1"/>
          </p:nvPr>
        </p:nvSpPr>
        <p:spPr>
          <a:xfrm>
            <a:off x="5327650" y="1605703"/>
            <a:ext cx="14166848" cy="772833"/>
          </a:xfrm>
        </p:spPr>
        <p:txBody>
          <a:bodyPr/>
          <a:lstStyle>
            <a:lvl1pPr marL="0" marR="0" indent="0" algn="l" defTabSz="914400" rtl="0" eaLnBrk="1" fontAlgn="base" latinLnBrk="0" hangingPunct="1">
              <a:lnSpc>
                <a:spcPct val="100000"/>
              </a:lnSpc>
              <a:spcBef>
                <a:spcPct val="20000"/>
              </a:spcBef>
              <a:spcAft>
                <a:spcPct val="0"/>
              </a:spcAft>
              <a:buClrTx/>
              <a:buSzTx/>
              <a:buFontTx/>
              <a:buNone/>
              <a:tabLst/>
              <a:defRPr sz="3600">
                <a:solidFill>
                  <a:schemeClr val="tx1"/>
                </a:solidFill>
                <a:latin typeface="Arial" panose="020B0604020202020204" pitchFamily="34" charset="0"/>
                <a:cs typeface="Arial" panose="020B0604020202020204" pitchFamily="34" charset="0"/>
              </a:defRPr>
            </a:lvl1pPr>
          </a:lstStyle>
          <a:p>
            <a:pPr lvl="0"/>
            <a:r>
              <a:rPr lang="es-MX" err="1"/>
              <a:t>Title</a:t>
            </a:r>
            <a:r>
              <a:rPr lang="es-MX"/>
              <a:t> / Tag</a:t>
            </a:r>
          </a:p>
        </p:txBody>
      </p:sp>
      <p:sp>
        <p:nvSpPr>
          <p:cNvPr id="13" name="Text Placeholder 3">
            <a:extLst>
              <a:ext uri="{FF2B5EF4-FFF2-40B4-BE49-F238E27FC236}">
                <a16:creationId xmlns:a16="http://schemas.microsoft.com/office/drawing/2014/main" id="{288751CD-CAD5-1D4C-BAA7-AB022A5EB833}"/>
              </a:ext>
            </a:extLst>
          </p:cNvPr>
          <p:cNvSpPr>
            <a:spLocks noGrp="1"/>
          </p:cNvSpPr>
          <p:nvPr>
            <p:ph type="body" sz="quarter" idx="11" hasCustomPrompt="1"/>
          </p:nvPr>
        </p:nvSpPr>
        <p:spPr>
          <a:xfrm>
            <a:off x="5327648" y="10150475"/>
            <a:ext cx="12877801"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1351267293"/>
      </p:ext>
    </p:extLst>
  </p:cSld>
  <p:clrMapOvr>
    <a:masterClrMapping/>
  </p:clrMapOvr>
  <p:hf hdr="0" dt="0"/>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_10.5 Feature">
    <p:spTree>
      <p:nvGrpSpPr>
        <p:cNvPr id="1" name=""/>
        <p:cNvGrpSpPr/>
        <p:nvPr/>
      </p:nvGrpSpPr>
      <p:grpSpPr>
        <a:xfrm>
          <a:off x="0" y="0"/>
          <a:ext cx="0" cy="0"/>
          <a:chOff x="0" y="0"/>
          <a:chExt cx="0" cy="0"/>
        </a:xfrm>
      </p:grpSpPr>
      <p:pic>
        <p:nvPicPr>
          <p:cNvPr id="5" name="Picture 3" descr="A picture containing wheel&#10;&#10;Description automatically generated"/>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4"/>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2775" y="1607809"/>
            <a:ext cx="18845213" cy="198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Holder 2"/>
          <p:cNvSpPr>
            <a:spLocks noGrp="1"/>
          </p:cNvSpPr>
          <p:nvPr>
            <p:ph type="ctrTitle"/>
          </p:nvPr>
        </p:nvSpPr>
        <p:spPr>
          <a:xfrm>
            <a:off x="612647" y="268007"/>
            <a:ext cx="18823655" cy="1107996"/>
          </a:xfrm>
          <a:prstGeom prst="rect">
            <a:avLst/>
          </a:prstGeom>
        </p:spPr>
        <p:txBody>
          <a:bodyPr wrap="square" anchor="t">
            <a:spAutoFit/>
          </a:bodyPr>
          <a:lstStyle>
            <a:lvl1pPr marL="0" marR="5080" algn="l">
              <a:lnSpc>
                <a:spcPct val="100000"/>
              </a:lnSpc>
              <a:spcBef>
                <a:spcPts val="0"/>
              </a:spcBef>
              <a:defRPr sz="7200" b="0" i="0" kern="1200" spc="-10" baseline="0">
                <a:solidFill>
                  <a:srgbClr val="010202"/>
                </a:solidFill>
                <a:latin typeface="Arial"/>
                <a:cs typeface="Arial"/>
              </a:defRPr>
            </a:lvl1pPr>
          </a:lstStyle>
          <a:p>
            <a:r>
              <a:rPr lang="en-US"/>
              <a:t>Click to edit Master title style</a:t>
            </a:r>
          </a:p>
        </p:txBody>
      </p:sp>
      <p:sp>
        <p:nvSpPr>
          <p:cNvPr id="7" name="Holder 6"/>
          <p:cNvSpPr>
            <a:spLocks noGrp="1"/>
          </p:cNvSpPr>
          <p:nvPr>
            <p:ph type="sldNum" sz="quarter" idx="12"/>
          </p:nvPr>
        </p:nvSpPr>
        <p:spPr>
          <a:xfrm>
            <a:off x="603250" y="10433050"/>
            <a:ext cx="1295400" cy="214313"/>
          </a:xfrm>
          <a:prstGeom prst="rect">
            <a:avLst/>
          </a:prstGeom>
        </p:spPr>
        <p:txBody>
          <a:bodyPr wrap="square" lIns="0" tIns="0" rIns="0" bIns="0" anchor="b" anchorCtr="0">
            <a:spAutoFit/>
          </a:bodyPr>
          <a:lstStyle>
            <a:lvl1pPr algn="l" fontAlgn="auto">
              <a:spcBef>
                <a:spcPts val="0"/>
              </a:spcBef>
              <a:spcAft>
                <a:spcPts val="0"/>
              </a:spcAft>
              <a:defRPr sz="1400" b="1" cap="all" baseline="0" smtClean="0">
                <a:solidFill>
                  <a:schemeClr val="tx1"/>
                </a:solidFill>
                <a:latin typeface="Arial" panose="020B0604020202020204" pitchFamily="34" charset="0"/>
                <a:ea typeface="+mn-ea"/>
                <a:cs typeface="Arial" panose="020B0604020202020204" pitchFamily="34" charset="0"/>
              </a:defRPr>
            </a:lvl1pPr>
          </a:lstStyle>
          <a:p>
            <a:pPr>
              <a:defRPr/>
            </a:pPr>
            <a:fld id="{78368AFC-FE9F-D847-9A28-AC25DAA724DC}" type="slidenum">
              <a:rPr lang="en-US"/>
              <a:pPr>
                <a:defRPr/>
              </a:pPr>
              <a:t>‹#›</a:t>
            </a:fld>
            <a:endParaRPr lang="en-US"/>
          </a:p>
        </p:txBody>
      </p:sp>
      <p:sp>
        <p:nvSpPr>
          <p:cNvPr id="30" name="Picture Placeholder 29">
            <a:extLst>
              <a:ext uri="{FF2B5EF4-FFF2-40B4-BE49-F238E27FC236}">
                <a16:creationId xmlns:a16="http://schemas.microsoft.com/office/drawing/2014/main" id="{31F94AB6-8040-4DD9-A994-8783947F5145}"/>
              </a:ext>
            </a:extLst>
          </p:cNvPr>
          <p:cNvSpPr>
            <a:spLocks noGrp="1"/>
          </p:cNvSpPr>
          <p:nvPr>
            <p:ph type="pic" sz="quarter" idx="13"/>
          </p:nvPr>
        </p:nvSpPr>
        <p:spPr>
          <a:xfrm>
            <a:off x="1158101" y="2171011"/>
            <a:ext cx="2209800" cy="2209800"/>
          </a:xfrm>
          <a:prstGeom prst="ellipse">
            <a:avLst/>
          </a:prstGeom>
          <a:solidFill>
            <a:schemeClr val="bg1">
              <a:lumMod val="95000"/>
            </a:schemeClr>
          </a:solidFill>
        </p:spPr>
        <p:txBody>
          <a:bodyPr/>
          <a:lstStyle/>
          <a:p>
            <a:endParaRPr lang="es-MX"/>
          </a:p>
        </p:txBody>
      </p:sp>
      <p:sp>
        <p:nvSpPr>
          <p:cNvPr id="34" name="Text Placeholder 33">
            <a:extLst>
              <a:ext uri="{FF2B5EF4-FFF2-40B4-BE49-F238E27FC236}">
                <a16:creationId xmlns:a16="http://schemas.microsoft.com/office/drawing/2014/main" id="{1D80CE05-C840-4B45-A321-33A0C8BE7BDE}"/>
              </a:ext>
            </a:extLst>
          </p:cNvPr>
          <p:cNvSpPr>
            <a:spLocks noGrp="1"/>
          </p:cNvSpPr>
          <p:nvPr>
            <p:ph type="body" sz="quarter" idx="14" hasCustomPrompt="1"/>
          </p:nvPr>
        </p:nvSpPr>
        <p:spPr>
          <a:xfrm>
            <a:off x="612648" y="4473274"/>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35" name="Text Placeholder 33">
            <a:extLst>
              <a:ext uri="{FF2B5EF4-FFF2-40B4-BE49-F238E27FC236}">
                <a16:creationId xmlns:a16="http://schemas.microsoft.com/office/drawing/2014/main" id="{DA918964-0649-474D-A42E-64762CA22E43}"/>
              </a:ext>
            </a:extLst>
          </p:cNvPr>
          <p:cNvSpPr>
            <a:spLocks noGrp="1"/>
          </p:cNvSpPr>
          <p:nvPr>
            <p:ph type="body" sz="quarter" idx="15" hasCustomPrompt="1"/>
          </p:nvPr>
        </p:nvSpPr>
        <p:spPr>
          <a:xfrm>
            <a:off x="636629" y="5143199"/>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37" name="Picture Placeholder 29">
            <a:extLst>
              <a:ext uri="{FF2B5EF4-FFF2-40B4-BE49-F238E27FC236}">
                <a16:creationId xmlns:a16="http://schemas.microsoft.com/office/drawing/2014/main" id="{BA814C1D-6211-43E3-8BCD-64A3310F5860}"/>
              </a:ext>
            </a:extLst>
          </p:cNvPr>
          <p:cNvSpPr>
            <a:spLocks noGrp="1"/>
          </p:cNvSpPr>
          <p:nvPr>
            <p:ph type="pic" sz="quarter" idx="16"/>
          </p:nvPr>
        </p:nvSpPr>
        <p:spPr>
          <a:xfrm>
            <a:off x="5062089" y="2185556"/>
            <a:ext cx="2209800" cy="2209800"/>
          </a:xfrm>
          <a:prstGeom prst="ellipse">
            <a:avLst/>
          </a:prstGeom>
          <a:solidFill>
            <a:schemeClr val="bg1">
              <a:lumMod val="95000"/>
            </a:schemeClr>
          </a:solidFill>
        </p:spPr>
        <p:txBody>
          <a:bodyPr/>
          <a:lstStyle/>
          <a:p>
            <a:endParaRPr lang="es-MX"/>
          </a:p>
        </p:txBody>
      </p:sp>
      <p:sp>
        <p:nvSpPr>
          <p:cNvPr id="38" name="Text Placeholder 33">
            <a:extLst>
              <a:ext uri="{FF2B5EF4-FFF2-40B4-BE49-F238E27FC236}">
                <a16:creationId xmlns:a16="http://schemas.microsoft.com/office/drawing/2014/main" id="{438EF992-94AA-4A95-85B7-600197E61F77}"/>
              </a:ext>
            </a:extLst>
          </p:cNvPr>
          <p:cNvSpPr>
            <a:spLocks noGrp="1"/>
          </p:cNvSpPr>
          <p:nvPr>
            <p:ph type="body" sz="quarter" idx="17" hasCustomPrompt="1"/>
          </p:nvPr>
        </p:nvSpPr>
        <p:spPr>
          <a:xfrm>
            <a:off x="4516636" y="4487819"/>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39" name="Text Placeholder 33">
            <a:extLst>
              <a:ext uri="{FF2B5EF4-FFF2-40B4-BE49-F238E27FC236}">
                <a16:creationId xmlns:a16="http://schemas.microsoft.com/office/drawing/2014/main" id="{4057C646-8415-4399-BDA3-D2C4C0106391}"/>
              </a:ext>
            </a:extLst>
          </p:cNvPr>
          <p:cNvSpPr>
            <a:spLocks noGrp="1"/>
          </p:cNvSpPr>
          <p:nvPr>
            <p:ph type="body" sz="quarter" idx="18" hasCustomPrompt="1"/>
          </p:nvPr>
        </p:nvSpPr>
        <p:spPr>
          <a:xfrm>
            <a:off x="4540617" y="5157744"/>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41" name="Picture Placeholder 29">
            <a:extLst>
              <a:ext uri="{FF2B5EF4-FFF2-40B4-BE49-F238E27FC236}">
                <a16:creationId xmlns:a16="http://schemas.microsoft.com/office/drawing/2014/main" id="{E12A60F8-F272-40B5-8BBA-07EA502BD6D5}"/>
              </a:ext>
            </a:extLst>
          </p:cNvPr>
          <p:cNvSpPr>
            <a:spLocks noGrp="1"/>
          </p:cNvSpPr>
          <p:nvPr>
            <p:ph type="pic" sz="quarter" idx="19"/>
          </p:nvPr>
        </p:nvSpPr>
        <p:spPr>
          <a:xfrm>
            <a:off x="8976635" y="2185556"/>
            <a:ext cx="2209800" cy="2209800"/>
          </a:xfrm>
          <a:prstGeom prst="ellipse">
            <a:avLst/>
          </a:prstGeom>
          <a:solidFill>
            <a:schemeClr val="bg1">
              <a:lumMod val="95000"/>
            </a:schemeClr>
          </a:solidFill>
        </p:spPr>
        <p:txBody>
          <a:bodyPr/>
          <a:lstStyle/>
          <a:p>
            <a:endParaRPr lang="es-MX"/>
          </a:p>
        </p:txBody>
      </p:sp>
      <p:sp>
        <p:nvSpPr>
          <p:cNvPr id="42" name="Text Placeholder 33">
            <a:extLst>
              <a:ext uri="{FF2B5EF4-FFF2-40B4-BE49-F238E27FC236}">
                <a16:creationId xmlns:a16="http://schemas.microsoft.com/office/drawing/2014/main" id="{316020D7-D346-413B-BC40-13FE5A027F3D}"/>
              </a:ext>
            </a:extLst>
          </p:cNvPr>
          <p:cNvSpPr>
            <a:spLocks noGrp="1"/>
          </p:cNvSpPr>
          <p:nvPr>
            <p:ph type="body" sz="quarter" idx="20" hasCustomPrompt="1"/>
          </p:nvPr>
        </p:nvSpPr>
        <p:spPr>
          <a:xfrm>
            <a:off x="8431182" y="4487819"/>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43" name="Text Placeholder 33">
            <a:extLst>
              <a:ext uri="{FF2B5EF4-FFF2-40B4-BE49-F238E27FC236}">
                <a16:creationId xmlns:a16="http://schemas.microsoft.com/office/drawing/2014/main" id="{C855F204-B2C4-4E15-9F73-DC284C312DB1}"/>
              </a:ext>
            </a:extLst>
          </p:cNvPr>
          <p:cNvSpPr>
            <a:spLocks noGrp="1"/>
          </p:cNvSpPr>
          <p:nvPr>
            <p:ph type="body" sz="quarter" idx="21" hasCustomPrompt="1"/>
          </p:nvPr>
        </p:nvSpPr>
        <p:spPr>
          <a:xfrm>
            <a:off x="8455163" y="5157744"/>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45" name="Picture Placeholder 29">
            <a:extLst>
              <a:ext uri="{FF2B5EF4-FFF2-40B4-BE49-F238E27FC236}">
                <a16:creationId xmlns:a16="http://schemas.microsoft.com/office/drawing/2014/main" id="{DA7CBF84-5BE3-4FA8-9181-DBAC8FEA3DC1}"/>
              </a:ext>
            </a:extLst>
          </p:cNvPr>
          <p:cNvSpPr>
            <a:spLocks noGrp="1"/>
          </p:cNvSpPr>
          <p:nvPr>
            <p:ph type="pic" sz="quarter" idx="22"/>
          </p:nvPr>
        </p:nvSpPr>
        <p:spPr>
          <a:xfrm>
            <a:off x="12869744" y="2185556"/>
            <a:ext cx="2209800" cy="2209800"/>
          </a:xfrm>
          <a:prstGeom prst="ellipse">
            <a:avLst/>
          </a:prstGeom>
          <a:solidFill>
            <a:schemeClr val="bg1">
              <a:lumMod val="95000"/>
            </a:schemeClr>
          </a:solidFill>
        </p:spPr>
        <p:txBody>
          <a:bodyPr/>
          <a:lstStyle/>
          <a:p>
            <a:endParaRPr lang="es-MX"/>
          </a:p>
        </p:txBody>
      </p:sp>
      <p:sp>
        <p:nvSpPr>
          <p:cNvPr id="46" name="Text Placeholder 33">
            <a:extLst>
              <a:ext uri="{FF2B5EF4-FFF2-40B4-BE49-F238E27FC236}">
                <a16:creationId xmlns:a16="http://schemas.microsoft.com/office/drawing/2014/main" id="{9DDCE252-555C-403E-AE0B-977ADFF57A8D}"/>
              </a:ext>
            </a:extLst>
          </p:cNvPr>
          <p:cNvSpPr>
            <a:spLocks noGrp="1"/>
          </p:cNvSpPr>
          <p:nvPr>
            <p:ph type="body" sz="quarter" idx="23" hasCustomPrompt="1"/>
          </p:nvPr>
        </p:nvSpPr>
        <p:spPr>
          <a:xfrm>
            <a:off x="12324291" y="4487819"/>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47" name="Text Placeholder 33">
            <a:extLst>
              <a:ext uri="{FF2B5EF4-FFF2-40B4-BE49-F238E27FC236}">
                <a16:creationId xmlns:a16="http://schemas.microsoft.com/office/drawing/2014/main" id="{3BC35A1E-2259-489A-861B-8E49F4CA47AA}"/>
              </a:ext>
            </a:extLst>
          </p:cNvPr>
          <p:cNvSpPr>
            <a:spLocks noGrp="1"/>
          </p:cNvSpPr>
          <p:nvPr>
            <p:ph type="body" sz="quarter" idx="24" hasCustomPrompt="1"/>
          </p:nvPr>
        </p:nvSpPr>
        <p:spPr>
          <a:xfrm>
            <a:off x="12348272" y="5157744"/>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49" name="Picture Placeholder 29">
            <a:extLst>
              <a:ext uri="{FF2B5EF4-FFF2-40B4-BE49-F238E27FC236}">
                <a16:creationId xmlns:a16="http://schemas.microsoft.com/office/drawing/2014/main" id="{D6FCFBB0-55E7-4804-9427-1723F57B8A51}"/>
              </a:ext>
            </a:extLst>
          </p:cNvPr>
          <p:cNvSpPr>
            <a:spLocks noGrp="1"/>
          </p:cNvSpPr>
          <p:nvPr>
            <p:ph type="pic" sz="quarter" idx="25"/>
          </p:nvPr>
        </p:nvSpPr>
        <p:spPr>
          <a:xfrm>
            <a:off x="16695631" y="2185556"/>
            <a:ext cx="2209800" cy="2209800"/>
          </a:xfrm>
          <a:prstGeom prst="ellipse">
            <a:avLst/>
          </a:prstGeom>
          <a:solidFill>
            <a:schemeClr val="bg1">
              <a:lumMod val="95000"/>
            </a:schemeClr>
          </a:solidFill>
        </p:spPr>
        <p:txBody>
          <a:bodyPr/>
          <a:lstStyle/>
          <a:p>
            <a:endParaRPr lang="es-MX"/>
          </a:p>
        </p:txBody>
      </p:sp>
      <p:sp>
        <p:nvSpPr>
          <p:cNvPr id="50" name="Text Placeholder 33">
            <a:extLst>
              <a:ext uri="{FF2B5EF4-FFF2-40B4-BE49-F238E27FC236}">
                <a16:creationId xmlns:a16="http://schemas.microsoft.com/office/drawing/2014/main" id="{9876B448-B798-4583-AB10-BEC7B8E085E7}"/>
              </a:ext>
            </a:extLst>
          </p:cNvPr>
          <p:cNvSpPr>
            <a:spLocks noGrp="1"/>
          </p:cNvSpPr>
          <p:nvPr>
            <p:ph type="body" sz="quarter" idx="26" hasCustomPrompt="1"/>
          </p:nvPr>
        </p:nvSpPr>
        <p:spPr>
          <a:xfrm>
            <a:off x="16150178" y="4487819"/>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51" name="Text Placeholder 33">
            <a:extLst>
              <a:ext uri="{FF2B5EF4-FFF2-40B4-BE49-F238E27FC236}">
                <a16:creationId xmlns:a16="http://schemas.microsoft.com/office/drawing/2014/main" id="{3743A1DC-7151-4F9E-B034-08340CC9DF78}"/>
              </a:ext>
            </a:extLst>
          </p:cNvPr>
          <p:cNvSpPr>
            <a:spLocks noGrp="1"/>
          </p:cNvSpPr>
          <p:nvPr>
            <p:ph type="body" sz="quarter" idx="27" hasCustomPrompt="1"/>
          </p:nvPr>
        </p:nvSpPr>
        <p:spPr>
          <a:xfrm>
            <a:off x="16174159" y="5157744"/>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52" name="Picture Placeholder 29">
            <a:extLst>
              <a:ext uri="{FF2B5EF4-FFF2-40B4-BE49-F238E27FC236}">
                <a16:creationId xmlns:a16="http://schemas.microsoft.com/office/drawing/2014/main" id="{56F66CA6-8E49-44ED-A359-ABFC307C9F9E}"/>
              </a:ext>
            </a:extLst>
          </p:cNvPr>
          <p:cNvSpPr>
            <a:spLocks noGrp="1"/>
          </p:cNvSpPr>
          <p:nvPr>
            <p:ph type="pic" sz="quarter" idx="28"/>
          </p:nvPr>
        </p:nvSpPr>
        <p:spPr>
          <a:xfrm>
            <a:off x="1158101" y="6167167"/>
            <a:ext cx="2209800" cy="2209800"/>
          </a:xfrm>
          <a:prstGeom prst="ellipse">
            <a:avLst/>
          </a:prstGeom>
          <a:solidFill>
            <a:schemeClr val="bg1">
              <a:lumMod val="95000"/>
            </a:schemeClr>
          </a:solidFill>
        </p:spPr>
        <p:txBody>
          <a:bodyPr/>
          <a:lstStyle/>
          <a:p>
            <a:endParaRPr lang="es-MX"/>
          </a:p>
        </p:txBody>
      </p:sp>
      <p:sp>
        <p:nvSpPr>
          <p:cNvPr id="53" name="Text Placeholder 33">
            <a:extLst>
              <a:ext uri="{FF2B5EF4-FFF2-40B4-BE49-F238E27FC236}">
                <a16:creationId xmlns:a16="http://schemas.microsoft.com/office/drawing/2014/main" id="{257680FC-C748-47F9-8B53-C6A618AF5C4D}"/>
              </a:ext>
            </a:extLst>
          </p:cNvPr>
          <p:cNvSpPr>
            <a:spLocks noGrp="1"/>
          </p:cNvSpPr>
          <p:nvPr>
            <p:ph type="body" sz="quarter" idx="29" hasCustomPrompt="1"/>
          </p:nvPr>
        </p:nvSpPr>
        <p:spPr>
          <a:xfrm>
            <a:off x="612648" y="8469430"/>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54" name="Text Placeholder 33">
            <a:extLst>
              <a:ext uri="{FF2B5EF4-FFF2-40B4-BE49-F238E27FC236}">
                <a16:creationId xmlns:a16="http://schemas.microsoft.com/office/drawing/2014/main" id="{2C89DDE4-76B2-404F-ADC8-CA34167F509B}"/>
              </a:ext>
            </a:extLst>
          </p:cNvPr>
          <p:cNvSpPr>
            <a:spLocks noGrp="1"/>
          </p:cNvSpPr>
          <p:nvPr>
            <p:ph type="body" sz="quarter" idx="30" hasCustomPrompt="1"/>
          </p:nvPr>
        </p:nvSpPr>
        <p:spPr>
          <a:xfrm>
            <a:off x="636629" y="9139355"/>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55" name="Picture Placeholder 29">
            <a:extLst>
              <a:ext uri="{FF2B5EF4-FFF2-40B4-BE49-F238E27FC236}">
                <a16:creationId xmlns:a16="http://schemas.microsoft.com/office/drawing/2014/main" id="{C26DACF4-299D-4794-802B-0F4CA1BFEBBA}"/>
              </a:ext>
            </a:extLst>
          </p:cNvPr>
          <p:cNvSpPr>
            <a:spLocks noGrp="1"/>
          </p:cNvSpPr>
          <p:nvPr>
            <p:ph type="pic" sz="quarter" idx="31"/>
          </p:nvPr>
        </p:nvSpPr>
        <p:spPr>
          <a:xfrm>
            <a:off x="5062089" y="6181712"/>
            <a:ext cx="2209800" cy="2209800"/>
          </a:xfrm>
          <a:prstGeom prst="ellipse">
            <a:avLst/>
          </a:prstGeom>
          <a:solidFill>
            <a:schemeClr val="bg1">
              <a:lumMod val="95000"/>
            </a:schemeClr>
          </a:solidFill>
        </p:spPr>
        <p:txBody>
          <a:bodyPr/>
          <a:lstStyle/>
          <a:p>
            <a:endParaRPr lang="es-MX"/>
          </a:p>
        </p:txBody>
      </p:sp>
      <p:sp>
        <p:nvSpPr>
          <p:cNvPr id="56" name="Text Placeholder 33">
            <a:extLst>
              <a:ext uri="{FF2B5EF4-FFF2-40B4-BE49-F238E27FC236}">
                <a16:creationId xmlns:a16="http://schemas.microsoft.com/office/drawing/2014/main" id="{2A17982C-5817-4204-8047-3BD2EF3A6C09}"/>
              </a:ext>
            </a:extLst>
          </p:cNvPr>
          <p:cNvSpPr>
            <a:spLocks noGrp="1"/>
          </p:cNvSpPr>
          <p:nvPr>
            <p:ph type="body" sz="quarter" idx="32" hasCustomPrompt="1"/>
          </p:nvPr>
        </p:nvSpPr>
        <p:spPr>
          <a:xfrm>
            <a:off x="4516636" y="8483975"/>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57" name="Text Placeholder 33">
            <a:extLst>
              <a:ext uri="{FF2B5EF4-FFF2-40B4-BE49-F238E27FC236}">
                <a16:creationId xmlns:a16="http://schemas.microsoft.com/office/drawing/2014/main" id="{24B4060D-4AC2-45A4-A828-20D830D74042}"/>
              </a:ext>
            </a:extLst>
          </p:cNvPr>
          <p:cNvSpPr>
            <a:spLocks noGrp="1"/>
          </p:cNvSpPr>
          <p:nvPr>
            <p:ph type="body" sz="quarter" idx="33" hasCustomPrompt="1"/>
          </p:nvPr>
        </p:nvSpPr>
        <p:spPr>
          <a:xfrm>
            <a:off x="4540617" y="9153900"/>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58" name="Picture Placeholder 29">
            <a:extLst>
              <a:ext uri="{FF2B5EF4-FFF2-40B4-BE49-F238E27FC236}">
                <a16:creationId xmlns:a16="http://schemas.microsoft.com/office/drawing/2014/main" id="{094A2483-95D4-42B8-B90B-2B741E0FEA20}"/>
              </a:ext>
            </a:extLst>
          </p:cNvPr>
          <p:cNvSpPr>
            <a:spLocks noGrp="1"/>
          </p:cNvSpPr>
          <p:nvPr>
            <p:ph type="pic" sz="quarter" idx="34"/>
          </p:nvPr>
        </p:nvSpPr>
        <p:spPr>
          <a:xfrm>
            <a:off x="8976635" y="6181712"/>
            <a:ext cx="2209800" cy="2209800"/>
          </a:xfrm>
          <a:prstGeom prst="ellipse">
            <a:avLst/>
          </a:prstGeom>
          <a:solidFill>
            <a:schemeClr val="bg1">
              <a:lumMod val="95000"/>
            </a:schemeClr>
          </a:solidFill>
        </p:spPr>
        <p:txBody>
          <a:bodyPr/>
          <a:lstStyle/>
          <a:p>
            <a:endParaRPr lang="es-MX"/>
          </a:p>
        </p:txBody>
      </p:sp>
      <p:sp>
        <p:nvSpPr>
          <p:cNvPr id="59" name="Text Placeholder 33">
            <a:extLst>
              <a:ext uri="{FF2B5EF4-FFF2-40B4-BE49-F238E27FC236}">
                <a16:creationId xmlns:a16="http://schemas.microsoft.com/office/drawing/2014/main" id="{A8228FF0-A554-43FB-B098-253090F91861}"/>
              </a:ext>
            </a:extLst>
          </p:cNvPr>
          <p:cNvSpPr>
            <a:spLocks noGrp="1"/>
          </p:cNvSpPr>
          <p:nvPr>
            <p:ph type="body" sz="quarter" idx="35" hasCustomPrompt="1"/>
          </p:nvPr>
        </p:nvSpPr>
        <p:spPr>
          <a:xfrm>
            <a:off x="8431182" y="8483975"/>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60" name="Text Placeholder 33">
            <a:extLst>
              <a:ext uri="{FF2B5EF4-FFF2-40B4-BE49-F238E27FC236}">
                <a16:creationId xmlns:a16="http://schemas.microsoft.com/office/drawing/2014/main" id="{64543487-EF0E-4BD9-9EA1-9D02E6A04425}"/>
              </a:ext>
            </a:extLst>
          </p:cNvPr>
          <p:cNvSpPr>
            <a:spLocks noGrp="1"/>
          </p:cNvSpPr>
          <p:nvPr>
            <p:ph type="body" sz="quarter" idx="36" hasCustomPrompt="1"/>
          </p:nvPr>
        </p:nvSpPr>
        <p:spPr>
          <a:xfrm>
            <a:off x="8455163" y="9153900"/>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61" name="Picture Placeholder 29">
            <a:extLst>
              <a:ext uri="{FF2B5EF4-FFF2-40B4-BE49-F238E27FC236}">
                <a16:creationId xmlns:a16="http://schemas.microsoft.com/office/drawing/2014/main" id="{3BFED45D-BD9A-4720-904F-6972788C2B91}"/>
              </a:ext>
            </a:extLst>
          </p:cNvPr>
          <p:cNvSpPr>
            <a:spLocks noGrp="1"/>
          </p:cNvSpPr>
          <p:nvPr>
            <p:ph type="pic" sz="quarter" idx="37"/>
          </p:nvPr>
        </p:nvSpPr>
        <p:spPr>
          <a:xfrm>
            <a:off x="12869744" y="6181712"/>
            <a:ext cx="2209800" cy="2209800"/>
          </a:xfrm>
          <a:prstGeom prst="ellipse">
            <a:avLst/>
          </a:prstGeom>
          <a:solidFill>
            <a:schemeClr val="bg1">
              <a:lumMod val="95000"/>
            </a:schemeClr>
          </a:solidFill>
        </p:spPr>
        <p:txBody>
          <a:bodyPr/>
          <a:lstStyle/>
          <a:p>
            <a:endParaRPr lang="es-MX"/>
          </a:p>
        </p:txBody>
      </p:sp>
      <p:sp>
        <p:nvSpPr>
          <p:cNvPr id="62" name="Text Placeholder 33">
            <a:extLst>
              <a:ext uri="{FF2B5EF4-FFF2-40B4-BE49-F238E27FC236}">
                <a16:creationId xmlns:a16="http://schemas.microsoft.com/office/drawing/2014/main" id="{88C2B752-0519-4065-B701-E8B8C59854D6}"/>
              </a:ext>
            </a:extLst>
          </p:cNvPr>
          <p:cNvSpPr>
            <a:spLocks noGrp="1"/>
          </p:cNvSpPr>
          <p:nvPr>
            <p:ph type="body" sz="quarter" idx="38" hasCustomPrompt="1"/>
          </p:nvPr>
        </p:nvSpPr>
        <p:spPr>
          <a:xfrm>
            <a:off x="12324291" y="8483975"/>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63" name="Text Placeholder 33">
            <a:extLst>
              <a:ext uri="{FF2B5EF4-FFF2-40B4-BE49-F238E27FC236}">
                <a16:creationId xmlns:a16="http://schemas.microsoft.com/office/drawing/2014/main" id="{A6CCC71B-C56F-432C-A01C-984FEB653312}"/>
              </a:ext>
            </a:extLst>
          </p:cNvPr>
          <p:cNvSpPr>
            <a:spLocks noGrp="1"/>
          </p:cNvSpPr>
          <p:nvPr>
            <p:ph type="body" sz="quarter" idx="39" hasCustomPrompt="1"/>
          </p:nvPr>
        </p:nvSpPr>
        <p:spPr>
          <a:xfrm>
            <a:off x="12348272" y="9153900"/>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64" name="Picture Placeholder 29">
            <a:extLst>
              <a:ext uri="{FF2B5EF4-FFF2-40B4-BE49-F238E27FC236}">
                <a16:creationId xmlns:a16="http://schemas.microsoft.com/office/drawing/2014/main" id="{93674F5D-3CFB-4303-99D8-2EF515252766}"/>
              </a:ext>
            </a:extLst>
          </p:cNvPr>
          <p:cNvSpPr>
            <a:spLocks noGrp="1"/>
          </p:cNvSpPr>
          <p:nvPr>
            <p:ph type="pic" sz="quarter" idx="40"/>
          </p:nvPr>
        </p:nvSpPr>
        <p:spPr>
          <a:xfrm>
            <a:off x="16695631" y="6181712"/>
            <a:ext cx="2209800" cy="2209800"/>
          </a:xfrm>
          <a:prstGeom prst="ellipse">
            <a:avLst/>
          </a:prstGeom>
          <a:solidFill>
            <a:schemeClr val="bg1">
              <a:lumMod val="95000"/>
            </a:schemeClr>
          </a:solidFill>
        </p:spPr>
        <p:txBody>
          <a:bodyPr/>
          <a:lstStyle/>
          <a:p>
            <a:endParaRPr lang="es-MX"/>
          </a:p>
        </p:txBody>
      </p:sp>
      <p:sp>
        <p:nvSpPr>
          <p:cNvPr id="65" name="Text Placeholder 33">
            <a:extLst>
              <a:ext uri="{FF2B5EF4-FFF2-40B4-BE49-F238E27FC236}">
                <a16:creationId xmlns:a16="http://schemas.microsoft.com/office/drawing/2014/main" id="{0019299E-A537-48E4-8095-01F52E40ECD7}"/>
              </a:ext>
            </a:extLst>
          </p:cNvPr>
          <p:cNvSpPr>
            <a:spLocks noGrp="1"/>
          </p:cNvSpPr>
          <p:nvPr>
            <p:ph type="body" sz="quarter" idx="41" hasCustomPrompt="1"/>
          </p:nvPr>
        </p:nvSpPr>
        <p:spPr>
          <a:xfrm>
            <a:off x="16150178" y="8483975"/>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66" name="Text Placeholder 33">
            <a:extLst>
              <a:ext uri="{FF2B5EF4-FFF2-40B4-BE49-F238E27FC236}">
                <a16:creationId xmlns:a16="http://schemas.microsoft.com/office/drawing/2014/main" id="{F76E1069-A03C-427C-8DCF-2F12A5378DE3}"/>
              </a:ext>
            </a:extLst>
          </p:cNvPr>
          <p:cNvSpPr>
            <a:spLocks noGrp="1"/>
          </p:cNvSpPr>
          <p:nvPr>
            <p:ph type="body" sz="quarter" idx="42" hasCustomPrompt="1"/>
          </p:nvPr>
        </p:nvSpPr>
        <p:spPr>
          <a:xfrm>
            <a:off x="16174159" y="9153900"/>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40" name="Text Placeholder 3">
            <a:extLst>
              <a:ext uri="{FF2B5EF4-FFF2-40B4-BE49-F238E27FC236}">
                <a16:creationId xmlns:a16="http://schemas.microsoft.com/office/drawing/2014/main" id="{0E016CA0-61D9-FC4C-A2A4-DD3C56FED0B6}"/>
              </a:ext>
            </a:extLst>
          </p:cNvPr>
          <p:cNvSpPr>
            <a:spLocks noGrp="1"/>
          </p:cNvSpPr>
          <p:nvPr>
            <p:ph type="body" sz="quarter" idx="11"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117032742"/>
      </p:ext>
    </p:extLst>
  </p:cSld>
  <p:clrMapOvr>
    <a:masterClrMapping/>
  </p:clrMapOvr>
  <p:hf hdr="0" dt="0"/>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8 AES Internal [Chart]">
    <p:spTree>
      <p:nvGrpSpPr>
        <p:cNvPr id="1" name=""/>
        <p:cNvGrpSpPr/>
        <p:nvPr/>
      </p:nvGrpSpPr>
      <p:grpSpPr>
        <a:xfrm>
          <a:off x="0" y="0"/>
          <a:ext cx="0" cy="0"/>
          <a:chOff x="0" y="0"/>
          <a:chExt cx="0" cy="0"/>
        </a:xfrm>
      </p:grpSpPr>
      <p:pic>
        <p:nvPicPr>
          <p:cNvPr id="8" name="Picture 3" descr="A picture containing wheel&#10;&#10;Description automatically generated">
            <a:extLst>
              <a:ext uri="{FF2B5EF4-FFF2-40B4-BE49-F238E27FC236}">
                <a16:creationId xmlns:a16="http://schemas.microsoft.com/office/drawing/2014/main" id="{997E57EF-9199-1548-B80D-22B05697E6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612648" y="1609344"/>
            <a:ext cx="18050002" cy="1692771"/>
          </a:xfrm>
        </p:spPr>
        <p:txBody>
          <a:bodyPr/>
          <a:lstStyle>
            <a:lvl1pPr algn="l">
              <a:lnSpc>
                <a:spcPts val="6600"/>
              </a:lnSpc>
              <a:spcBef>
                <a:spcPts val="0"/>
              </a:spcBef>
              <a:defRPr sz="7200" kern="1200" spc="-10" baseline="0"/>
            </a:lvl1pPr>
          </a:lstStyle>
          <a:p>
            <a:r>
              <a:rPr lang="en-US"/>
              <a:t>Click to edit Master title style</a:t>
            </a:r>
          </a:p>
        </p:txBody>
      </p:sp>
      <p:sp>
        <p:nvSpPr>
          <p:cNvPr id="7" name="Text Placeholder 6"/>
          <p:cNvSpPr>
            <a:spLocks noGrp="1"/>
          </p:cNvSpPr>
          <p:nvPr>
            <p:ph type="body" sz="quarter" idx="11"/>
          </p:nvPr>
        </p:nvSpPr>
        <p:spPr>
          <a:xfrm>
            <a:off x="612775" y="502920"/>
            <a:ext cx="18881725"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9" name="Text Placeholder 5"/>
          <p:cNvSpPr>
            <a:spLocks noGrp="1"/>
          </p:cNvSpPr>
          <p:nvPr>
            <p:ph type="body" sz="quarter" idx="17"/>
          </p:nvPr>
        </p:nvSpPr>
        <p:spPr>
          <a:xfrm>
            <a:off x="612648" y="3670300"/>
            <a:ext cx="8144002" cy="6678613"/>
          </a:xfrm>
        </p:spPr>
        <p:txBody>
          <a:bodyPr/>
          <a:lstStyle>
            <a:lvl1pPr>
              <a:lnSpc>
                <a:spcPct val="100000"/>
              </a:lnSpc>
              <a:spcBef>
                <a:spcPts val="800"/>
              </a:spcBef>
              <a:spcAft>
                <a:spcPts val="800"/>
              </a:spcAft>
              <a:defRPr sz="36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2pPr>
            <a:lvl3pPr marL="34290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3pPr>
            <a:lvl4pPr marL="116586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5"/>
          <p:cNvSpPr>
            <a:spLocks noGrp="1"/>
          </p:cNvSpPr>
          <p:nvPr>
            <p:ph type="body" sz="quarter" idx="18"/>
          </p:nvPr>
        </p:nvSpPr>
        <p:spPr>
          <a:xfrm>
            <a:off x="10585450" y="3673475"/>
            <a:ext cx="8144002" cy="6678613"/>
          </a:xfrm>
        </p:spPr>
        <p:txBody>
          <a:bodyPr/>
          <a:lstStyle>
            <a:lvl1pPr>
              <a:lnSpc>
                <a:spcPct val="100000"/>
              </a:lnSpc>
              <a:spcBef>
                <a:spcPts val="800"/>
              </a:spcBef>
              <a:spcAft>
                <a:spcPts val="800"/>
              </a:spcAft>
              <a:defRPr sz="36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2pPr>
            <a:lvl3pPr marL="34290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3pPr>
            <a:lvl4pPr marL="116586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Holder 6">
            <a:extLst>
              <a:ext uri="{FF2B5EF4-FFF2-40B4-BE49-F238E27FC236}">
                <a16:creationId xmlns:a16="http://schemas.microsoft.com/office/drawing/2014/main" id="{F4D20BAC-CCF5-5D47-888D-B2DE457F81F3}"/>
              </a:ext>
            </a:extLst>
          </p:cNvPr>
          <p:cNvSpPr>
            <a:spLocks noGrp="1"/>
          </p:cNvSpPr>
          <p:nvPr>
            <p:ph type="sldNum" sz="quarter" idx="19"/>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B942FB10-F109-1146-8A3F-31475A5B8F6E}" type="slidenum">
              <a:rPr lang="en-US" altLang="en-US"/>
              <a:pPr/>
              <a:t>‹#›</a:t>
            </a:fld>
            <a:endParaRPr lang="en-US" altLang="en-US"/>
          </a:p>
        </p:txBody>
      </p:sp>
      <p:sp>
        <p:nvSpPr>
          <p:cNvPr id="13" name="Text Placeholder 3">
            <a:extLst>
              <a:ext uri="{FF2B5EF4-FFF2-40B4-BE49-F238E27FC236}">
                <a16:creationId xmlns:a16="http://schemas.microsoft.com/office/drawing/2014/main" id="{01E52FE7-22DD-564F-8387-36C650F26E85}"/>
              </a:ext>
            </a:extLst>
          </p:cNvPr>
          <p:cNvSpPr>
            <a:spLocks noGrp="1"/>
          </p:cNvSpPr>
          <p:nvPr>
            <p:ph type="body" sz="quarter" idx="20"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1370562936"/>
      </p:ext>
    </p:extLst>
  </p:cSld>
  <p:clrMapOvr>
    <a:masterClrMapping/>
  </p:clrMapOvr>
  <p:hf hdr="0" dt="0"/>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_18 AES Internal [Chart]">
    <p:spTree>
      <p:nvGrpSpPr>
        <p:cNvPr id="1" name=""/>
        <p:cNvGrpSpPr/>
        <p:nvPr/>
      </p:nvGrpSpPr>
      <p:grpSpPr>
        <a:xfrm>
          <a:off x="0" y="0"/>
          <a:ext cx="0" cy="0"/>
          <a:chOff x="0" y="0"/>
          <a:chExt cx="0" cy="0"/>
        </a:xfrm>
      </p:grpSpPr>
      <p:pic>
        <p:nvPicPr>
          <p:cNvPr id="6" name="Picture 3" descr="A picture containing wheel&#10;&#10;Description automatically generated">
            <a:extLst>
              <a:ext uri="{FF2B5EF4-FFF2-40B4-BE49-F238E27FC236}">
                <a16:creationId xmlns:a16="http://schemas.microsoft.com/office/drawing/2014/main" id="{D746C018-BD35-8A4C-9B80-5D2B5503BE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612648" y="1609344"/>
            <a:ext cx="9134602" cy="1692771"/>
          </a:xfrm>
        </p:spPr>
        <p:txBody>
          <a:bodyPr/>
          <a:lstStyle>
            <a:lvl1pPr algn="l">
              <a:lnSpc>
                <a:spcPts val="6600"/>
              </a:lnSpc>
              <a:spcBef>
                <a:spcPts val="0"/>
              </a:spcBef>
              <a:defRPr sz="7200" kern="1200" spc="-10" baseline="0"/>
            </a:lvl1pPr>
          </a:lstStyle>
          <a:p>
            <a:r>
              <a:rPr lang="en-US"/>
              <a:t>Click to edit Master title style</a:t>
            </a:r>
          </a:p>
        </p:txBody>
      </p:sp>
      <p:sp>
        <p:nvSpPr>
          <p:cNvPr id="7" name="Text Placeholder 6"/>
          <p:cNvSpPr>
            <a:spLocks noGrp="1"/>
          </p:cNvSpPr>
          <p:nvPr>
            <p:ph type="body" sz="quarter" idx="11"/>
          </p:nvPr>
        </p:nvSpPr>
        <p:spPr>
          <a:xfrm>
            <a:off x="612775" y="502920"/>
            <a:ext cx="18881725"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9" name="Text Placeholder 5"/>
          <p:cNvSpPr>
            <a:spLocks noGrp="1"/>
          </p:cNvSpPr>
          <p:nvPr>
            <p:ph type="body" sz="quarter" idx="17"/>
          </p:nvPr>
        </p:nvSpPr>
        <p:spPr>
          <a:xfrm>
            <a:off x="612648" y="3670300"/>
            <a:ext cx="9134602" cy="6678613"/>
          </a:xfrm>
        </p:spPr>
        <p:txBody>
          <a:bodyPr/>
          <a:lstStyle>
            <a:lvl1pPr>
              <a:lnSpc>
                <a:spcPct val="100000"/>
              </a:lnSpc>
              <a:spcBef>
                <a:spcPts val="800"/>
              </a:spcBef>
              <a:spcAft>
                <a:spcPts val="800"/>
              </a:spcAft>
              <a:defRPr sz="36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2pPr>
            <a:lvl3pPr marL="34290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3pPr>
            <a:lvl4pPr marL="116586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Holder 6">
            <a:extLst>
              <a:ext uri="{FF2B5EF4-FFF2-40B4-BE49-F238E27FC236}">
                <a16:creationId xmlns:a16="http://schemas.microsoft.com/office/drawing/2014/main" id="{6098BE1C-8C29-374E-A40D-86FBE9B4455E}"/>
              </a:ext>
            </a:extLst>
          </p:cNvPr>
          <p:cNvSpPr>
            <a:spLocks noGrp="1"/>
          </p:cNvSpPr>
          <p:nvPr>
            <p:ph type="sldNum" sz="quarter" idx="18"/>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A5C3DAC1-5F26-9F46-8292-9737C6AD2170}" type="slidenum">
              <a:rPr lang="en-US" altLang="en-US"/>
              <a:pPr/>
              <a:t>‹#›</a:t>
            </a:fld>
            <a:endParaRPr lang="en-US" altLang="en-US"/>
          </a:p>
        </p:txBody>
      </p:sp>
      <p:sp>
        <p:nvSpPr>
          <p:cNvPr id="10" name="Text Placeholder 3">
            <a:extLst>
              <a:ext uri="{FF2B5EF4-FFF2-40B4-BE49-F238E27FC236}">
                <a16:creationId xmlns:a16="http://schemas.microsoft.com/office/drawing/2014/main" id="{23540272-0A3E-DE42-BD54-EBA88C3C3AA2}"/>
              </a:ext>
            </a:extLst>
          </p:cNvPr>
          <p:cNvSpPr>
            <a:spLocks noGrp="1"/>
          </p:cNvSpPr>
          <p:nvPr>
            <p:ph type="body" sz="quarter" idx="19"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30882518"/>
      </p:ext>
    </p:extLst>
  </p:cSld>
  <p:clrMapOvr>
    <a:masterClrMapping/>
  </p:clrMapOvr>
  <p:hf hdr="0" dt="0"/>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AES Blank [Title]">
    <p:spTree>
      <p:nvGrpSpPr>
        <p:cNvPr id="1" name=""/>
        <p:cNvGrpSpPr/>
        <p:nvPr/>
      </p:nvGrpSpPr>
      <p:grpSpPr>
        <a:xfrm>
          <a:off x="0" y="0"/>
          <a:ext cx="0" cy="0"/>
          <a:chOff x="0" y="0"/>
          <a:chExt cx="0" cy="0"/>
        </a:xfrm>
      </p:grpSpPr>
      <p:pic>
        <p:nvPicPr>
          <p:cNvPr id="4" name="Picture 3" descr="A picture containing wheel&#10;&#10;Description automatically generated">
            <a:extLst>
              <a:ext uri="{FF2B5EF4-FFF2-40B4-BE49-F238E27FC236}">
                <a16:creationId xmlns:a16="http://schemas.microsoft.com/office/drawing/2014/main" id="{FCF63C48-F5D2-CA4B-ADF0-07F8778FC2C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1"/>
          </p:nvPr>
        </p:nvSpPr>
        <p:spPr>
          <a:xfrm>
            <a:off x="612775" y="502920"/>
            <a:ext cx="18881725"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5" name="Holder 6">
            <a:extLst>
              <a:ext uri="{FF2B5EF4-FFF2-40B4-BE49-F238E27FC236}">
                <a16:creationId xmlns:a16="http://schemas.microsoft.com/office/drawing/2014/main" id="{E87FF05E-9C77-9F4A-8239-C982344B1051}"/>
              </a:ext>
            </a:extLst>
          </p:cNvPr>
          <p:cNvSpPr>
            <a:spLocks noGrp="1"/>
          </p:cNvSpPr>
          <p:nvPr>
            <p:ph type="sldNum" sz="quarter" idx="13"/>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E94B6E85-3FF2-5C48-B078-80E9A203431A}" type="slidenum">
              <a:rPr lang="en-US" altLang="en-US"/>
              <a:pPr/>
              <a:t>‹#›</a:t>
            </a:fld>
            <a:endParaRPr lang="en-US" altLang="en-US"/>
          </a:p>
        </p:txBody>
      </p:sp>
      <p:sp>
        <p:nvSpPr>
          <p:cNvPr id="6" name="Text Placeholder 3">
            <a:extLst>
              <a:ext uri="{FF2B5EF4-FFF2-40B4-BE49-F238E27FC236}">
                <a16:creationId xmlns:a16="http://schemas.microsoft.com/office/drawing/2014/main" id="{15123298-EF11-D443-936C-052A76454325}"/>
              </a:ext>
            </a:extLst>
          </p:cNvPr>
          <p:cNvSpPr>
            <a:spLocks noGrp="1"/>
          </p:cNvSpPr>
          <p:nvPr>
            <p:ph type="body" sz="quarter" idx="14"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1289101375"/>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5B Text with Columns">
    <p:spTree>
      <p:nvGrpSpPr>
        <p:cNvPr id="1" name=""/>
        <p:cNvGrpSpPr/>
        <p:nvPr/>
      </p:nvGrpSpPr>
      <p:grpSpPr>
        <a:xfrm>
          <a:off x="0" y="0"/>
          <a:ext cx="0" cy="0"/>
          <a:chOff x="0" y="0"/>
          <a:chExt cx="0" cy="0"/>
        </a:xfrm>
      </p:grpSpPr>
      <p:pic>
        <p:nvPicPr>
          <p:cNvPr id="5" name="Picture 3" descr="A picture containing wheel&#10;&#10;Description automatically generated"/>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653126" y="10360027"/>
            <a:ext cx="841374" cy="328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Holder 2"/>
          <p:cNvSpPr>
            <a:spLocks noGrp="1"/>
          </p:cNvSpPr>
          <p:nvPr>
            <p:ph type="ctrTitle"/>
          </p:nvPr>
        </p:nvSpPr>
        <p:spPr>
          <a:xfrm>
            <a:off x="612647" y="268008"/>
            <a:ext cx="18789663" cy="1107996"/>
          </a:xfrm>
          <a:prstGeom prst="rect">
            <a:avLst/>
          </a:prstGeom>
        </p:spPr>
        <p:txBody>
          <a:bodyPr wrap="square" anchor="t">
            <a:spAutoFit/>
          </a:bodyPr>
          <a:lstStyle>
            <a:lvl1pPr marL="0" marR="5081" algn="l">
              <a:lnSpc>
                <a:spcPct val="100000"/>
              </a:lnSpc>
              <a:spcBef>
                <a:spcPts val="0"/>
              </a:spcBef>
              <a:defRPr sz="7200" b="0" i="0" kern="1200" spc="-10" baseline="0">
                <a:solidFill>
                  <a:srgbClr val="010202"/>
                </a:solidFill>
                <a:latin typeface="Arial"/>
                <a:cs typeface="Arial"/>
              </a:defRPr>
            </a:lvl1pPr>
          </a:lstStyle>
          <a:p>
            <a:r>
              <a:rPr lang="en-US"/>
              <a:t>Click to edit Master title style</a:t>
            </a:r>
          </a:p>
        </p:txBody>
      </p:sp>
      <p:sp>
        <p:nvSpPr>
          <p:cNvPr id="7" name="Holder 6"/>
          <p:cNvSpPr>
            <a:spLocks noGrp="1"/>
          </p:cNvSpPr>
          <p:nvPr>
            <p:ph type="sldNum" sz="quarter" idx="12"/>
          </p:nvPr>
        </p:nvSpPr>
        <p:spPr>
          <a:xfrm>
            <a:off x="603251" y="10433050"/>
            <a:ext cx="1295400" cy="214314"/>
          </a:xfrm>
          <a:prstGeom prst="rect">
            <a:avLst/>
          </a:prstGeom>
        </p:spPr>
        <p:txBody>
          <a:bodyPr wrap="square" lIns="0" tIns="0" rIns="0" bIns="0" anchor="b" anchorCtr="0">
            <a:spAutoFit/>
          </a:bodyPr>
          <a:lstStyle>
            <a:lvl1pPr algn="l" fontAlgn="auto">
              <a:spcBef>
                <a:spcPts val="0"/>
              </a:spcBef>
              <a:spcAft>
                <a:spcPts val="0"/>
              </a:spcAft>
              <a:defRPr sz="1400" b="1" cap="all" baseline="0" smtClean="0">
                <a:solidFill>
                  <a:schemeClr val="tx1"/>
                </a:solidFill>
                <a:latin typeface="Arial" panose="020B0604020202020204" pitchFamily="34" charset="0"/>
                <a:ea typeface="+mn-ea"/>
                <a:cs typeface="Arial" panose="020B0604020202020204" pitchFamily="34" charset="0"/>
              </a:defRPr>
            </a:lvl1pPr>
          </a:lstStyle>
          <a:p>
            <a:pPr>
              <a:defRPr/>
            </a:pPr>
            <a:fld id="{78368AFC-FE9F-D847-9A28-AC25DAA724DC}" type="slidenum">
              <a:rPr lang="en-US"/>
              <a:pPr>
                <a:defRPr/>
              </a:pPr>
              <a:t>‹#›</a:t>
            </a:fld>
            <a:endParaRPr lang="en-US"/>
          </a:p>
        </p:txBody>
      </p:sp>
      <p:sp>
        <p:nvSpPr>
          <p:cNvPr id="8" name="Text Placeholder 5">
            <a:extLst>
              <a:ext uri="{FF2B5EF4-FFF2-40B4-BE49-F238E27FC236}">
                <a16:creationId xmlns:a16="http://schemas.microsoft.com/office/drawing/2014/main" id="{B31B3303-EE25-40D8-96F0-83BBEEDB3322}"/>
              </a:ext>
            </a:extLst>
          </p:cNvPr>
          <p:cNvSpPr>
            <a:spLocks noGrp="1"/>
          </p:cNvSpPr>
          <p:nvPr>
            <p:ph type="body" sz="quarter" idx="17" hasCustomPrompt="1"/>
          </p:nvPr>
        </p:nvSpPr>
        <p:spPr>
          <a:xfrm>
            <a:off x="612648" y="2182020"/>
            <a:ext cx="9210803" cy="1231106"/>
          </a:xfrm>
        </p:spPr>
        <p:txBody>
          <a:bodyPr/>
          <a:lstStyle>
            <a:lvl1pPr>
              <a:lnSpc>
                <a:spcPct val="100000"/>
              </a:lnSpc>
              <a:spcBef>
                <a:spcPts val="800"/>
              </a:spcBef>
              <a:spcAft>
                <a:spcPts val="800"/>
              </a:spcAft>
              <a:defRPr sz="7200">
                <a:latin typeface="Arial" panose="020B0604020202020204" pitchFamily="34" charset="0"/>
                <a:cs typeface="Arial" panose="020B0604020202020204" pitchFamily="34" charset="0"/>
              </a:defRPr>
            </a:lvl1pPr>
            <a:lvl2pPr marL="731487" indent="-731487">
              <a:lnSpc>
                <a:spcPct val="100000"/>
              </a:lnSpc>
              <a:spcBef>
                <a:spcPts val="800"/>
              </a:spcBef>
              <a:spcAft>
                <a:spcPts val="800"/>
              </a:spcAft>
              <a:buFont typeface="System Font Regular"/>
              <a:buChar char="→"/>
              <a:defRPr sz="4000">
                <a:latin typeface="Arial" panose="020B0604020202020204" pitchFamily="34" charset="0"/>
                <a:cs typeface="Arial" panose="020B0604020202020204" pitchFamily="34" charset="0"/>
              </a:defRPr>
            </a:lvl2pPr>
            <a:lvl3pPr marL="342885" indent="-342885">
              <a:spcAft>
                <a:spcPts val="800"/>
              </a:spcAft>
              <a:buFont typeface="Arial"/>
              <a:buChar char="•"/>
              <a:defRPr sz="4000">
                <a:latin typeface="Arial" panose="020B0604020202020204" pitchFamily="34" charset="0"/>
                <a:cs typeface="Arial" panose="020B0604020202020204" pitchFamily="34" charset="0"/>
              </a:defRPr>
            </a:lvl3pPr>
            <a:lvl4pPr marL="1165807" indent="-342885">
              <a:spcAft>
                <a:spcPts val="800"/>
              </a:spcAft>
              <a:buFont typeface="Lucida Grande"/>
              <a:buChar char="●"/>
              <a:defRPr sz="4000">
                <a:latin typeface="Arial" panose="020B0604020202020204" pitchFamily="34" charset="0"/>
                <a:cs typeface="Arial" panose="020B0604020202020204" pitchFamily="34" charset="0"/>
              </a:defRPr>
            </a:lvl4pPr>
            <a:lvl5pPr marL="1536121" indent="-342885">
              <a:spcAft>
                <a:spcPts val="800"/>
              </a:spcAft>
              <a:buFont typeface="Arial"/>
              <a:buChar char="•"/>
              <a:defRPr sz="2399">
                <a:solidFill>
                  <a:schemeClr val="tx1"/>
                </a:solidFill>
                <a:latin typeface="Arial" panose="020B0604020202020204" pitchFamily="34" charset="0"/>
                <a:cs typeface="Arial" panose="020B0604020202020204" pitchFamily="34" charset="0"/>
              </a:defRPr>
            </a:lvl5pPr>
          </a:lstStyle>
          <a:p>
            <a:pPr lvl="0"/>
            <a:r>
              <a:rPr lang="en-US"/>
              <a:t>Heading</a:t>
            </a:r>
          </a:p>
        </p:txBody>
      </p:sp>
      <p:sp>
        <p:nvSpPr>
          <p:cNvPr id="11" name="Text Placeholder 5">
            <a:extLst>
              <a:ext uri="{FF2B5EF4-FFF2-40B4-BE49-F238E27FC236}">
                <a16:creationId xmlns:a16="http://schemas.microsoft.com/office/drawing/2014/main" id="{814F185C-2806-4B92-8FFA-17F9A51DFA68}"/>
              </a:ext>
            </a:extLst>
          </p:cNvPr>
          <p:cNvSpPr>
            <a:spLocks noGrp="1"/>
          </p:cNvSpPr>
          <p:nvPr>
            <p:ph type="body" sz="quarter" idx="20" hasCustomPrompt="1"/>
          </p:nvPr>
        </p:nvSpPr>
        <p:spPr>
          <a:xfrm>
            <a:off x="10191508" y="2182020"/>
            <a:ext cx="9210803" cy="1231106"/>
          </a:xfrm>
        </p:spPr>
        <p:txBody>
          <a:bodyPr/>
          <a:lstStyle>
            <a:lvl1pPr>
              <a:lnSpc>
                <a:spcPct val="100000"/>
              </a:lnSpc>
              <a:spcBef>
                <a:spcPts val="800"/>
              </a:spcBef>
              <a:spcAft>
                <a:spcPts val="800"/>
              </a:spcAft>
              <a:defRPr sz="7200">
                <a:latin typeface="Arial" panose="020B0604020202020204" pitchFamily="34" charset="0"/>
                <a:cs typeface="Arial" panose="020B0604020202020204" pitchFamily="34" charset="0"/>
              </a:defRPr>
            </a:lvl1pPr>
            <a:lvl2pPr marL="731487" indent="-731487">
              <a:lnSpc>
                <a:spcPct val="100000"/>
              </a:lnSpc>
              <a:spcBef>
                <a:spcPts val="800"/>
              </a:spcBef>
              <a:spcAft>
                <a:spcPts val="800"/>
              </a:spcAft>
              <a:buFont typeface="System Font Regular"/>
              <a:buChar char="→"/>
              <a:defRPr sz="4000">
                <a:latin typeface="Arial" panose="020B0604020202020204" pitchFamily="34" charset="0"/>
                <a:cs typeface="Arial" panose="020B0604020202020204" pitchFamily="34" charset="0"/>
              </a:defRPr>
            </a:lvl2pPr>
            <a:lvl3pPr marL="342885" indent="-342885">
              <a:spcAft>
                <a:spcPts val="800"/>
              </a:spcAft>
              <a:buFont typeface="Arial"/>
              <a:buChar char="•"/>
              <a:defRPr sz="4000">
                <a:latin typeface="Arial" panose="020B0604020202020204" pitchFamily="34" charset="0"/>
                <a:cs typeface="Arial" panose="020B0604020202020204" pitchFamily="34" charset="0"/>
              </a:defRPr>
            </a:lvl3pPr>
            <a:lvl4pPr marL="1165807" indent="-342885">
              <a:spcAft>
                <a:spcPts val="800"/>
              </a:spcAft>
              <a:buFont typeface="Lucida Grande"/>
              <a:buChar char="●"/>
              <a:defRPr sz="4000">
                <a:latin typeface="Arial" panose="020B0604020202020204" pitchFamily="34" charset="0"/>
                <a:cs typeface="Arial" panose="020B0604020202020204" pitchFamily="34" charset="0"/>
              </a:defRPr>
            </a:lvl4pPr>
            <a:lvl5pPr marL="1536121" indent="-342885">
              <a:spcAft>
                <a:spcPts val="800"/>
              </a:spcAft>
              <a:buFont typeface="Arial"/>
              <a:buChar char="•"/>
              <a:defRPr sz="2399">
                <a:solidFill>
                  <a:schemeClr val="tx1"/>
                </a:solidFill>
                <a:latin typeface="Arial" panose="020B0604020202020204" pitchFamily="34" charset="0"/>
                <a:cs typeface="Arial" panose="020B0604020202020204" pitchFamily="34" charset="0"/>
              </a:defRPr>
            </a:lvl5pPr>
          </a:lstStyle>
          <a:p>
            <a:pPr lvl="0"/>
            <a:r>
              <a:rPr lang="en-US"/>
              <a:t>Heading</a:t>
            </a:r>
          </a:p>
        </p:txBody>
      </p:sp>
      <p:pic>
        <p:nvPicPr>
          <p:cNvPr id="12" name="Picture 4">
            <a:extLst>
              <a:ext uri="{FF2B5EF4-FFF2-40B4-BE49-F238E27FC236}">
                <a16:creationId xmlns:a16="http://schemas.microsoft.com/office/drawing/2014/main" id="{FCF284B2-AEED-4606-A999-F1627F0C3D4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612776" y="1758042"/>
            <a:ext cx="18845213" cy="198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Placeholder 5">
            <a:extLst>
              <a:ext uri="{FF2B5EF4-FFF2-40B4-BE49-F238E27FC236}">
                <a16:creationId xmlns:a16="http://schemas.microsoft.com/office/drawing/2014/main" id="{A6781438-74BB-D84E-988A-C0B924189597}"/>
              </a:ext>
            </a:extLst>
          </p:cNvPr>
          <p:cNvSpPr>
            <a:spLocks noGrp="1"/>
          </p:cNvSpPr>
          <p:nvPr>
            <p:ph type="body" sz="quarter" idx="21" hasCustomPrompt="1"/>
          </p:nvPr>
        </p:nvSpPr>
        <p:spPr>
          <a:xfrm>
            <a:off x="612648" y="3749676"/>
            <a:ext cx="9210803" cy="6599238"/>
          </a:xfrm>
        </p:spPr>
        <p:txBody>
          <a:bodyPr/>
          <a:lstStyle>
            <a:lvl1pPr>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1pPr>
            <a:lvl2pPr marL="731487" indent="-731487">
              <a:lnSpc>
                <a:spcPct val="100000"/>
              </a:lnSpc>
              <a:spcBef>
                <a:spcPts val="800"/>
              </a:spcBef>
              <a:spcAft>
                <a:spcPts val="800"/>
              </a:spcAft>
              <a:buFont typeface="System Font Regular"/>
              <a:buChar char="→"/>
              <a:defRPr sz="4000">
                <a:latin typeface="Arial" panose="020B0604020202020204" pitchFamily="34" charset="0"/>
                <a:cs typeface="Arial" panose="020B0604020202020204" pitchFamily="34" charset="0"/>
              </a:defRPr>
            </a:lvl2pPr>
            <a:lvl3pPr marL="342885" indent="-342885">
              <a:spcAft>
                <a:spcPts val="800"/>
              </a:spcAft>
              <a:buFont typeface="Arial"/>
              <a:buChar char="•"/>
              <a:defRPr sz="4000">
                <a:latin typeface="Arial" panose="020B0604020202020204" pitchFamily="34" charset="0"/>
                <a:cs typeface="Arial" panose="020B0604020202020204" pitchFamily="34" charset="0"/>
              </a:defRPr>
            </a:lvl3pPr>
            <a:lvl4pPr marL="1165807" indent="-342885">
              <a:spcAft>
                <a:spcPts val="800"/>
              </a:spcAft>
              <a:buFont typeface="Lucida Grande"/>
              <a:buChar char="●"/>
              <a:defRPr sz="4000">
                <a:latin typeface="Arial" panose="020B0604020202020204" pitchFamily="34" charset="0"/>
                <a:cs typeface="Arial" panose="020B0604020202020204" pitchFamily="34" charset="0"/>
              </a:defRPr>
            </a:lvl4pPr>
            <a:lvl5pPr marL="1536121" indent="-342885">
              <a:spcAft>
                <a:spcPts val="800"/>
              </a:spcAft>
              <a:buFont typeface="Arial"/>
              <a:buChar char="•"/>
              <a:defRPr sz="2399">
                <a:solidFill>
                  <a:schemeClr val="tx1"/>
                </a:solidFill>
                <a:latin typeface="Arial" panose="020B0604020202020204" pitchFamily="34" charset="0"/>
                <a:cs typeface="Arial" panose="020B0604020202020204" pitchFamily="34" charset="0"/>
              </a:defRPr>
            </a:lvl5pPr>
          </a:lstStyle>
          <a:p>
            <a:pPr lvl="0"/>
            <a:r>
              <a:rPr lang="en-US"/>
              <a:t>List</a:t>
            </a:r>
          </a:p>
          <a:p>
            <a:pPr lvl="0"/>
            <a:r>
              <a:rPr lang="en-US"/>
              <a:t>List</a:t>
            </a:r>
          </a:p>
          <a:p>
            <a:pPr lvl="0"/>
            <a:r>
              <a:rPr lang="en-US"/>
              <a:t>List</a:t>
            </a:r>
          </a:p>
        </p:txBody>
      </p:sp>
      <p:sp>
        <p:nvSpPr>
          <p:cNvPr id="14" name="Text Placeholder 5">
            <a:extLst>
              <a:ext uri="{FF2B5EF4-FFF2-40B4-BE49-F238E27FC236}">
                <a16:creationId xmlns:a16="http://schemas.microsoft.com/office/drawing/2014/main" id="{B1836F73-9519-5F42-962B-45BD82A61DC7}"/>
              </a:ext>
            </a:extLst>
          </p:cNvPr>
          <p:cNvSpPr>
            <a:spLocks noGrp="1"/>
          </p:cNvSpPr>
          <p:nvPr>
            <p:ph type="body" sz="quarter" idx="22" hasCustomPrompt="1"/>
          </p:nvPr>
        </p:nvSpPr>
        <p:spPr>
          <a:xfrm>
            <a:off x="10191508" y="3749676"/>
            <a:ext cx="9210803" cy="6599238"/>
          </a:xfrm>
        </p:spPr>
        <p:txBody>
          <a:bodyPr/>
          <a:lstStyle>
            <a:lvl1pPr>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1pPr>
            <a:lvl2pPr marL="731487" indent="-731487">
              <a:lnSpc>
                <a:spcPct val="100000"/>
              </a:lnSpc>
              <a:spcBef>
                <a:spcPts val="800"/>
              </a:spcBef>
              <a:spcAft>
                <a:spcPts val="800"/>
              </a:spcAft>
              <a:buFont typeface="System Font Regular"/>
              <a:buChar char="→"/>
              <a:defRPr sz="4000">
                <a:latin typeface="Arial" panose="020B0604020202020204" pitchFamily="34" charset="0"/>
                <a:cs typeface="Arial" panose="020B0604020202020204" pitchFamily="34" charset="0"/>
              </a:defRPr>
            </a:lvl2pPr>
            <a:lvl3pPr marL="342885" indent="-342885">
              <a:spcAft>
                <a:spcPts val="800"/>
              </a:spcAft>
              <a:buFont typeface="Arial"/>
              <a:buChar char="•"/>
              <a:defRPr sz="4000">
                <a:latin typeface="Arial" panose="020B0604020202020204" pitchFamily="34" charset="0"/>
                <a:cs typeface="Arial" panose="020B0604020202020204" pitchFamily="34" charset="0"/>
              </a:defRPr>
            </a:lvl3pPr>
            <a:lvl4pPr marL="1165807" indent="-342885">
              <a:spcAft>
                <a:spcPts val="800"/>
              </a:spcAft>
              <a:buFont typeface="Lucida Grande"/>
              <a:buChar char="●"/>
              <a:defRPr sz="4000">
                <a:latin typeface="Arial" panose="020B0604020202020204" pitchFamily="34" charset="0"/>
                <a:cs typeface="Arial" panose="020B0604020202020204" pitchFamily="34" charset="0"/>
              </a:defRPr>
            </a:lvl4pPr>
            <a:lvl5pPr marL="1536121" indent="-342885">
              <a:spcAft>
                <a:spcPts val="800"/>
              </a:spcAft>
              <a:buFont typeface="Arial"/>
              <a:buChar char="•"/>
              <a:defRPr sz="2399">
                <a:solidFill>
                  <a:schemeClr val="tx1"/>
                </a:solidFill>
                <a:latin typeface="Arial" panose="020B0604020202020204" pitchFamily="34" charset="0"/>
                <a:cs typeface="Arial" panose="020B0604020202020204" pitchFamily="34" charset="0"/>
              </a:defRPr>
            </a:lvl5pPr>
          </a:lstStyle>
          <a:p>
            <a:pPr lvl="0"/>
            <a:r>
              <a:rPr lang="en-US"/>
              <a:t>List</a:t>
            </a:r>
          </a:p>
          <a:p>
            <a:pPr lvl="0"/>
            <a:r>
              <a:rPr lang="en-US"/>
              <a:t>List</a:t>
            </a:r>
          </a:p>
          <a:p>
            <a:pPr lvl="0"/>
            <a:r>
              <a:rPr lang="en-US"/>
              <a:t>List</a:t>
            </a:r>
          </a:p>
        </p:txBody>
      </p:sp>
      <p:sp>
        <p:nvSpPr>
          <p:cNvPr id="13" name="Text Placeholder 3">
            <a:extLst>
              <a:ext uri="{FF2B5EF4-FFF2-40B4-BE49-F238E27FC236}">
                <a16:creationId xmlns:a16="http://schemas.microsoft.com/office/drawing/2014/main" id="{A5042599-4545-6146-82AA-460B5207AEB8}"/>
              </a:ext>
            </a:extLst>
          </p:cNvPr>
          <p:cNvSpPr>
            <a:spLocks noGrp="1"/>
          </p:cNvSpPr>
          <p:nvPr>
            <p:ph type="body" sz="quarter" idx="11" hasCustomPrompt="1"/>
          </p:nvPr>
        </p:nvSpPr>
        <p:spPr>
          <a:xfrm>
            <a:off x="2216151" y="10150475"/>
            <a:ext cx="15989299" cy="534988"/>
          </a:xfrm>
        </p:spPr>
        <p:txBody>
          <a:bodyPr anchor="b">
            <a:normAutofit/>
          </a:bodyPr>
          <a:lstStyle>
            <a:lvl1pPr>
              <a:defRPr sz="2399"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249712250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AES Blank">
    <p:spTree>
      <p:nvGrpSpPr>
        <p:cNvPr id="1" name=""/>
        <p:cNvGrpSpPr/>
        <p:nvPr/>
      </p:nvGrpSpPr>
      <p:grpSpPr>
        <a:xfrm>
          <a:off x="0" y="0"/>
          <a:ext cx="0" cy="0"/>
          <a:chOff x="0" y="0"/>
          <a:chExt cx="0" cy="0"/>
        </a:xfrm>
      </p:grpSpPr>
      <p:pic>
        <p:nvPicPr>
          <p:cNvPr id="3" name="Picture 3" descr="A picture containing wheel&#10;&#10;Description automatically generated">
            <a:extLst>
              <a:ext uri="{FF2B5EF4-FFF2-40B4-BE49-F238E27FC236}">
                <a16:creationId xmlns:a16="http://schemas.microsoft.com/office/drawing/2014/main" id="{CFFED73E-F3C5-764C-BE91-8027CC46EF3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Holder 6">
            <a:extLst>
              <a:ext uri="{FF2B5EF4-FFF2-40B4-BE49-F238E27FC236}">
                <a16:creationId xmlns:a16="http://schemas.microsoft.com/office/drawing/2014/main" id="{B789805F-E978-7B4A-AE98-DEB9B34A3001}"/>
              </a:ext>
            </a:extLst>
          </p:cNvPr>
          <p:cNvSpPr>
            <a:spLocks noGrp="1"/>
          </p:cNvSpPr>
          <p:nvPr>
            <p:ph type="sldNum" sz="quarter" idx="12"/>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1B72430E-36EE-6142-A3F0-5D895512D3CB}" type="slidenum">
              <a:rPr lang="en-US" altLang="en-US"/>
              <a:pPr/>
              <a:t>‹#›</a:t>
            </a:fld>
            <a:endParaRPr lang="en-US" altLang="en-US"/>
          </a:p>
        </p:txBody>
      </p:sp>
      <p:sp>
        <p:nvSpPr>
          <p:cNvPr id="5" name="Text Placeholder 3">
            <a:extLst>
              <a:ext uri="{FF2B5EF4-FFF2-40B4-BE49-F238E27FC236}">
                <a16:creationId xmlns:a16="http://schemas.microsoft.com/office/drawing/2014/main" id="{1722E07F-756D-624A-B3F1-006F7A91BB98}"/>
              </a:ext>
            </a:extLst>
          </p:cNvPr>
          <p:cNvSpPr>
            <a:spLocks noGrp="1"/>
          </p:cNvSpPr>
          <p:nvPr>
            <p:ph type="body" sz="quarter" idx="11"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3200952441"/>
      </p:ext>
    </p:extLst>
  </p:cSld>
  <p:clrMapOvr>
    <a:masterClrMapping/>
  </p:clrMapOvr>
  <p:hf hdr="0" dt="0"/>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AES Blank [Gray]">
    <p:bg>
      <p:bgPr>
        <a:solidFill>
          <a:schemeClr val="bg2"/>
        </a:solidFill>
        <a:effectLst/>
      </p:bgPr>
    </p:bg>
    <p:spTree>
      <p:nvGrpSpPr>
        <p:cNvPr id="1" name=""/>
        <p:cNvGrpSpPr/>
        <p:nvPr/>
      </p:nvGrpSpPr>
      <p:grpSpPr>
        <a:xfrm>
          <a:off x="0" y="0"/>
          <a:ext cx="0" cy="0"/>
          <a:chOff x="0" y="0"/>
          <a:chExt cx="0" cy="0"/>
        </a:xfrm>
      </p:grpSpPr>
      <p:pic>
        <p:nvPicPr>
          <p:cNvPr id="3" name="Picture 3" descr="A picture containing wheel&#10;&#10;Description automatically generated">
            <a:extLst>
              <a:ext uri="{FF2B5EF4-FFF2-40B4-BE49-F238E27FC236}">
                <a16:creationId xmlns:a16="http://schemas.microsoft.com/office/drawing/2014/main" id="{4FB28D92-137F-0F44-AA8B-13639C312A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Holder 6">
            <a:extLst>
              <a:ext uri="{FF2B5EF4-FFF2-40B4-BE49-F238E27FC236}">
                <a16:creationId xmlns:a16="http://schemas.microsoft.com/office/drawing/2014/main" id="{CEED1D4B-63A7-F04E-91AE-0F2A19D21964}"/>
              </a:ext>
            </a:extLst>
          </p:cNvPr>
          <p:cNvSpPr>
            <a:spLocks noGrp="1"/>
          </p:cNvSpPr>
          <p:nvPr>
            <p:ph type="sldNum" sz="quarter" idx="12"/>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4E179288-CFC1-F047-AA09-DBD0BEB302FA}" type="slidenum">
              <a:rPr lang="en-US" altLang="en-US"/>
              <a:pPr/>
              <a:t>‹#›</a:t>
            </a:fld>
            <a:endParaRPr lang="en-US" altLang="en-US"/>
          </a:p>
        </p:txBody>
      </p:sp>
      <p:sp>
        <p:nvSpPr>
          <p:cNvPr id="5" name="Text Placeholder 3">
            <a:extLst>
              <a:ext uri="{FF2B5EF4-FFF2-40B4-BE49-F238E27FC236}">
                <a16:creationId xmlns:a16="http://schemas.microsoft.com/office/drawing/2014/main" id="{1C962F63-7794-1D4E-8A43-3EB96E6ED4AB}"/>
              </a:ext>
            </a:extLst>
          </p:cNvPr>
          <p:cNvSpPr>
            <a:spLocks noGrp="1"/>
          </p:cNvSpPr>
          <p:nvPr>
            <p:ph type="body" sz="quarter" idx="11"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2208537370"/>
      </p:ext>
    </p:extLst>
  </p:cSld>
  <p:clrMapOvr>
    <a:overrideClrMapping bg1="lt1" tx1="dk1" bg2="lt2" tx2="dk2" accent1="accent1" accent2="accent2" accent3="accent3" accent4="accent4" accent5="accent5" accent6="accent6" hlink="hlink" folHlink="folHlink"/>
  </p:clrMapOvr>
  <p:hf hdr="0" dt="0"/>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1_8 AES Internal [2 Column]">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D4ADA8DC-DF6F-2B47-B01D-63C48DC530E9}"/>
              </a:ext>
            </a:extLst>
          </p:cNvPr>
          <p:cNvSpPr>
            <a:spLocks/>
          </p:cNvSpPr>
          <p:nvPr/>
        </p:nvSpPr>
        <p:spPr bwMode="auto">
          <a:xfrm>
            <a:off x="8615363" y="0"/>
            <a:ext cx="11488737" cy="11309350"/>
          </a:xfrm>
          <a:custGeom>
            <a:avLst/>
            <a:gdLst>
              <a:gd name="T0" fmla="*/ 0 w 11489690"/>
              <a:gd name="T1" fmla="*/ 11309191 h 11308715"/>
              <a:gd name="T2" fmla="*/ 11488225 w 11489690"/>
              <a:gd name="T3" fmla="*/ 11309191 h 11308715"/>
              <a:gd name="T4" fmla="*/ 11488225 w 11489690"/>
              <a:gd name="T5" fmla="*/ 0 h 11308715"/>
              <a:gd name="T6" fmla="*/ 0 w 11489690"/>
              <a:gd name="T7" fmla="*/ 0 h 11308715"/>
              <a:gd name="T8" fmla="*/ 0 w 11489690"/>
              <a:gd name="T9" fmla="*/ 11309191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9690" h="11308715">
                <a:moveTo>
                  <a:pt x="0" y="11308556"/>
                </a:moveTo>
                <a:lnTo>
                  <a:pt x="11489178" y="11308556"/>
                </a:lnTo>
                <a:lnTo>
                  <a:pt x="11489178" y="0"/>
                </a:lnTo>
                <a:lnTo>
                  <a:pt x="0" y="0"/>
                </a:lnTo>
                <a:lnTo>
                  <a:pt x="0" y="11308556"/>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9" name="Picture 4" descr="A picture containing wheel&#10;&#10;Description automatically generated">
            <a:extLst>
              <a:ext uri="{FF2B5EF4-FFF2-40B4-BE49-F238E27FC236}">
                <a16:creationId xmlns:a16="http://schemas.microsoft.com/office/drawing/2014/main" id="{5DD97DB8-BB30-9845-B59D-CD03D07B52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615554" y="1609344"/>
            <a:ext cx="6083696" cy="1692771"/>
          </a:xfrm>
        </p:spPr>
        <p:txBody>
          <a:bodyPr>
            <a:noAutofit/>
          </a:bodyPr>
          <a:lstStyle>
            <a:lvl1pPr algn="l">
              <a:lnSpc>
                <a:spcPts val="6600"/>
              </a:lnSpc>
              <a:spcBef>
                <a:spcPts val="0"/>
              </a:spcBef>
              <a:defRPr sz="7000" kern="1200" spc="-10" baseline="0"/>
            </a:lvl1pPr>
          </a:lstStyle>
          <a:p>
            <a:r>
              <a:rPr lang="en-US"/>
              <a:t>Click to edit Master title style</a:t>
            </a:r>
          </a:p>
        </p:txBody>
      </p:sp>
      <p:sp>
        <p:nvSpPr>
          <p:cNvPr id="7" name="Text Placeholder 6"/>
          <p:cNvSpPr>
            <a:spLocks noGrp="1"/>
          </p:cNvSpPr>
          <p:nvPr>
            <p:ph type="body" sz="quarter" idx="11"/>
          </p:nvPr>
        </p:nvSpPr>
        <p:spPr>
          <a:xfrm>
            <a:off x="612775" y="502920"/>
            <a:ext cx="6083567" cy="507831"/>
          </a:xfrm>
        </p:spPr>
        <p:txBody>
          <a:bodyPr>
            <a:noAutofit/>
          </a:bodyPr>
          <a:lstStyle>
            <a:lvl1pPr marL="0">
              <a:spcBef>
                <a:spcPts val="0"/>
              </a:spcBef>
              <a:defRPr sz="3500" kern="1200" spc="-10" baseline="0">
                <a:latin typeface="Arial" charset="0"/>
                <a:ea typeface="Arial" charset="0"/>
                <a:cs typeface="Arial" charset="0"/>
              </a:defRPr>
            </a:lvl1pPr>
          </a:lstStyle>
          <a:p>
            <a:pPr lvl="0"/>
            <a:r>
              <a:rPr lang="en-US"/>
              <a:t>Click to edit Master text styles</a:t>
            </a:r>
          </a:p>
        </p:txBody>
      </p:sp>
      <p:sp>
        <p:nvSpPr>
          <p:cNvPr id="15" name="Text Placeholder 3"/>
          <p:cNvSpPr>
            <a:spLocks noGrp="1"/>
          </p:cNvSpPr>
          <p:nvPr>
            <p:ph type="body" sz="quarter" idx="16"/>
          </p:nvPr>
        </p:nvSpPr>
        <p:spPr>
          <a:xfrm>
            <a:off x="10213315" y="3670300"/>
            <a:ext cx="7687335" cy="6689852"/>
          </a:xfrm>
        </p:spPr>
        <p:txBody>
          <a:bodyPr>
            <a:normAutofit/>
          </a:bodyPr>
          <a:lstStyle>
            <a:lvl1pPr marL="731520" indent="-731520">
              <a:lnSpc>
                <a:spcPct val="100000"/>
              </a:lnSpc>
              <a:spcBef>
                <a:spcPts val="0"/>
              </a:spcBef>
              <a:spcAft>
                <a:spcPts val="800"/>
              </a:spcAft>
              <a:buFont typeface="System Font Regular"/>
              <a:buChar char="→"/>
              <a:defRPr sz="3500">
                <a:latin typeface="Arial" panose="020B0604020202020204" pitchFamily="34" charset="0"/>
                <a:cs typeface="Arial" panose="020B0604020202020204" pitchFamily="34" charset="0"/>
              </a:defRPr>
            </a:lvl1pPr>
            <a:lvl2pPr marL="1074420" indent="-342900">
              <a:spcBef>
                <a:spcPts val="800"/>
              </a:spcBef>
              <a:spcAft>
                <a:spcPts val="1800"/>
              </a:spcAft>
              <a:buFont typeface="Arial" panose="020B0604020202020204" pitchFamily="34" charset="0"/>
              <a:buChar char="•"/>
              <a:defRPr sz="2400">
                <a:latin typeface="Arial" panose="020B0604020202020204" pitchFamily="34" charset="0"/>
                <a:cs typeface="Arial" panose="020B0604020202020204" pitchFamily="34" charset="0"/>
              </a:defRPr>
            </a:lvl2pPr>
            <a:lvl3pPr marL="1554480" indent="-365760">
              <a:spcBef>
                <a:spcPts val="800"/>
              </a:spcBef>
              <a:spcAft>
                <a:spcPts val="80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0" name="Text Placeholder 5"/>
          <p:cNvSpPr>
            <a:spLocks noGrp="1"/>
          </p:cNvSpPr>
          <p:nvPr>
            <p:ph type="body" sz="quarter" idx="17"/>
          </p:nvPr>
        </p:nvSpPr>
        <p:spPr>
          <a:xfrm>
            <a:off x="612648" y="3670300"/>
            <a:ext cx="6096000" cy="6678613"/>
          </a:xfrm>
        </p:spPr>
        <p:txBody>
          <a:bodyPr/>
          <a:lstStyle>
            <a:lvl1pPr>
              <a:lnSpc>
                <a:spcPct val="100000"/>
              </a:lnSpc>
              <a:spcBef>
                <a:spcPts val="800"/>
              </a:spcBef>
              <a:spcAft>
                <a:spcPts val="800"/>
              </a:spcAft>
              <a:defRPr sz="35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500">
                <a:latin typeface="Arial" panose="020B0604020202020204" pitchFamily="34" charset="0"/>
                <a:cs typeface="Arial" panose="020B0604020202020204" pitchFamily="34" charset="0"/>
              </a:defRPr>
            </a:lvl2pPr>
            <a:lvl3pPr marL="34290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3pPr>
            <a:lvl4pPr marL="116586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3"/>
            <a:r>
              <a:rPr lang="en-US"/>
              <a:t>Third level</a:t>
            </a:r>
          </a:p>
          <a:p>
            <a:pPr lvl="4"/>
            <a:r>
              <a:rPr lang="en-US"/>
              <a:t>Fourth level</a:t>
            </a:r>
          </a:p>
        </p:txBody>
      </p:sp>
      <p:sp>
        <p:nvSpPr>
          <p:cNvPr id="11" name="Holder 6">
            <a:extLst>
              <a:ext uri="{FF2B5EF4-FFF2-40B4-BE49-F238E27FC236}">
                <a16:creationId xmlns:a16="http://schemas.microsoft.com/office/drawing/2014/main" id="{84210629-E74A-6347-B2A2-DB0EA6BFE829}"/>
              </a:ext>
            </a:extLst>
          </p:cNvPr>
          <p:cNvSpPr>
            <a:spLocks noGrp="1"/>
          </p:cNvSpPr>
          <p:nvPr>
            <p:ph type="sldNum" sz="quarter" idx="19"/>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ECD3D1B7-505F-DF4F-A8F3-49A449592534}" type="slidenum">
              <a:rPr lang="en-US" altLang="en-US"/>
              <a:pPr/>
              <a:t>‹#›</a:t>
            </a:fld>
            <a:endParaRPr lang="en-US" altLang="en-US"/>
          </a:p>
        </p:txBody>
      </p:sp>
      <p:sp>
        <p:nvSpPr>
          <p:cNvPr id="13" name="Text Placeholder 3">
            <a:extLst>
              <a:ext uri="{FF2B5EF4-FFF2-40B4-BE49-F238E27FC236}">
                <a16:creationId xmlns:a16="http://schemas.microsoft.com/office/drawing/2014/main" id="{2D56EEC6-6842-E84B-97B3-B7B5038836BF}"/>
              </a:ext>
            </a:extLst>
          </p:cNvPr>
          <p:cNvSpPr>
            <a:spLocks noGrp="1"/>
          </p:cNvSpPr>
          <p:nvPr>
            <p:ph type="body" sz="quarter" idx="20" hasCustomPrompt="1"/>
          </p:nvPr>
        </p:nvSpPr>
        <p:spPr>
          <a:xfrm>
            <a:off x="2216150" y="10150475"/>
            <a:ext cx="5789613"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1597091419"/>
      </p:ext>
    </p:extLst>
  </p:cSld>
  <p:clrMapOvr>
    <a:masterClrMapping/>
  </p:clrMapOvr>
  <p:hf hdr="0" dt="0"/>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4.1 Statement">
    <p:spTree>
      <p:nvGrpSpPr>
        <p:cNvPr id="1" name=""/>
        <p:cNvGrpSpPr/>
        <p:nvPr/>
      </p:nvGrpSpPr>
      <p:grpSpPr>
        <a:xfrm>
          <a:off x="0" y="0"/>
          <a:ext cx="0" cy="0"/>
          <a:chOff x="0" y="0"/>
          <a:chExt cx="0" cy="0"/>
        </a:xfrm>
      </p:grpSpPr>
      <p:pic>
        <p:nvPicPr>
          <p:cNvPr id="6" name="Picture 4" descr="A picture containing wheel&#10;&#10;Description automatically generated"/>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Holder 6"/>
          <p:cNvSpPr>
            <a:spLocks noGrp="1"/>
          </p:cNvSpPr>
          <p:nvPr>
            <p:ph type="sldNum" sz="quarter" idx="12"/>
          </p:nvPr>
        </p:nvSpPr>
        <p:spPr>
          <a:xfrm>
            <a:off x="603250" y="10433050"/>
            <a:ext cx="1295400" cy="214313"/>
          </a:xfrm>
          <a:prstGeom prst="rect">
            <a:avLst/>
          </a:prstGeom>
        </p:spPr>
        <p:txBody>
          <a:bodyPr wrap="square" lIns="0" tIns="0" rIns="0" bIns="0" anchor="b" anchorCtr="0">
            <a:spAutoFit/>
          </a:bodyPr>
          <a:lstStyle>
            <a:lvl1pPr algn="l" fontAlgn="auto">
              <a:spcBef>
                <a:spcPts val="0"/>
              </a:spcBef>
              <a:spcAft>
                <a:spcPts val="0"/>
              </a:spcAft>
              <a:defRPr sz="1400" b="1" cap="all" baseline="0" smtClean="0">
                <a:solidFill>
                  <a:schemeClr val="tx1"/>
                </a:solidFill>
                <a:latin typeface="Arial" panose="020B0604020202020204" pitchFamily="34" charset="0"/>
                <a:ea typeface="+mn-ea"/>
                <a:cs typeface="Arial" panose="020B0604020202020204" pitchFamily="34" charset="0"/>
              </a:defRPr>
            </a:lvl1pPr>
          </a:lstStyle>
          <a:p>
            <a:pPr>
              <a:defRPr/>
            </a:pPr>
            <a:fld id="{0C052510-5EE9-F746-9D53-6D78DAB7A6EF}" type="slidenum">
              <a:rPr lang="en-US"/>
              <a:pPr>
                <a:defRPr/>
              </a:pPr>
              <a:t>‹#›</a:t>
            </a:fld>
            <a:endParaRPr lang="en-US"/>
          </a:p>
        </p:txBody>
      </p:sp>
      <p:sp>
        <p:nvSpPr>
          <p:cNvPr id="7" name="Text Placeholder 3">
            <a:extLst>
              <a:ext uri="{FF2B5EF4-FFF2-40B4-BE49-F238E27FC236}">
                <a16:creationId xmlns:a16="http://schemas.microsoft.com/office/drawing/2014/main" id="{E4997525-37BD-0A44-9F4D-41671EF07438}"/>
              </a:ext>
            </a:extLst>
          </p:cNvPr>
          <p:cNvSpPr>
            <a:spLocks noGrp="1"/>
          </p:cNvSpPr>
          <p:nvPr>
            <p:ph type="body" sz="quarter" idx="10"/>
          </p:nvPr>
        </p:nvSpPr>
        <p:spPr>
          <a:xfrm>
            <a:off x="612648" y="701676"/>
            <a:ext cx="17288002" cy="9639300"/>
          </a:xfrm>
        </p:spPr>
        <p:txBody>
          <a:bodyPr tIns="411480">
            <a:normAutofit/>
          </a:bodyPr>
          <a:lstStyle>
            <a:lvl1pPr marL="12700" marR="5080" indent="1835785" defTabSz="914400" eaLnBrk="1" fontAlgn="auto" latinLnBrk="0" hangingPunct="1">
              <a:lnSpc>
                <a:spcPts val="15669"/>
              </a:lnSpc>
              <a:spcBef>
                <a:spcPts val="3229"/>
              </a:spcBef>
              <a:spcAft>
                <a:spcPts val="0"/>
              </a:spcAft>
              <a:buClrTx/>
              <a:buSzTx/>
              <a:buFontTx/>
              <a:buNone/>
              <a:tabLst/>
              <a:defRPr sz="15600" kern="1200" spc="-10" baseline="0">
                <a:latin typeface="Arial" charset="0"/>
                <a:ea typeface="Arial" charset="0"/>
                <a:cs typeface="Arial" charset="0"/>
              </a:defRPr>
            </a:lvl1pPr>
            <a:lvl2pPr>
              <a:defRPr sz="15650">
                <a:latin typeface="Arial" charset="0"/>
                <a:ea typeface="Arial" charset="0"/>
                <a:cs typeface="Arial" charset="0"/>
              </a:defRPr>
            </a:lvl2pPr>
            <a:lvl3pPr>
              <a:defRPr sz="15650">
                <a:latin typeface="Arial" charset="0"/>
                <a:ea typeface="Arial" charset="0"/>
                <a:cs typeface="Arial" charset="0"/>
              </a:defRPr>
            </a:lvl3pPr>
            <a:lvl4pPr>
              <a:defRPr sz="15650">
                <a:latin typeface="Arial" charset="0"/>
                <a:ea typeface="Arial" charset="0"/>
                <a:cs typeface="Arial" charset="0"/>
              </a:defRPr>
            </a:lvl4pPr>
            <a:lvl5pPr>
              <a:defRPr sz="15650">
                <a:latin typeface="Arial" charset="0"/>
                <a:ea typeface="Arial" charset="0"/>
                <a:cs typeface="Arial" charset="0"/>
              </a:defRPr>
            </a:lvl5pPr>
          </a:lstStyle>
          <a:p>
            <a:pPr lvl="0"/>
            <a:r>
              <a:rPr lang="en-US"/>
              <a:t>Click to edit Master text styles</a:t>
            </a:r>
          </a:p>
        </p:txBody>
      </p:sp>
      <p:sp>
        <p:nvSpPr>
          <p:cNvPr id="9" name="Picture Placeholder 2">
            <a:extLst>
              <a:ext uri="{FF2B5EF4-FFF2-40B4-BE49-F238E27FC236}">
                <a16:creationId xmlns:a16="http://schemas.microsoft.com/office/drawing/2014/main" id="{D1A55D3A-2163-824B-87B7-A2F6E31211F9}"/>
              </a:ext>
            </a:extLst>
          </p:cNvPr>
          <p:cNvSpPr>
            <a:spLocks noGrp="1"/>
          </p:cNvSpPr>
          <p:nvPr>
            <p:ph type="pic" sz="quarter" idx="13"/>
          </p:nvPr>
        </p:nvSpPr>
        <p:spPr>
          <a:xfrm>
            <a:off x="603250" y="1158875"/>
            <a:ext cx="1524000" cy="1524000"/>
          </a:xfrm>
        </p:spPr>
        <p:txBody>
          <a:bodyPr/>
          <a:lstStyle/>
          <a:p>
            <a:endParaRPr lang="en-US"/>
          </a:p>
        </p:txBody>
      </p:sp>
      <p:sp>
        <p:nvSpPr>
          <p:cNvPr id="12" name="Picture Placeholder 2">
            <a:extLst>
              <a:ext uri="{FF2B5EF4-FFF2-40B4-BE49-F238E27FC236}">
                <a16:creationId xmlns:a16="http://schemas.microsoft.com/office/drawing/2014/main" id="{7DF4FF00-89A2-0E47-A3F2-041A62DD7A9D}"/>
              </a:ext>
            </a:extLst>
          </p:cNvPr>
          <p:cNvSpPr>
            <a:spLocks noGrp="1"/>
          </p:cNvSpPr>
          <p:nvPr>
            <p:ph type="pic" sz="quarter" idx="14"/>
          </p:nvPr>
        </p:nvSpPr>
        <p:spPr>
          <a:xfrm>
            <a:off x="16376650" y="8816975"/>
            <a:ext cx="1524000" cy="1524000"/>
          </a:xfrm>
        </p:spPr>
        <p:txBody>
          <a:bodyPr/>
          <a:lstStyle/>
          <a:p>
            <a:endParaRPr lang="en-US"/>
          </a:p>
        </p:txBody>
      </p:sp>
      <p:sp>
        <p:nvSpPr>
          <p:cNvPr id="11" name="Text Placeholder 3">
            <a:extLst>
              <a:ext uri="{FF2B5EF4-FFF2-40B4-BE49-F238E27FC236}">
                <a16:creationId xmlns:a16="http://schemas.microsoft.com/office/drawing/2014/main" id="{424011F1-3A4F-CF4E-8C44-49422D7075E1}"/>
              </a:ext>
            </a:extLst>
          </p:cNvPr>
          <p:cNvSpPr>
            <a:spLocks noGrp="1"/>
          </p:cNvSpPr>
          <p:nvPr>
            <p:ph type="body" sz="quarter" idx="11"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3474507207"/>
      </p:ext>
    </p:extLst>
  </p:cSld>
  <p:clrMapOvr>
    <a:masterClrMapping/>
  </p:clrMapOvr>
  <p:hf hdr="0" dt="0"/>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1_2 AES Internal [Image]">
    <p:spTree>
      <p:nvGrpSpPr>
        <p:cNvPr id="1" name=""/>
        <p:cNvGrpSpPr/>
        <p:nvPr/>
      </p:nvGrpSpPr>
      <p:grpSpPr>
        <a:xfrm>
          <a:off x="0" y="0"/>
          <a:ext cx="0" cy="0"/>
          <a:chOff x="0" y="0"/>
          <a:chExt cx="0" cy="0"/>
        </a:xfrm>
      </p:grpSpPr>
      <p:pic>
        <p:nvPicPr>
          <p:cNvPr id="8" name="Picture 3" descr="A picture containing wheel&#10;&#10;Description automatically generated">
            <a:extLst>
              <a:ext uri="{FF2B5EF4-FFF2-40B4-BE49-F238E27FC236}">
                <a16:creationId xmlns:a16="http://schemas.microsoft.com/office/drawing/2014/main" id="{602C721A-E719-C743-8D97-20EAD54BD4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2"/>
          </p:nvPr>
        </p:nvSpPr>
        <p:spPr>
          <a:xfrm>
            <a:off x="8604250" y="628649"/>
            <a:ext cx="11499850" cy="9140825"/>
          </a:xfrm>
        </p:spPr>
        <p:txBody>
          <a:bodyPr>
            <a:normAutofit/>
          </a:bodyPr>
          <a:lstStyle/>
          <a:p>
            <a:pPr lvl="0"/>
            <a:r>
              <a:rPr lang="en-US" noProof="0"/>
              <a:t>Click icon to add picture</a:t>
            </a:r>
          </a:p>
        </p:txBody>
      </p:sp>
      <p:sp>
        <p:nvSpPr>
          <p:cNvPr id="7" name="Text Placeholder 6"/>
          <p:cNvSpPr>
            <a:spLocks noGrp="1"/>
          </p:cNvSpPr>
          <p:nvPr>
            <p:ph type="body" sz="quarter" idx="11"/>
          </p:nvPr>
        </p:nvSpPr>
        <p:spPr>
          <a:xfrm>
            <a:off x="612775" y="502920"/>
            <a:ext cx="6086475" cy="507831"/>
          </a:xfrm>
        </p:spPr>
        <p:txBody>
          <a:bodyPr>
            <a:noAutofit/>
          </a:bodyPr>
          <a:lstStyle>
            <a:lvl1pPr marL="0">
              <a:spcBef>
                <a:spcPts val="0"/>
              </a:spcBef>
              <a:defRPr sz="3500" kern="1200" spc="-10" baseline="0">
                <a:latin typeface="Arial" charset="0"/>
                <a:ea typeface="Arial" charset="0"/>
                <a:cs typeface="Arial" charset="0"/>
              </a:defRPr>
            </a:lvl1pPr>
          </a:lstStyle>
          <a:p>
            <a:pPr lvl="0"/>
            <a:r>
              <a:rPr lang="en-US"/>
              <a:t>Click to edit Master text styles</a:t>
            </a:r>
          </a:p>
        </p:txBody>
      </p:sp>
      <p:sp>
        <p:nvSpPr>
          <p:cNvPr id="9" name="Title 4"/>
          <p:cNvSpPr>
            <a:spLocks noGrp="1"/>
          </p:cNvSpPr>
          <p:nvPr>
            <p:ph type="title"/>
          </p:nvPr>
        </p:nvSpPr>
        <p:spPr>
          <a:xfrm>
            <a:off x="612648" y="1609344"/>
            <a:ext cx="6086602" cy="1692771"/>
          </a:xfrm>
        </p:spPr>
        <p:txBody>
          <a:bodyPr>
            <a:noAutofit/>
          </a:bodyPr>
          <a:lstStyle>
            <a:lvl1pPr algn="l">
              <a:lnSpc>
                <a:spcPts val="6600"/>
              </a:lnSpc>
              <a:spcBef>
                <a:spcPts val="1415"/>
              </a:spcBef>
              <a:defRPr sz="7000" kern="1200" spc="-10" baseline="0"/>
            </a:lvl1pPr>
          </a:lstStyle>
          <a:p>
            <a:r>
              <a:rPr lang="en-US"/>
              <a:t>Click to edit Master title style</a:t>
            </a:r>
          </a:p>
        </p:txBody>
      </p:sp>
      <p:sp>
        <p:nvSpPr>
          <p:cNvPr id="11" name="Text Placeholder 5"/>
          <p:cNvSpPr>
            <a:spLocks noGrp="1"/>
          </p:cNvSpPr>
          <p:nvPr>
            <p:ph type="body" sz="quarter" idx="17"/>
          </p:nvPr>
        </p:nvSpPr>
        <p:spPr>
          <a:xfrm>
            <a:off x="612648" y="3670300"/>
            <a:ext cx="6096000" cy="6678613"/>
          </a:xfrm>
        </p:spPr>
        <p:txBody>
          <a:bodyPr/>
          <a:lstStyle>
            <a:lvl1pPr>
              <a:lnSpc>
                <a:spcPct val="100000"/>
              </a:lnSpc>
              <a:spcBef>
                <a:spcPts val="800"/>
              </a:spcBef>
              <a:spcAft>
                <a:spcPts val="800"/>
              </a:spcAft>
              <a:defRPr sz="35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500">
                <a:latin typeface="Arial" panose="020B0604020202020204" pitchFamily="34" charset="0"/>
                <a:cs typeface="Arial" panose="020B0604020202020204" pitchFamily="34" charset="0"/>
              </a:defRPr>
            </a:lvl2pPr>
            <a:lvl3pPr marL="342900" indent="-342900">
              <a:spcAft>
                <a:spcPts val="800"/>
              </a:spcAft>
              <a:buFont typeface="Arial"/>
              <a:buChar char="•"/>
              <a:defRPr sz="2400">
                <a:latin typeface="Arial" panose="020B0604020202020204" pitchFamily="34" charset="0"/>
                <a:cs typeface="Arial" panose="020B0604020202020204" pitchFamily="34" charset="0"/>
              </a:defRPr>
            </a:lvl3pPr>
            <a:lvl4pPr marL="1165860" indent="-342900">
              <a:spcAft>
                <a:spcPts val="800"/>
              </a:spcAft>
              <a:buFont typeface="Lucida Grande"/>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Holder 6">
            <a:extLst>
              <a:ext uri="{FF2B5EF4-FFF2-40B4-BE49-F238E27FC236}">
                <a16:creationId xmlns:a16="http://schemas.microsoft.com/office/drawing/2014/main" id="{19B23B14-491A-724C-8DEB-A588CDFE77F6}"/>
              </a:ext>
            </a:extLst>
          </p:cNvPr>
          <p:cNvSpPr>
            <a:spLocks noGrp="1"/>
          </p:cNvSpPr>
          <p:nvPr>
            <p:ph type="sldNum" sz="quarter" idx="18"/>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35FB5B99-7193-F245-AC66-0CF6D4D7AC8C}" type="slidenum">
              <a:rPr lang="en-US" altLang="en-US"/>
              <a:pPr/>
              <a:t>‹#›</a:t>
            </a:fld>
            <a:endParaRPr lang="en-US" altLang="en-US"/>
          </a:p>
        </p:txBody>
      </p:sp>
      <p:sp>
        <p:nvSpPr>
          <p:cNvPr id="12" name="Text Placeholder 3">
            <a:extLst>
              <a:ext uri="{FF2B5EF4-FFF2-40B4-BE49-F238E27FC236}">
                <a16:creationId xmlns:a16="http://schemas.microsoft.com/office/drawing/2014/main" id="{4F6C5F47-2AB1-6942-B906-41B5A4101A56}"/>
              </a:ext>
            </a:extLst>
          </p:cNvPr>
          <p:cNvSpPr>
            <a:spLocks noGrp="1"/>
          </p:cNvSpPr>
          <p:nvPr>
            <p:ph type="body" sz="quarter" idx="19"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4023985704"/>
      </p:ext>
    </p:extLst>
  </p:cSld>
  <p:clrMapOvr>
    <a:masterClrMapping/>
  </p:clrMapOvr>
  <p:hf hdr="0" dt="0"/>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2_18 AES Internal [Chart]">
    <p:spTree>
      <p:nvGrpSpPr>
        <p:cNvPr id="1" name=""/>
        <p:cNvGrpSpPr/>
        <p:nvPr/>
      </p:nvGrpSpPr>
      <p:grpSpPr>
        <a:xfrm>
          <a:off x="0" y="0"/>
          <a:ext cx="0" cy="0"/>
          <a:chOff x="0" y="0"/>
          <a:chExt cx="0" cy="0"/>
        </a:xfrm>
      </p:grpSpPr>
      <p:pic>
        <p:nvPicPr>
          <p:cNvPr id="8" name="Picture 3" descr="A picture containing wheel&#10;&#10;Description automatically generated">
            <a:extLst>
              <a:ext uri="{FF2B5EF4-FFF2-40B4-BE49-F238E27FC236}">
                <a16:creationId xmlns:a16="http://schemas.microsoft.com/office/drawing/2014/main" id="{997E57EF-9199-1548-B80D-22B05697E6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612648" y="1609344"/>
            <a:ext cx="18050002" cy="1692771"/>
          </a:xfrm>
        </p:spPr>
        <p:txBody>
          <a:bodyPr/>
          <a:lstStyle>
            <a:lvl1pPr algn="l">
              <a:lnSpc>
                <a:spcPts val="6600"/>
              </a:lnSpc>
              <a:spcBef>
                <a:spcPts val="0"/>
              </a:spcBef>
              <a:defRPr sz="7000" kern="1200" spc="-10" baseline="0"/>
            </a:lvl1pPr>
          </a:lstStyle>
          <a:p>
            <a:r>
              <a:rPr lang="en-US"/>
              <a:t>Click to edit Master title style</a:t>
            </a:r>
          </a:p>
        </p:txBody>
      </p:sp>
      <p:sp>
        <p:nvSpPr>
          <p:cNvPr id="7" name="Text Placeholder 6"/>
          <p:cNvSpPr>
            <a:spLocks noGrp="1"/>
          </p:cNvSpPr>
          <p:nvPr>
            <p:ph type="body" sz="quarter" idx="11"/>
          </p:nvPr>
        </p:nvSpPr>
        <p:spPr>
          <a:xfrm>
            <a:off x="612775" y="502920"/>
            <a:ext cx="6086475" cy="507831"/>
          </a:xfrm>
        </p:spPr>
        <p:txBody>
          <a:bodyPr>
            <a:noAutofit/>
          </a:bodyPr>
          <a:lstStyle>
            <a:lvl1pPr marL="0">
              <a:spcBef>
                <a:spcPts val="0"/>
              </a:spcBef>
              <a:defRPr sz="3500" kern="1200" spc="-10" baseline="0">
                <a:latin typeface="Arial" charset="0"/>
                <a:ea typeface="Arial" charset="0"/>
                <a:cs typeface="Arial" charset="0"/>
              </a:defRPr>
            </a:lvl1pPr>
          </a:lstStyle>
          <a:p>
            <a:pPr lvl="0"/>
            <a:r>
              <a:rPr lang="en-US"/>
              <a:t>Click to edit Master text styles</a:t>
            </a:r>
          </a:p>
        </p:txBody>
      </p:sp>
      <p:sp>
        <p:nvSpPr>
          <p:cNvPr id="9" name="Text Placeholder 5"/>
          <p:cNvSpPr>
            <a:spLocks noGrp="1"/>
          </p:cNvSpPr>
          <p:nvPr>
            <p:ph type="body" sz="quarter" idx="17"/>
          </p:nvPr>
        </p:nvSpPr>
        <p:spPr>
          <a:xfrm>
            <a:off x="612648" y="3670300"/>
            <a:ext cx="8144002" cy="6678613"/>
          </a:xfrm>
        </p:spPr>
        <p:txBody>
          <a:bodyPr/>
          <a:lstStyle>
            <a:lvl1pPr>
              <a:lnSpc>
                <a:spcPct val="100000"/>
              </a:lnSpc>
              <a:spcBef>
                <a:spcPts val="800"/>
              </a:spcBef>
              <a:spcAft>
                <a:spcPts val="800"/>
              </a:spcAft>
              <a:defRPr sz="35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500">
                <a:latin typeface="Arial" panose="020B0604020202020204" pitchFamily="34" charset="0"/>
                <a:cs typeface="Arial" panose="020B0604020202020204" pitchFamily="34" charset="0"/>
              </a:defRPr>
            </a:lvl2pPr>
            <a:lvl3pPr marL="342900" indent="-342900">
              <a:spcAft>
                <a:spcPts val="800"/>
              </a:spcAft>
              <a:buFont typeface="Arial"/>
              <a:buChar char="•"/>
              <a:defRPr sz="2400">
                <a:latin typeface="Arial" panose="020B0604020202020204" pitchFamily="34" charset="0"/>
                <a:cs typeface="Arial" panose="020B0604020202020204" pitchFamily="34" charset="0"/>
              </a:defRPr>
            </a:lvl3pPr>
            <a:lvl4pPr marL="1165860" indent="-342900">
              <a:spcAft>
                <a:spcPts val="800"/>
              </a:spcAft>
              <a:buFont typeface="Lucida Grande"/>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5"/>
          <p:cNvSpPr>
            <a:spLocks noGrp="1"/>
          </p:cNvSpPr>
          <p:nvPr>
            <p:ph type="body" sz="quarter" idx="18"/>
          </p:nvPr>
        </p:nvSpPr>
        <p:spPr>
          <a:xfrm>
            <a:off x="10585450" y="3673475"/>
            <a:ext cx="8144002" cy="6678613"/>
          </a:xfrm>
        </p:spPr>
        <p:txBody>
          <a:bodyPr/>
          <a:lstStyle>
            <a:lvl1pPr>
              <a:lnSpc>
                <a:spcPct val="100000"/>
              </a:lnSpc>
              <a:spcBef>
                <a:spcPts val="800"/>
              </a:spcBef>
              <a:spcAft>
                <a:spcPts val="800"/>
              </a:spcAft>
              <a:defRPr sz="35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500">
                <a:latin typeface="Arial" panose="020B0604020202020204" pitchFamily="34" charset="0"/>
                <a:cs typeface="Arial" panose="020B0604020202020204" pitchFamily="34" charset="0"/>
              </a:defRPr>
            </a:lvl2pPr>
            <a:lvl3pPr marL="342900" indent="-342900">
              <a:spcAft>
                <a:spcPts val="800"/>
              </a:spcAft>
              <a:buFont typeface="Arial"/>
              <a:buChar char="•"/>
              <a:defRPr sz="2400">
                <a:latin typeface="Arial" panose="020B0604020202020204" pitchFamily="34" charset="0"/>
                <a:cs typeface="Arial" panose="020B0604020202020204" pitchFamily="34" charset="0"/>
              </a:defRPr>
            </a:lvl3pPr>
            <a:lvl4pPr marL="1165860" indent="-342900">
              <a:spcAft>
                <a:spcPts val="800"/>
              </a:spcAft>
              <a:buFont typeface="Lucida Grande"/>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Holder 6">
            <a:extLst>
              <a:ext uri="{FF2B5EF4-FFF2-40B4-BE49-F238E27FC236}">
                <a16:creationId xmlns:a16="http://schemas.microsoft.com/office/drawing/2014/main" id="{F4D20BAC-CCF5-5D47-888D-B2DE457F81F3}"/>
              </a:ext>
            </a:extLst>
          </p:cNvPr>
          <p:cNvSpPr>
            <a:spLocks noGrp="1"/>
          </p:cNvSpPr>
          <p:nvPr>
            <p:ph type="sldNum" sz="quarter" idx="19"/>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B942FB10-F109-1146-8A3F-31475A5B8F6E}" type="slidenum">
              <a:rPr lang="en-US" altLang="en-US"/>
              <a:pPr/>
              <a:t>‹#›</a:t>
            </a:fld>
            <a:endParaRPr lang="en-US" altLang="en-US"/>
          </a:p>
        </p:txBody>
      </p:sp>
      <p:sp>
        <p:nvSpPr>
          <p:cNvPr id="13" name="Text Placeholder 3">
            <a:extLst>
              <a:ext uri="{FF2B5EF4-FFF2-40B4-BE49-F238E27FC236}">
                <a16:creationId xmlns:a16="http://schemas.microsoft.com/office/drawing/2014/main" id="{EE05ED92-06B8-344F-BBFD-997C48A1389A}"/>
              </a:ext>
            </a:extLst>
          </p:cNvPr>
          <p:cNvSpPr>
            <a:spLocks noGrp="1"/>
          </p:cNvSpPr>
          <p:nvPr>
            <p:ph type="body" sz="quarter" idx="20"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1306206283"/>
      </p:ext>
    </p:extLst>
  </p:cSld>
  <p:clrMapOvr>
    <a:masterClrMapping/>
  </p:clrMapOvr>
  <p:hf hdr="0" dt="0"/>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1_10.3  Feature">
    <p:spTree>
      <p:nvGrpSpPr>
        <p:cNvPr id="1" name=""/>
        <p:cNvGrpSpPr/>
        <p:nvPr/>
      </p:nvGrpSpPr>
      <p:grpSpPr>
        <a:xfrm>
          <a:off x="0" y="0"/>
          <a:ext cx="0" cy="0"/>
          <a:chOff x="0" y="0"/>
          <a:chExt cx="0" cy="0"/>
        </a:xfrm>
      </p:grpSpPr>
      <p:pic>
        <p:nvPicPr>
          <p:cNvPr id="3" name="Picture 3" descr="A picture containing wheel&#10;&#10;Description automatically generated"/>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Placeholder 3"/>
          <p:cNvSpPr>
            <a:spLocks noGrp="1"/>
          </p:cNvSpPr>
          <p:nvPr>
            <p:ph type="body" sz="quarter" idx="11"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
        <p:nvSpPr>
          <p:cNvPr id="4" name="Holder 6"/>
          <p:cNvSpPr>
            <a:spLocks noGrp="1"/>
          </p:cNvSpPr>
          <p:nvPr>
            <p:ph type="sldNum" sz="quarter" idx="12"/>
          </p:nvPr>
        </p:nvSpPr>
        <p:spPr>
          <a:xfrm>
            <a:off x="603250" y="10433050"/>
            <a:ext cx="1295400" cy="214313"/>
          </a:xfrm>
          <a:prstGeom prst="rect">
            <a:avLst/>
          </a:prstGeom>
        </p:spPr>
        <p:txBody>
          <a:bodyPr wrap="square" lIns="0" tIns="0" rIns="0" bIns="0" anchor="b" anchorCtr="0">
            <a:spAutoFit/>
          </a:bodyPr>
          <a:lstStyle>
            <a:lvl1pPr algn="l" fontAlgn="auto">
              <a:spcBef>
                <a:spcPts val="0"/>
              </a:spcBef>
              <a:spcAft>
                <a:spcPts val="0"/>
              </a:spcAft>
              <a:defRPr sz="1400" b="1" cap="all" baseline="0" smtClean="0">
                <a:solidFill>
                  <a:schemeClr val="tx1"/>
                </a:solidFill>
                <a:latin typeface="Arial" panose="020B0604020202020204" pitchFamily="34" charset="0"/>
                <a:ea typeface="+mn-ea"/>
                <a:cs typeface="Arial" panose="020B0604020202020204" pitchFamily="34" charset="0"/>
              </a:defRPr>
            </a:lvl1pPr>
          </a:lstStyle>
          <a:p>
            <a:pPr>
              <a:defRPr/>
            </a:pPr>
            <a:fld id="{5EF687C3-F1DB-4546-88CA-71C709E70635}" type="slidenum">
              <a:rPr lang="en-US"/>
              <a:pPr>
                <a:defRPr/>
              </a:pPr>
              <a:t>‹#›</a:t>
            </a:fld>
            <a:endParaRPr lang="en-US"/>
          </a:p>
        </p:txBody>
      </p:sp>
      <p:sp>
        <p:nvSpPr>
          <p:cNvPr id="11" name="Text Placeholder 5">
            <a:extLst>
              <a:ext uri="{FF2B5EF4-FFF2-40B4-BE49-F238E27FC236}">
                <a16:creationId xmlns:a16="http://schemas.microsoft.com/office/drawing/2014/main" id="{4587AF2C-0726-40CF-9EEA-145D962085F6}"/>
              </a:ext>
            </a:extLst>
          </p:cNvPr>
          <p:cNvSpPr>
            <a:spLocks noGrp="1"/>
          </p:cNvSpPr>
          <p:nvPr>
            <p:ph type="body" sz="quarter" idx="17" hasCustomPrompt="1"/>
          </p:nvPr>
        </p:nvSpPr>
        <p:spPr>
          <a:xfrm>
            <a:off x="10616994" y="2906833"/>
            <a:ext cx="8974170" cy="5320759"/>
          </a:xfrm>
        </p:spPr>
        <p:txBody>
          <a:bodyPr/>
          <a:lstStyle>
            <a:lvl1pPr>
              <a:lnSpc>
                <a:spcPct val="100000"/>
              </a:lnSpc>
              <a:spcBef>
                <a:spcPts val="800"/>
              </a:spcBef>
              <a:spcAft>
                <a:spcPts val="800"/>
              </a:spcAft>
              <a:defRPr sz="28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2800">
                <a:latin typeface="Arial" panose="020B0604020202020204" pitchFamily="34" charset="0"/>
                <a:cs typeface="Arial" panose="020B0604020202020204" pitchFamily="34" charset="0"/>
              </a:defRPr>
            </a:lvl2pPr>
            <a:lvl3pPr marL="342900" indent="-342900">
              <a:spcAft>
                <a:spcPts val="800"/>
              </a:spcAft>
              <a:buFont typeface="Arial"/>
              <a:buChar char="•"/>
              <a:defRPr sz="1800">
                <a:latin typeface="Arial" panose="020B0604020202020204" pitchFamily="34" charset="0"/>
                <a:cs typeface="Arial" panose="020B0604020202020204" pitchFamily="34" charset="0"/>
              </a:defRPr>
            </a:lvl3pPr>
            <a:lvl4pPr marL="1165860" indent="-342900">
              <a:spcAft>
                <a:spcPts val="800"/>
              </a:spcAft>
              <a:buFont typeface="Lucida Grande"/>
              <a:buChar char="●"/>
              <a:defRPr sz="18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a:t>
            </a:r>
            <a:r>
              <a:rPr lang="en-US" err="1"/>
              <a:t>lel</a:t>
            </a:r>
            <a:endParaRPr lang="en-US"/>
          </a:p>
          <a:p>
            <a:pPr lvl="3"/>
            <a:r>
              <a:rPr lang="en-US"/>
              <a:t>Fourth level</a:t>
            </a:r>
          </a:p>
        </p:txBody>
      </p:sp>
      <p:sp>
        <p:nvSpPr>
          <p:cNvPr id="14" name="Text Placeholder 5">
            <a:extLst>
              <a:ext uri="{FF2B5EF4-FFF2-40B4-BE49-F238E27FC236}">
                <a16:creationId xmlns:a16="http://schemas.microsoft.com/office/drawing/2014/main" id="{FC4FBB0C-2597-4961-BF0E-BE6360AFBD84}"/>
              </a:ext>
            </a:extLst>
          </p:cNvPr>
          <p:cNvSpPr>
            <a:spLocks noGrp="1"/>
          </p:cNvSpPr>
          <p:nvPr>
            <p:ph type="body" sz="quarter" idx="20" hasCustomPrompt="1"/>
          </p:nvPr>
        </p:nvSpPr>
        <p:spPr>
          <a:xfrm>
            <a:off x="10616994" y="8785432"/>
            <a:ext cx="4332322" cy="1016752"/>
          </a:xfrm>
        </p:spPr>
        <p:txBody>
          <a:bodyPr/>
          <a:lstStyle>
            <a:lvl1pPr>
              <a:lnSpc>
                <a:spcPct val="100000"/>
              </a:lnSpc>
              <a:spcBef>
                <a:spcPts val="800"/>
              </a:spcBef>
              <a:spcAft>
                <a:spcPts val="800"/>
              </a:spcAft>
              <a:defRPr sz="20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500">
                <a:latin typeface="Arial" panose="020B0604020202020204" pitchFamily="34" charset="0"/>
                <a:cs typeface="Arial" panose="020B0604020202020204" pitchFamily="34" charset="0"/>
              </a:defRPr>
            </a:lvl2pPr>
            <a:lvl3pPr marL="342900" indent="-342900">
              <a:spcAft>
                <a:spcPts val="800"/>
              </a:spcAft>
              <a:buFont typeface="Arial"/>
              <a:buChar char="•"/>
              <a:defRPr sz="2400">
                <a:latin typeface="Arial" panose="020B0604020202020204" pitchFamily="34" charset="0"/>
                <a:cs typeface="Arial" panose="020B0604020202020204" pitchFamily="34" charset="0"/>
              </a:defRPr>
            </a:lvl3pPr>
            <a:lvl4pPr marL="1165860" indent="-342900">
              <a:spcAft>
                <a:spcPts val="800"/>
              </a:spcAft>
              <a:buFont typeface="Lucida Grande"/>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Phone and email</a:t>
            </a:r>
          </a:p>
        </p:txBody>
      </p:sp>
      <p:sp>
        <p:nvSpPr>
          <p:cNvPr id="17" name="Text Placeholder 5">
            <a:extLst>
              <a:ext uri="{FF2B5EF4-FFF2-40B4-BE49-F238E27FC236}">
                <a16:creationId xmlns:a16="http://schemas.microsoft.com/office/drawing/2014/main" id="{FC4B07EE-4B93-4699-BF73-43D29FA5BB90}"/>
              </a:ext>
            </a:extLst>
          </p:cNvPr>
          <p:cNvSpPr>
            <a:spLocks noGrp="1"/>
          </p:cNvSpPr>
          <p:nvPr>
            <p:ph type="body" sz="quarter" idx="21" hasCustomPrompt="1"/>
          </p:nvPr>
        </p:nvSpPr>
        <p:spPr>
          <a:xfrm>
            <a:off x="15258842" y="8785432"/>
            <a:ext cx="4332322" cy="1016752"/>
          </a:xfrm>
        </p:spPr>
        <p:txBody>
          <a:bodyPr/>
          <a:lstStyle>
            <a:lvl1pPr>
              <a:lnSpc>
                <a:spcPct val="100000"/>
              </a:lnSpc>
              <a:spcBef>
                <a:spcPts val="800"/>
              </a:spcBef>
              <a:spcAft>
                <a:spcPts val="800"/>
              </a:spcAft>
              <a:defRPr sz="20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500">
                <a:latin typeface="Arial" panose="020B0604020202020204" pitchFamily="34" charset="0"/>
                <a:cs typeface="Arial" panose="020B0604020202020204" pitchFamily="34" charset="0"/>
              </a:defRPr>
            </a:lvl2pPr>
            <a:lvl3pPr marL="342900" indent="-342900">
              <a:spcAft>
                <a:spcPts val="800"/>
              </a:spcAft>
              <a:buFont typeface="Arial"/>
              <a:buChar char="•"/>
              <a:defRPr sz="2400">
                <a:latin typeface="Arial" panose="020B0604020202020204" pitchFamily="34" charset="0"/>
                <a:cs typeface="Arial" panose="020B0604020202020204" pitchFamily="34" charset="0"/>
              </a:defRPr>
            </a:lvl3pPr>
            <a:lvl4pPr marL="1165860" indent="-342900">
              <a:spcAft>
                <a:spcPts val="800"/>
              </a:spcAft>
              <a:buFont typeface="Lucida Grande"/>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Social media, physical address</a:t>
            </a:r>
          </a:p>
        </p:txBody>
      </p:sp>
      <p:sp>
        <p:nvSpPr>
          <p:cNvPr id="18" name="Marcador de texto 22">
            <a:extLst>
              <a:ext uri="{FF2B5EF4-FFF2-40B4-BE49-F238E27FC236}">
                <a16:creationId xmlns:a16="http://schemas.microsoft.com/office/drawing/2014/main" id="{389A6EC0-836E-4312-8884-833D039AC6DA}"/>
              </a:ext>
            </a:extLst>
          </p:cNvPr>
          <p:cNvSpPr>
            <a:spLocks noGrp="1"/>
          </p:cNvSpPr>
          <p:nvPr>
            <p:ph type="body" sz="quarter" idx="23" hasCustomPrompt="1"/>
          </p:nvPr>
        </p:nvSpPr>
        <p:spPr>
          <a:xfrm>
            <a:off x="2292354" y="1605703"/>
            <a:ext cx="7226296" cy="772833"/>
          </a:xfrm>
        </p:spPr>
        <p:txBody>
          <a:bodyPr/>
          <a:lstStyle>
            <a:lvl1pPr marL="0" marR="0" indent="0" algn="l" defTabSz="914400" rtl="0" eaLnBrk="1" fontAlgn="base" latinLnBrk="0" hangingPunct="1">
              <a:lnSpc>
                <a:spcPct val="100000"/>
              </a:lnSpc>
              <a:spcBef>
                <a:spcPct val="20000"/>
              </a:spcBef>
              <a:spcAft>
                <a:spcPct val="0"/>
              </a:spcAft>
              <a:buClrTx/>
              <a:buSzTx/>
              <a:buFontTx/>
              <a:buNone/>
              <a:tabLst/>
              <a:defRPr sz="4000">
                <a:solidFill>
                  <a:schemeClr val="tx1"/>
                </a:solidFill>
                <a:latin typeface="Arial" panose="020B0604020202020204" pitchFamily="34" charset="0"/>
                <a:cs typeface="Arial" panose="020B0604020202020204" pitchFamily="34" charset="0"/>
              </a:defRPr>
            </a:lvl1pPr>
          </a:lstStyle>
          <a:p>
            <a:pPr lvl="0"/>
            <a:r>
              <a:rPr lang="es-MX" err="1"/>
              <a:t>Title</a:t>
            </a:r>
            <a:r>
              <a:rPr lang="es-MX"/>
              <a:t> / Tag</a:t>
            </a:r>
          </a:p>
        </p:txBody>
      </p:sp>
      <p:sp>
        <p:nvSpPr>
          <p:cNvPr id="24" name="Marcador de texto 23">
            <a:extLst>
              <a:ext uri="{FF2B5EF4-FFF2-40B4-BE49-F238E27FC236}">
                <a16:creationId xmlns:a16="http://schemas.microsoft.com/office/drawing/2014/main" id="{18E83024-DB76-40CE-B7E4-FCC167CCA3EE}"/>
              </a:ext>
            </a:extLst>
          </p:cNvPr>
          <p:cNvSpPr>
            <a:spLocks noGrp="1"/>
          </p:cNvSpPr>
          <p:nvPr>
            <p:ph type="body" sz="quarter" idx="24" hasCustomPrompt="1"/>
          </p:nvPr>
        </p:nvSpPr>
        <p:spPr>
          <a:xfrm>
            <a:off x="2292354" y="374650"/>
            <a:ext cx="7226296" cy="1230313"/>
          </a:xfrm>
        </p:spPr>
        <p:txBody>
          <a:bodyPr/>
          <a:lstStyle>
            <a:lvl1pPr>
              <a:defRPr sz="7000">
                <a:latin typeface="Arial" panose="020B0604020202020204" pitchFamily="34" charset="0"/>
                <a:cs typeface="Arial" panose="020B0604020202020204" pitchFamily="34" charset="0"/>
              </a:defRPr>
            </a:lvl1pPr>
            <a:lvl2pPr>
              <a:defRPr sz="70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s-MX" err="1"/>
              <a:t>Name</a:t>
            </a:r>
            <a:endParaRPr lang="es-MX"/>
          </a:p>
        </p:txBody>
      </p:sp>
      <p:sp>
        <p:nvSpPr>
          <p:cNvPr id="25" name="Text Placeholder 5">
            <a:extLst>
              <a:ext uri="{FF2B5EF4-FFF2-40B4-BE49-F238E27FC236}">
                <a16:creationId xmlns:a16="http://schemas.microsoft.com/office/drawing/2014/main" id="{9D8B11FE-65D7-448C-9692-7A7842AD3BD9}"/>
              </a:ext>
            </a:extLst>
          </p:cNvPr>
          <p:cNvSpPr>
            <a:spLocks noGrp="1"/>
          </p:cNvSpPr>
          <p:nvPr>
            <p:ph type="body" sz="quarter" idx="25" hasCustomPrompt="1"/>
          </p:nvPr>
        </p:nvSpPr>
        <p:spPr>
          <a:xfrm>
            <a:off x="428521" y="2991325"/>
            <a:ext cx="9013924" cy="5320759"/>
          </a:xfrm>
        </p:spPr>
        <p:txBody>
          <a:bodyPr/>
          <a:lstStyle>
            <a:lvl1pPr>
              <a:lnSpc>
                <a:spcPct val="100000"/>
              </a:lnSpc>
              <a:spcBef>
                <a:spcPts val="800"/>
              </a:spcBef>
              <a:spcAft>
                <a:spcPts val="800"/>
              </a:spcAft>
              <a:defRPr sz="28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2800">
                <a:latin typeface="Arial" panose="020B0604020202020204" pitchFamily="34" charset="0"/>
                <a:cs typeface="Arial" panose="020B0604020202020204" pitchFamily="34" charset="0"/>
              </a:defRPr>
            </a:lvl2pPr>
            <a:lvl3pPr marL="342900" indent="-342900">
              <a:spcAft>
                <a:spcPts val="800"/>
              </a:spcAft>
              <a:buFont typeface="Arial"/>
              <a:buChar char="•"/>
              <a:defRPr sz="1800">
                <a:latin typeface="Arial" panose="020B0604020202020204" pitchFamily="34" charset="0"/>
                <a:cs typeface="Arial" panose="020B0604020202020204" pitchFamily="34" charset="0"/>
              </a:defRPr>
            </a:lvl3pPr>
            <a:lvl4pPr marL="1165860" indent="-342900">
              <a:spcAft>
                <a:spcPts val="800"/>
              </a:spcAft>
              <a:buFont typeface="Lucida Grande"/>
              <a:buChar char="●"/>
              <a:defRPr sz="18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a:t>
            </a:r>
            <a:r>
              <a:rPr lang="en-US" err="1"/>
              <a:t>lel</a:t>
            </a:r>
            <a:endParaRPr lang="en-US"/>
          </a:p>
          <a:p>
            <a:pPr lvl="3"/>
            <a:r>
              <a:rPr lang="en-US"/>
              <a:t>Fourth level</a:t>
            </a:r>
          </a:p>
        </p:txBody>
      </p:sp>
      <p:sp>
        <p:nvSpPr>
          <p:cNvPr id="26" name="Text Placeholder 5">
            <a:extLst>
              <a:ext uri="{FF2B5EF4-FFF2-40B4-BE49-F238E27FC236}">
                <a16:creationId xmlns:a16="http://schemas.microsoft.com/office/drawing/2014/main" id="{F5DCD499-75C9-4C26-8C33-A7FAE2E89B6B}"/>
              </a:ext>
            </a:extLst>
          </p:cNvPr>
          <p:cNvSpPr>
            <a:spLocks noGrp="1"/>
          </p:cNvSpPr>
          <p:nvPr>
            <p:ph type="body" sz="quarter" idx="26" hasCustomPrompt="1"/>
          </p:nvPr>
        </p:nvSpPr>
        <p:spPr>
          <a:xfrm>
            <a:off x="453665" y="8838092"/>
            <a:ext cx="4335637" cy="1016752"/>
          </a:xfrm>
        </p:spPr>
        <p:txBody>
          <a:bodyPr/>
          <a:lstStyle>
            <a:lvl1pPr>
              <a:lnSpc>
                <a:spcPct val="100000"/>
              </a:lnSpc>
              <a:spcBef>
                <a:spcPts val="800"/>
              </a:spcBef>
              <a:spcAft>
                <a:spcPts val="800"/>
              </a:spcAft>
              <a:defRPr sz="20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500">
                <a:latin typeface="Arial" panose="020B0604020202020204" pitchFamily="34" charset="0"/>
                <a:cs typeface="Arial" panose="020B0604020202020204" pitchFamily="34" charset="0"/>
              </a:defRPr>
            </a:lvl2pPr>
            <a:lvl3pPr marL="342900" indent="-342900">
              <a:spcAft>
                <a:spcPts val="800"/>
              </a:spcAft>
              <a:buFont typeface="Arial"/>
              <a:buChar char="•"/>
              <a:defRPr sz="2400">
                <a:latin typeface="Arial" panose="020B0604020202020204" pitchFamily="34" charset="0"/>
                <a:cs typeface="Arial" panose="020B0604020202020204" pitchFamily="34" charset="0"/>
              </a:defRPr>
            </a:lvl3pPr>
            <a:lvl4pPr marL="1165860" indent="-342900">
              <a:spcAft>
                <a:spcPts val="800"/>
              </a:spcAft>
              <a:buFont typeface="Lucida Grande"/>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Phone and email</a:t>
            </a:r>
          </a:p>
        </p:txBody>
      </p:sp>
      <p:sp>
        <p:nvSpPr>
          <p:cNvPr id="27" name="Text Placeholder 5">
            <a:extLst>
              <a:ext uri="{FF2B5EF4-FFF2-40B4-BE49-F238E27FC236}">
                <a16:creationId xmlns:a16="http://schemas.microsoft.com/office/drawing/2014/main" id="{B6D3D3D5-3464-4979-B0DE-5768C856199A}"/>
              </a:ext>
            </a:extLst>
          </p:cNvPr>
          <p:cNvSpPr>
            <a:spLocks noGrp="1"/>
          </p:cNvSpPr>
          <p:nvPr>
            <p:ph type="body" sz="quarter" idx="27" hasCustomPrompt="1"/>
          </p:nvPr>
        </p:nvSpPr>
        <p:spPr>
          <a:xfrm>
            <a:off x="5095513" y="8838092"/>
            <a:ext cx="4335637" cy="1016752"/>
          </a:xfrm>
        </p:spPr>
        <p:txBody>
          <a:bodyPr/>
          <a:lstStyle>
            <a:lvl1pPr>
              <a:lnSpc>
                <a:spcPct val="100000"/>
              </a:lnSpc>
              <a:spcBef>
                <a:spcPts val="800"/>
              </a:spcBef>
              <a:spcAft>
                <a:spcPts val="800"/>
              </a:spcAft>
              <a:defRPr sz="20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500">
                <a:latin typeface="Arial" panose="020B0604020202020204" pitchFamily="34" charset="0"/>
                <a:cs typeface="Arial" panose="020B0604020202020204" pitchFamily="34" charset="0"/>
              </a:defRPr>
            </a:lvl2pPr>
            <a:lvl3pPr marL="342900" indent="-342900">
              <a:spcAft>
                <a:spcPts val="800"/>
              </a:spcAft>
              <a:buFont typeface="Arial"/>
              <a:buChar char="•"/>
              <a:defRPr sz="2400">
                <a:latin typeface="Arial" panose="020B0604020202020204" pitchFamily="34" charset="0"/>
                <a:cs typeface="Arial" panose="020B0604020202020204" pitchFamily="34" charset="0"/>
              </a:defRPr>
            </a:lvl3pPr>
            <a:lvl4pPr marL="1165860" indent="-342900">
              <a:spcAft>
                <a:spcPts val="800"/>
              </a:spcAft>
              <a:buFont typeface="Lucida Grande"/>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Social media, physical address</a:t>
            </a:r>
          </a:p>
        </p:txBody>
      </p:sp>
      <p:sp>
        <p:nvSpPr>
          <p:cNvPr id="19" name="Picture Placeholder 2">
            <a:extLst>
              <a:ext uri="{FF2B5EF4-FFF2-40B4-BE49-F238E27FC236}">
                <a16:creationId xmlns:a16="http://schemas.microsoft.com/office/drawing/2014/main" id="{E6420EEF-1F76-4033-AB3D-90DDA3B95855}"/>
              </a:ext>
            </a:extLst>
          </p:cNvPr>
          <p:cNvSpPr>
            <a:spLocks noGrp="1"/>
          </p:cNvSpPr>
          <p:nvPr>
            <p:ph type="pic" sz="quarter" idx="19" hasCustomPrompt="1"/>
          </p:nvPr>
        </p:nvSpPr>
        <p:spPr>
          <a:xfrm>
            <a:off x="453665" y="607671"/>
            <a:ext cx="1594570" cy="1594570"/>
          </a:xfrm>
          <a:prstGeom prst="flowChartConnector">
            <a:avLst/>
          </a:prstGeom>
          <a:solidFill>
            <a:schemeClr val="tx2"/>
          </a:solidFill>
        </p:spPr>
        <p:txBody>
          <a:bodyPr>
            <a:normAutofit/>
          </a:bodyPr>
          <a:lstStyle>
            <a:lvl1pPr>
              <a:defRPr sz="1400">
                <a:latin typeface="Arial" panose="020B0604020202020204" pitchFamily="34" charset="0"/>
                <a:cs typeface="Arial" panose="020B0604020202020204" pitchFamily="34" charset="0"/>
              </a:defRPr>
            </a:lvl1pPr>
          </a:lstStyle>
          <a:p>
            <a:pPr lvl="0"/>
            <a:r>
              <a:rPr lang="en-US" noProof="0"/>
              <a:t>Insert headshot of picture of the person</a:t>
            </a:r>
          </a:p>
        </p:txBody>
      </p:sp>
      <p:sp>
        <p:nvSpPr>
          <p:cNvPr id="29" name="Marcador de texto 22">
            <a:extLst>
              <a:ext uri="{FF2B5EF4-FFF2-40B4-BE49-F238E27FC236}">
                <a16:creationId xmlns:a16="http://schemas.microsoft.com/office/drawing/2014/main" id="{E574AA54-0C2A-4469-BBA8-85F6DBA63FBD}"/>
              </a:ext>
            </a:extLst>
          </p:cNvPr>
          <p:cNvSpPr>
            <a:spLocks noGrp="1"/>
          </p:cNvSpPr>
          <p:nvPr>
            <p:ph type="body" sz="quarter" idx="28" hasCustomPrompt="1"/>
          </p:nvPr>
        </p:nvSpPr>
        <p:spPr>
          <a:xfrm>
            <a:off x="12403321" y="1605703"/>
            <a:ext cx="7226296" cy="772833"/>
          </a:xfrm>
        </p:spPr>
        <p:txBody>
          <a:bodyPr/>
          <a:lstStyle>
            <a:lvl1pPr marL="0" marR="0" indent="0" algn="l" defTabSz="914400" rtl="0" eaLnBrk="1" fontAlgn="base" latinLnBrk="0" hangingPunct="1">
              <a:lnSpc>
                <a:spcPct val="100000"/>
              </a:lnSpc>
              <a:spcBef>
                <a:spcPct val="20000"/>
              </a:spcBef>
              <a:spcAft>
                <a:spcPct val="0"/>
              </a:spcAft>
              <a:buClrTx/>
              <a:buSzTx/>
              <a:buFontTx/>
              <a:buNone/>
              <a:tabLst/>
              <a:defRPr sz="4000">
                <a:solidFill>
                  <a:schemeClr val="tx1"/>
                </a:solidFill>
                <a:latin typeface="Arial" panose="020B0604020202020204" pitchFamily="34" charset="0"/>
                <a:cs typeface="Arial" panose="020B0604020202020204" pitchFamily="34" charset="0"/>
              </a:defRPr>
            </a:lvl1pPr>
          </a:lstStyle>
          <a:p>
            <a:pPr lvl="0"/>
            <a:r>
              <a:rPr lang="es-MX" err="1"/>
              <a:t>Title</a:t>
            </a:r>
            <a:r>
              <a:rPr lang="es-MX"/>
              <a:t> / Tag</a:t>
            </a:r>
          </a:p>
        </p:txBody>
      </p:sp>
      <p:sp>
        <p:nvSpPr>
          <p:cNvPr id="30" name="Marcador de texto 23">
            <a:extLst>
              <a:ext uri="{FF2B5EF4-FFF2-40B4-BE49-F238E27FC236}">
                <a16:creationId xmlns:a16="http://schemas.microsoft.com/office/drawing/2014/main" id="{27686060-F627-4419-9A31-DDC2C37F970D}"/>
              </a:ext>
            </a:extLst>
          </p:cNvPr>
          <p:cNvSpPr>
            <a:spLocks noGrp="1"/>
          </p:cNvSpPr>
          <p:nvPr>
            <p:ph type="body" sz="quarter" idx="29" hasCustomPrompt="1"/>
          </p:nvPr>
        </p:nvSpPr>
        <p:spPr>
          <a:xfrm>
            <a:off x="12403321" y="374650"/>
            <a:ext cx="7226296" cy="1230313"/>
          </a:xfrm>
        </p:spPr>
        <p:txBody>
          <a:bodyPr/>
          <a:lstStyle>
            <a:lvl1pPr>
              <a:defRPr sz="7000">
                <a:latin typeface="Arial" panose="020B0604020202020204" pitchFamily="34" charset="0"/>
                <a:cs typeface="Arial" panose="020B0604020202020204" pitchFamily="34" charset="0"/>
              </a:defRPr>
            </a:lvl1pPr>
            <a:lvl2pPr>
              <a:defRPr sz="70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s-MX" err="1"/>
              <a:t>Name</a:t>
            </a:r>
            <a:endParaRPr lang="es-MX"/>
          </a:p>
        </p:txBody>
      </p:sp>
      <p:sp>
        <p:nvSpPr>
          <p:cNvPr id="31" name="Picture Placeholder 2">
            <a:extLst>
              <a:ext uri="{FF2B5EF4-FFF2-40B4-BE49-F238E27FC236}">
                <a16:creationId xmlns:a16="http://schemas.microsoft.com/office/drawing/2014/main" id="{855EF96D-97B7-4F0A-AE8B-30A7987D4EA2}"/>
              </a:ext>
            </a:extLst>
          </p:cNvPr>
          <p:cNvSpPr>
            <a:spLocks noGrp="1"/>
          </p:cNvSpPr>
          <p:nvPr>
            <p:ph type="pic" sz="quarter" idx="30" hasCustomPrompt="1"/>
          </p:nvPr>
        </p:nvSpPr>
        <p:spPr>
          <a:xfrm>
            <a:off x="10564632" y="607671"/>
            <a:ext cx="1594570" cy="1594570"/>
          </a:xfrm>
          <a:prstGeom prst="flowChartConnector">
            <a:avLst/>
          </a:prstGeom>
          <a:solidFill>
            <a:schemeClr val="tx2"/>
          </a:solidFill>
        </p:spPr>
        <p:txBody>
          <a:bodyPr>
            <a:normAutofit/>
          </a:bodyPr>
          <a:lstStyle>
            <a:lvl1pPr>
              <a:defRPr sz="1400">
                <a:latin typeface="Arial" panose="020B0604020202020204" pitchFamily="34" charset="0"/>
                <a:cs typeface="Arial" panose="020B0604020202020204" pitchFamily="34" charset="0"/>
              </a:defRPr>
            </a:lvl1pPr>
          </a:lstStyle>
          <a:p>
            <a:pPr lvl="0"/>
            <a:r>
              <a:rPr lang="en-US" noProof="0"/>
              <a:t>Insert headshot of picture of the person</a:t>
            </a:r>
          </a:p>
        </p:txBody>
      </p:sp>
    </p:spTree>
    <p:extLst>
      <p:ext uri="{BB962C8B-B14F-4D97-AF65-F5344CB8AC3E}">
        <p14:creationId xmlns:p14="http://schemas.microsoft.com/office/powerpoint/2010/main" val="2615096896"/>
      </p:ext>
    </p:extLst>
  </p:cSld>
  <p:clrMapOvr>
    <a:masterClrMapping/>
  </p:clrMapOvr>
  <p:hf hdr="0" dt="0"/>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 AES Cover">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FE06FEE3-2D52-7D4B-BBD2-ACD5354FA4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2775" y="8934450"/>
            <a:ext cx="1888807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a:extLst>
              <a:ext uri="{FF2B5EF4-FFF2-40B4-BE49-F238E27FC236}">
                <a16:creationId xmlns:a16="http://schemas.microsoft.com/office/drawing/2014/main" id="{4AC49B5C-B81E-224B-B420-682418DD842C}"/>
              </a:ext>
            </a:extLst>
          </p:cNvPr>
          <p:cNvPicPr>
            <a:picLocks noChangeAspect="1"/>
          </p:cNvPicPr>
          <p:nvPr/>
        </p:nvPicPr>
        <p:blipFill rotWithShape="1">
          <a:blip r:embed="rId3">
            <a:extLst>
              <a:ext uri="{28A0092B-C50C-407E-A947-70E740481C1C}">
                <a14:useLocalDpi xmlns:a14="http://schemas.microsoft.com/office/drawing/2010/main" val="0"/>
              </a:ext>
            </a:extLst>
          </a:blip>
          <a:srcRect t="15248" b="15409"/>
          <a:stretch/>
        </p:blipFill>
        <p:spPr bwMode="auto">
          <a:xfrm>
            <a:off x="12882563" y="9312275"/>
            <a:ext cx="692308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older 2"/>
          <p:cNvSpPr>
            <a:spLocks noGrp="1"/>
          </p:cNvSpPr>
          <p:nvPr>
            <p:ph type="ctrTitle"/>
          </p:nvPr>
        </p:nvSpPr>
        <p:spPr>
          <a:xfrm>
            <a:off x="612648" y="625475"/>
            <a:ext cx="18878804" cy="7739063"/>
          </a:xfrm>
          <a:prstGeom prst="rect">
            <a:avLst/>
          </a:prstGeom>
        </p:spPr>
        <p:txBody>
          <a:bodyPr>
            <a:noAutofit/>
          </a:bodyPr>
          <a:lstStyle>
            <a:lvl1pPr marL="9144">
              <a:lnSpc>
                <a:spcPct val="100000"/>
              </a:lnSpc>
              <a:spcBef>
                <a:spcPts val="6695"/>
              </a:spcBef>
              <a:defRPr sz="20000" b="0" i="0" kern="1200" spc="-10" baseline="0">
                <a:solidFill>
                  <a:srgbClr val="010202"/>
                </a:solidFill>
                <a:latin typeface="Arial"/>
                <a:cs typeface="Arial"/>
              </a:defRPr>
            </a:lvl1pPr>
          </a:lstStyle>
          <a:p>
            <a:r>
              <a:rPr lang="en-US"/>
              <a:t>Click to edit Master title style</a:t>
            </a:r>
            <a:endParaRPr/>
          </a:p>
        </p:txBody>
      </p:sp>
    </p:spTree>
    <p:extLst>
      <p:ext uri="{BB962C8B-B14F-4D97-AF65-F5344CB8AC3E}">
        <p14:creationId xmlns:p14="http://schemas.microsoft.com/office/powerpoint/2010/main" val="270997704"/>
      </p:ext>
    </p:extLst>
  </p:cSld>
  <p:clrMapOvr>
    <a:masterClrMapping/>
  </p:clrMapOvr>
  <p:hf hdr="0" dt="0"/>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3 AES Cover">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94CA5C98-84D1-A54A-B965-22CCBCD473E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2775" y="3090863"/>
            <a:ext cx="189372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icture Placeholder 4"/>
          <p:cNvSpPr>
            <a:spLocks noGrp="1"/>
          </p:cNvSpPr>
          <p:nvPr>
            <p:ph type="pic" sz="quarter" idx="13"/>
          </p:nvPr>
        </p:nvSpPr>
        <p:spPr>
          <a:xfrm>
            <a:off x="13404848" y="630936"/>
            <a:ext cx="4454527" cy="2468880"/>
          </a:xfrm>
        </p:spPr>
        <p:txBody>
          <a:bodyPr>
            <a:normAutofit/>
          </a:bodyPr>
          <a:lstStyle/>
          <a:p>
            <a:pPr lvl="0"/>
            <a:r>
              <a:rPr lang="en-US" noProof="0"/>
              <a:t>Click icon to add picture</a:t>
            </a:r>
          </a:p>
        </p:txBody>
      </p:sp>
      <p:sp>
        <p:nvSpPr>
          <p:cNvPr id="5" name="Picture Placeholder 4"/>
          <p:cNvSpPr>
            <a:spLocks noGrp="1"/>
          </p:cNvSpPr>
          <p:nvPr>
            <p:ph type="pic" sz="quarter" idx="12"/>
          </p:nvPr>
        </p:nvSpPr>
        <p:spPr>
          <a:xfrm>
            <a:off x="2203704" y="3282696"/>
            <a:ext cx="7991856" cy="7379208"/>
          </a:xfrm>
        </p:spPr>
        <p:txBody>
          <a:bodyPr>
            <a:normAutofit/>
          </a:bodyPr>
          <a:lstStyle/>
          <a:p>
            <a:pPr lvl="0"/>
            <a:r>
              <a:rPr lang="en-US" noProof="0"/>
              <a:t>Click icon to add picture</a:t>
            </a:r>
          </a:p>
        </p:txBody>
      </p:sp>
      <p:sp>
        <p:nvSpPr>
          <p:cNvPr id="26" name="Text Placeholder 3"/>
          <p:cNvSpPr>
            <a:spLocks noGrp="1"/>
          </p:cNvSpPr>
          <p:nvPr>
            <p:ph type="body" sz="quarter" idx="11"/>
          </p:nvPr>
        </p:nvSpPr>
        <p:spPr>
          <a:xfrm>
            <a:off x="11236072" y="7952379"/>
            <a:ext cx="8315650" cy="630942"/>
          </a:xfrm>
        </p:spPr>
        <p:txBody>
          <a:bodyPr>
            <a:noAutofit/>
          </a:bodyPr>
          <a:lstStyle>
            <a:lvl1pPr marL="0">
              <a:spcBef>
                <a:spcPts val="600"/>
              </a:spcBef>
              <a:defRPr sz="3600" kern="1200" spc="-10" baseline="0">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p:txBody>
      </p:sp>
      <p:sp>
        <p:nvSpPr>
          <p:cNvPr id="4" name="Text Placeholder 3"/>
          <p:cNvSpPr>
            <a:spLocks noGrp="1"/>
          </p:cNvSpPr>
          <p:nvPr>
            <p:ph type="body" sz="quarter" idx="10"/>
          </p:nvPr>
        </p:nvSpPr>
        <p:spPr>
          <a:xfrm>
            <a:off x="2244725" y="1156871"/>
            <a:ext cx="7950834" cy="1068804"/>
          </a:xfrm>
        </p:spPr>
        <p:txBody>
          <a:bodyPr>
            <a:noAutofit/>
          </a:bodyPr>
          <a:lstStyle>
            <a:lvl1pPr marL="0">
              <a:spcBef>
                <a:spcPts val="0"/>
              </a:spcBef>
              <a:defRPr sz="3600" kern="1200" spc="-10" baseline="0">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p:txBody>
      </p:sp>
      <p:sp>
        <p:nvSpPr>
          <p:cNvPr id="2" name="Holder 2"/>
          <p:cNvSpPr>
            <a:spLocks noGrp="1"/>
          </p:cNvSpPr>
          <p:nvPr>
            <p:ph type="ctrTitle"/>
          </p:nvPr>
        </p:nvSpPr>
        <p:spPr>
          <a:xfrm>
            <a:off x="11236072" y="4425182"/>
            <a:ext cx="8264778" cy="3247043"/>
          </a:xfrm>
          <a:prstGeom prst="rect">
            <a:avLst/>
          </a:prstGeom>
        </p:spPr>
        <p:txBody>
          <a:bodyPr/>
          <a:lstStyle>
            <a:lvl1pPr marL="0" marR="5080" algn="l">
              <a:lnSpc>
                <a:spcPts val="8240"/>
              </a:lnSpc>
              <a:spcBef>
                <a:spcPts val="0"/>
              </a:spcBef>
              <a:defRPr sz="7200" b="0" i="0" kern="1200" spc="-10" baseline="0">
                <a:solidFill>
                  <a:srgbClr val="010202"/>
                </a:solidFill>
                <a:latin typeface="Arial"/>
                <a:cs typeface="Arial"/>
              </a:defRPr>
            </a:lvl1pPr>
          </a:lstStyle>
          <a:p>
            <a:r>
              <a:rPr lang="en-US"/>
              <a:t>Click to edit Master title style</a:t>
            </a:r>
          </a:p>
        </p:txBody>
      </p:sp>
      <p:sp>
        <p:nvSpPr>
          <p:cNvPr id="9" name="Holder 6">
            <a:extLst>
              <a:ext uri="{FF2B5EF4-FFF2-40B4-BE49-F238E27FC236}">
                <a16:creationId xmlns:a16="http://schemas.microsoft.com/office/drawing/2014/main" id="{EB295A4C-AB9B-CD49-BF80-245706D86073}"/>
              </a:ext>
            </a:extLst>
          </p:cNvPr>
          <p:cNvSpPr>
            <a:spLocks noGrp="1"/>
          </p:cNvSpPr>
          <p:nvPr>
            <p:ph type="sldNum" sz="quarter" idx="14"/>
          </p:nvPr>
        </p:nvSpPr>
        <p:spPr>
          <a:xfrm>
            <a:off x="19216688" y="630238"/>
            <a:ext cx="284162" cy="153987"/>
          </a:xfrm>
          <a:prstGeom prst="rect">
            <a:avLst/>
          </a:prstGeom>
        </p:spPr>
        <p:txBody>
          <a:bodyPr vert="horz" wrap="square" lIns="0" tIns="0" rIns="0" bIns="0" numCol="1" anchor="t" anchorCtr="0" compatLnSpc="1">
            <a:prstTxWarp prst="textNoShape">
              <a:avLst/>
            </a:prstTxWarp>
            <a:spAutoFit/>
          </a:bodyPr>
          <a:lstStyle>
            <a:lvl1pPr algn="r">
              <a:defRPr sz="1000" b="1">
                <a:latin typeface="Arial" panose="020B0604020202020204" pitchFamily="34" charset="0"/>
                <a:cs typeface="Arial" panose="020B0604020202020204" pitchFamily="34" charset="0"/>
              </a:defRPr>
            </a:lvl1pPr>
          </a:lstStyle>
          <a:p>
            <a:fld id="{44298B24-860E-3B4A-B2C4-91208C1AA631}" type="slidenum">
              <a:rPr lang="en-US" altLang="en-US"/>
              <a:pPr/>
              <a:t>‹#›</a:t>
            </a:fld>
            <a:endParaRPr lang="en-US" altLang="en-US"/>
          </a:p>
        </p:txBody>
      </p:sp>
      <p:pic>
        <p:nvPicPr>
          <p:cNvPr id="10" name="Picture 4">
            <a:extLst>
              <a:ext uri="{FF2B5EF4-FFF2-40B4-BE49-F238E27FC236}">
                <a16:creationId xmlns:a16="http://schemas.microsoft.com/office/drawing/2014/main" id="{18B1900C-AB31-3C47-B8D9-2AAF377243B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248" b="15409"/>
          <a:stretch/>
        </p:blipFill>
        <p:spPr bwMode="auto">
          <a:xfrm>
            <a:off x="12882563" y="9312275"/>
            <a:ext cx="692308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3877796"/>
      </p:ext>
    </p:extLst>
  </p:cSld>
  <p:clrMapOvr>
    <a:masterClrMapping/>
  </p:clrMapOvr>
  <p:hf hdr="0" dt="0"/>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4 AES Cov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B8A2F9-4DA2-E94B-B2A4-4E0E408117CD}"/>
              </a:ext>
            </a:extLst>
          </p:cNvPr>
          <p:cNvSpPr/>
          <p:nvPr/>
        </p:nvSpPr>
        <p:spPr>
          <a:xfrm>
            <a:off x="612648" y="5788152"/>
            <a:ext cx="18888202" cy="192456"/>
          </a:xfrm>
          <a:prstGeom prst="rect">
            <a:avLst/>
          </a:prstGeom>
          <a:gradFill flip="none" rotWithShape="1">
            <a:gsLst>
              <a:gs pos="100000">
                <a:srgbClr val="3250FC"/>
              </a:gs>
              <a:gs pos="70000">
                <a:srgbClr val="9E70FF"/>
              </a:gs>
              <a:gs pos="34000">
                <a:srgbClr val="2ACEEB"/>
              </a:gs>
              <a:gs pos="0">
                <a:srgbClr val="2CBF3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Picture Placeholder 3"/>
          <p:cNvSpPr>
            <a:spLocks noGrp="1"/>
          </p:cNvSpPr>
          <p:nvPr>
            <p:ph type="pic" sz="quarter" idx="13"/>
          </p:nvPr>
        </p:nvSpPr>
        <p:spPr>
          <a:xfrm>
            <a:off x="11805922" y="1536192"/>
            <a:ext cx="6073114" cy="4251960"/>
          </a:xfrm>
        </p:spPr>
        <p:txBody>
          <a:bodyPr>
            <a:normAutofit/>
          </a:bodyPr>
          <a:lstStyle/>
          <a:p>
            <a:pPr lvl="0"/>
            <a:r>
              <a:rPr lang="en-US" noProof="0"/>
              <a:t>Click icon to add picture</a:t>
            </a:r>
          </a:p>
        </p:txBody>
      </p:sp>
      <p:sp>
        <p:nvSpPr>
          <p:cNvPr id="4" name="Picture Placeholder 3"/>
          <p:cNvSpPr>
            <a:spLocks noGrp="1"/>
          </p:cNvSpPr>
          <p:nvPr>
            <p:ph type="pic" sz="quarter" idx="12"/>
          </p:nvPr>
        </p:nvSpPr>
        <p:spPr>
          <a:xfrm>
            <a:off x="0" y="5980176"/>
            <a:ext cx="11805922" cy="5330952"/>
          </a:xfrm>
        </p:spPr>
        <p:txBody>
          <a:bodyPr>
            <a:normAutofit/>
          </a:bodyPr>
          <a:lstStyle/>
          <a:p>
            <a:pPr lvl="0"/>
            <a:r>
              <a:rPr lang="en-US" noProof="0"/>
              <a:t>Click icon to add picture</a:t>
            </a:r>
          </a:p>
        </p:txBody>
      </p:sp>
      <p:sp>
        <p:nvSpPr>
          <p:cNvPr id="2" name="Holder 2"/>
          <p:cNvSpPr>
            <a:spLocks noGrp="1"/>
          </p:cNvSpPr>
          <p:nvPr>
            <p:ph type="ctrTitle"/>
          </p:nvPr>
        </p:nvSpPr>
        <p:spPr>
          <a:xfrm>
            <a:off x="2212848" y="1433165"/>
            <a:ext cx="6696202" cy="3247043"/>
          </a:xfrm>
          <a:prstGeom prst="rect">
            <a:avLst/>
          </a:prstGeom>
        </p:spPr>
        <p:txBody>
          <a:bodyPr/>
          <a:lstStyle>
            <a:lvl1pPr marL="0" marR="5080" algn="l">
              <a:lnSpc>
                <a:spcPts val="8240"/>
              </a:lnSpc>
              <a:spcBef>
                <a:spcPts val="0"/>
              </a:spcBef>
              <a:defRPr sz="7200" b="0" i="0" kern="1200" spc="-10" baseline="0">
                <a:solidFill>
                  <a:srgbClr val="010202"/>
                </a:solidFill>
                <a:latin typeface="Arial"/>
                <a:cs typeface="Arial"/>
              </a:defRPr>
            </a:lvl1pPr>
          </a:lstStyle>
          <a:p>
            <a:r>
              <a:rPr lang="en-US"/>
              <a:t>Click to edit Master title style</a:t>
            </a:r>
          </a:p>
        </p:txBody>
      </p:sp>
      <p:sp>
        <p:nvSpPr>
          <p:cNvPr id="9" name="Text Placeholder 3"/>
          <p:cNvSpPr>
            <a:spLocks noGrp="1"/>
          </p:cNvSpPr>
          <p:nvPr>
            <p:ph type="body" sz="quarter" idx="10"/>
          </p:nvPr>
        </p:nvSpPr>
        <p:spPr>
          <a:xfrm>
            <a:off x="13176250" y="7114846"/>
            <a:ext cx="4702786" cy="1068804"/>
          </a:xfrm>
        </p:spPr>
        <p:txBody>
          <a:bodyPr>
            <a:noAutofit/>
          </a:bodyPr>
          <a:lstStyle>
            <a:lvl1pPr marL="0">
              <a:spcBef>
                <a:spcPts val="0"/>
              </a:spcBef>
              <a:defRPr sz="3600" kern="1200" spc="-10" baseline="0">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p:txBody>
      </p:sp>
      <p:sp>
        <p:nvSpPr>
          <p:cNvPr id="8" name="Holder 6">
            <a:extLst>
              <a:ext uri="{FF2B5EF4-FFF2-40B4-BE49-F238E27FC236}">
                <a16:creationId xmlns:a16="http://schemas.microsoft.com/office/drawing/2014/main" id="{387A00AF-90FA-444D-A13D-D076E08A56ED}"/>
              </a:ext>
            </a:extLst>
          </p:cNvPr>
          <p:cNvSpPr>
            <a:spLocks noGrp="1"/>
          </p:cNvSpPr>
          <p:nvPr>
            <p:ph type="sldNum" sz="quarter" idx="14"/>
          </p:nvPr>
        </p:nvSpPr>
        <p:spPr>
          <a:xfrm>
            <a:off x="19216688" y="630238"/>
            <a:ext cx="284162" cy="153987"/>
          </a:xfrm>
          <a:prstGeom prst="rect">
            <a:avLst/>
          </a:prstGeom>
        </p:spPr>
        <p:txBody>
          <a:bodyPr vert="horz" wrap="square" lIns="0" tIns="0" rIns="0" bIns="0" numCol="1" anchor="t" anchorCtr="0" compatLnSpc="1">
            <a:prstTxWarp prst="textNoShape">
              <a:avLst/>
            </a:prstTxWarp>
            <a:spAutoFit/>
          </a:bodyPr>
          <a:lstStyle>
            <a:lvl1pPr algn="r">
              <a:defRPr sz="1000" b="1">
                <a:latin typeface="Arial" panose="020B0604020202020204" pitchFamily="34" charset="0"/>
                <a:cs typeface="Arial" panose="020B0604020202020204" pitchFamily="34" charset="0"/>
              </a:defRPr>
            </a:lvl1pPr>
          </a:lstStyle>
          <a:p>
            <a:fld id="{DDA1F82D-913E-C94E-8444-A091775D9B2B}" type="slidenum">
              <a:rPr lang="en-US" altLang="en-US"/>
              <a:pPr/>
              <a:t>‹#›</a:t>
            </a:fld>
            <a:endParaRPr lang="en-US" altLang="en-US"/>
          </a:p>
        </p:txBody>
      </p:sp>
      <p:pic>
        <p:nvPicPr>
          <p:cNvPr id="10" name="Picture 4">
            <a:extLst>
              <a:ext uri="{FF2B5EF4-FFF2-40B4-BE49-F238E27FC236}">
                <a16:creationId xmlns:a16="http://schemas.microsoft.com/office/drawing/2014/main" id="{29B521B4-D722-1747-A1F5-696623ACFD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248" b="15409"/>
          <a:stretch/>
        </p:blipFill>
        <p:spPr bwMode="auto">
          <a:xfrm>
            <a:off x="12882563" y="9312275"/>
            <a:ext cx="692308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8213051"/>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 AES Internal [3 Column]">
    <p:spTree>
      <p:nvGrpSpPr>
        <p:cNvPr id="1" name=""/>
        <p:cNvGrpSpPr/>
        <p:nvPr/>
      </p:nvGrpSpPr>
      <p:grpSpPr>
        <a:xfrm>
          <a:off x="0" y="0"/>
          <a:ext cx="0" cy="0"/>
          <a:chOff x="0" y="0"/>
          <a:chExt cx="0" cy="0"/>
        </a:xfrm>
      </p:grpSpPr>
      <p:pic>
        <p:nvPicPr>
          <p:cNvPr id="10" name="Picture 3" descr="A picture containing wheel&#10;&#10;Description automatically generated">
            <a:extLst>
              <a:ext uri="{FF2B5EF4-FFF2-40B4-BE49-F238E27FC236}">
                <a16:creationId xmlns:a16="http://schemas.microsoft.com/office/drawing/2014/main" id="{ABE4E05D-CDCE-624B-B557-EC89280E7F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6" y="10360027"/>
            <a:ext cx="841374"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1"/>
          </p:nvPr>
        </p:nvSpPr>
        <p:spPr>
          <a:xfrm>
            <a:off x="612775" y="502922"/>
            <a:ext cx="18878678"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3" name="Text Placeholder 2"/>
          <p:cNvSpPr>
            <a:spLocks noGrp="1"/>
          </p:cNvSpPr>
          <p:nvPr>
            <p:ph type="body" sz="quarter" idx="12"/>
          </p:nvPr>
        </p:nvSpPr>
        <p:spPr>
          <a:xfrm>
            <a:off x="612647" y="2759075"/>
            <a:ext cx="6086602" cy="796297"/>
          </a:xfrm>
        </p:spPr>
        <p:txBody>
          <a:bodyPr tIns="9144">
            <a:noAutofit/>
          </a:bodyPr>
          <a:lstStyle>
            <a:lvl1pPr marL="0">
              <a:lnSpc>
                <a:spcPts val="6599"/>
              </a:lnSpc>
              <a:spcBef>
                <a:spcPts val="96"/>
              </a:spcBef>
              <a:defRPr sz="7200" kern="1200" spc="-10" baseline="0">
                <a:latin typeface="Arial" charset="0"/>
                <a:ea typeface="Arial" charset="0"/>
                <a:cs typeface="Arial" charset="0"/>
              </a:defRPr>
            </a:lvl1pPr>
          </a:lstStyle>
          <a:p>
            <a:pPr lvl="0"/>
            <a:r>
              <a:rPr lang="en-US"/>
              <a:t>Click to edit Master text styles</a:t>
            </a:r>
          </a:p>
        </p:txBody>
      </p:sp>
      <p:sp>
        <p:nvSpPr>
          <p:cNvPr id="35" name="Text Placeholder 2"/>
          <p:cNvSpPr>
            <a:spLocks noGrp="1"/>
          </p:cNvSpPr>
          <p:nvPr>
            <p:ph type="body" sz="quarter" idx="16"/>
          </p:nvPr>
        </p:nvSpPr>
        <p:spPr>
          <a:xfrm>
            <a:off x="7004052" y="2759075"/>
            <a:ext cx="6095999" cy="796297"/>
          </a:xfrm>
        </p:spPr>
        <p:txBody>
          <a:bodyPr tIns="9144">
            <a:noAutofit/>
          </a:bodyPr>
          <a:lstStyle>
            <a:lvl1pPr marL="0">
              <a:lnSpc>
                <a:spcPts val="6599"/>
              </a:lnSpc>
              <a:spcBef>
                <a:spcPts val="96"/>
              </a:spcBef>
              <a:defRPr sz="7200" kern="1200" spc="-10" baseline="0">
                <a:latin typeface="Arial" charset="0"/>
                <a:ea typeface="Arial" charset="0"/>
                <a:cs typeface="Arial" charset="0"/>
              </a:defRPr>
            </a:lvl1pPr>
          </a:lstStyle>
          <a:p>
            <a:pPr lvl="0"/>
            <a:r>
              <a:rPr lang="en-US"/>
              <a:t>Click to edit Master text styles</a:t>
            </a:r>
          </a:p>
        </p:txBody>
      </p:sp>
      <p:sp>
        <p:nvSpPr>
          <p:cNvPr id="36" name="Text Placeholder 2"/>
          <p:cNvSpPr>
            <a:spLocks noGrp="1"/>
          </p:cNvSpPr>
          <p:nvPr>
            <p:ph type="body" sz="quarter" idx="17"/>
          </p:nvPr>
        </p:nvSpPr>
        <p:spPr>
          <a:xfrm>
            <a:off x="13414247" y="2759075"/>
            <a:ext cx="6086604" cy="796297"/>
          </a:xfrm>
        </p:spPr>
        <p:txBody>
          <a:bodyPr tIns="9144">
            <a:noAutofit/>
          </a:bodyPr>
          <a:lstStyle>
            <a:lvl1pPr marL="0">
              <a:lnSpc>
                <a:spcPts val="6599"/>
              </a:lnSpc>
              <a:spcBef>
                <a:spcPts val="96"/>
              </a:spcBef>
              <a:defRPr sz="7200" kern="1200" spc="-10" baseline="0">
                <a:latin typeface="Arial" charset="0"/>
                <a:ea typeface="Arial" charset="0"/>
                <a:cs typeface="Arial" charset="0"/>
              </a:defRPr>
            </a:lvl1pPr>
          </a:lstStyle>
          <a:p>
            <a:pPr lvl="0"/>
            <a:r>
              <a:rPr lang="en-US"/>
              <a:t>Click to edit Master text styles</a:t>
            </a:r>
          </a:p>
        </p:txBody>
      </p:sp>
      <p:sp>
        <p:nvSpPr>
          <p:cNvPr id="15" name="Text Placeholder 3"/>
          <p:cNvSpPr>
            <a:spLocks noGrp="1"/>
          </p:cNvSpPr>
          <p:nvPr>
            <p:ph type="body" sz="quarter" idx="14"/>
          </p:nvPr>
        </p:nvSpPr>
        <p:spPr>
          <a:xfrm>
            <a:off x="612648" y="4059937"/>
            <a:ext cx="6086604" cy="5837239"/>
          </a:xfrm>
        </p:spPr>
        <p:txBody>
          <a:bodyPr>
            <a:normAutofit/>
          </a:bodyPr>
          <a:lstStyle>
            <a:lvl1pPr>
              <a:lnSpc>
                <a:spcPct val="100000"/>
              </a:lnSpc>
              <a:spcBef>
                <a:spcPts val="0"/>
              </a:spcBef>
              <a:spcAft>
                <a:spcPts val="800"/>
              </a:spcAft>
              <a:defRPr sz="3600">
                <a:latin typeface="Arial" panose="020B0604020202020204" pitchFamily="34" charset="0"/>
                <a:cs typeface="Arial" panose="020B0604020202020204" pitchFamily="34" charset="0"/>
              </a:defRPr>
            </a:lvl1pPr>
            <a:lvl2pPr marL="457179" indent="-457179">
              <a:lnSpc>
                <a:spcPct val="100000"/>
              </a:lnSpc>
              <a:spcBef>
                <a:spcPts val="0"/>
              </a:spcBef>
              <a:spcAft>
                <a:spcPts val="800"/>
              </a:spcAft>
              <a:buFont typeface="System Font Regular"/>
              <a:buChar char="→"/>
              <a:defRPr sz="3600">
                <a:latin typeface="Arial" panose="020B0604020202020204" pitchFamily="34" charset="0"/>
                <a:cs typeface="Arial" panose="020B0604020202020204" pitchFamily="34" charset="0"/>
              </a:defRPr>
            </a:lvl2pPr>
            <a:lvl3pPr marL="804634" indent="-342885">
              <a:lnSpc>
                <a:spcPct val="100000"/>
              </a:lnSpc>
              <a:spcAft>
                <a:spcPts val="800"/>
              </a:spcAft>
              <a:buClr>
                <a:schemeClr val="tx1"/>
              </a:buClr>
              <a:buFont typeface="Arial"/>
              <a:buChar char="•"/>
              <a:defRPr sz="3600">
                <a:solidFill>
                  <a:schemeClr val="tx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2" name="Text Placeholder 3"/>
          <p:cNvSpPr>
            <a:spLocks noGrp="1"/>
          </p:cNvSpPr>
          <p:nvPr>
            <p:ph type="body" sz="quarter" idx="21"/>
          </p:nvPr>
        </p:nvSpPr>
        <p:spPr>
          <a:xfrm>
            <a:off x="7008750" y="4054477"/>
            <a:ext cx="6086604" cy="5837239"/>
          </a:xfrm>
        </p:spPr>
        <p:txBody>
          <a:bodyPr>
            <a:normAutofit/>
          </a:bodyPr>
          <a:lstStyle>
            <a:lvl1pPr>
              <a:lnSpc>
                <a:spcPct val="100000"/>
              </a:lnSpc>
              <a:spcBef>
                <a:spcPts val="0"/>
              </a:spcBef>
              <a:spcAft>
                <a:spcPts val="800"/>
              </a:spcAft>
              <a:defRPr sz="3600">
                <a:latin typeface="Arial" panose="020B0604020202020204" pitchFamily="34" charset="0"/>
                <a:cs typeface="Arial" panose="020B0604020202020204" pitchFamily="34" charset="0"/>
              </a:defRPr>
            </a:lvl1pPr>
            <a:lvl2pPr marL="457179" indent="-457179">
              <a:lnSpc>
                <a:spcPct val="100000"/>
              </a:lnSpc>
              <a:spcBef>
                <a:spcPts val="0"/>
              </a:spcBef>
              <a:spcAft>
                <a:spcPts val="800"/>
              </a:spcAft>
              <a:buFont typeface="System Font Regular"/>
              <a:buChar char="→"/>
              <a:defRPr sz="3600">
                <a:latin typeface="Arial" panose="020B0604020202020204" pitchFamily="34" charset="0"/>
                <a:cs typeface="Arial" panose="020B0604020202020204" pitchFamily="34" charset="0"/>
              </a:defRPr>
            </a:lvl2pPr>
            <a:lvl3pPr marL="804634" indent="-342885">
              <a:lnSpc>
                <a:spcPct val="100000"/>
              </a:lnSpc>
              <a:spcAft>
                <a:spcPts val="800"/>
              </a:spcAft>
              <a:buClr>
                <a:schemeClr val="tx1"/>
              </a:buClr>
              <a:buFont typeface="Arial"/>
              <a:buChar char="•"/>
              <a:defRPr sz="3600">
                <a:solidFill>
                  <a:schemeClr val="tx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8" name="Text Placeholder 3"/>
          <p:cNvSpPr>
            <a:spLocks noGrp="1"/>
          </p:cNvSpPr>
          <p:nvPr>
            <p:ph type="body" sz="quarter" idx="22"/>
          </p:nvPr>
        </p:nvSpPr>
        <p:spPr>
          <a:xfrm>
            <a:off x="13404851" y="4054477"/>
            <a:ext cx="6086604" cy="5837239"/>
          </a:xfrm>
        </p:spPr>
        <p:txBody>
          <a:bodyPr>
            <a:normAutofit/>
          </a:bodyPr>
          <a:lstStyle>
            <a:lvl1pPr>
              <a:lnSpc>
                <a:spcPct val="100000"/>
              </a:lnSpc>
              <a:spcBef>
                <a:spcPts val="0"/>
              </a:spcBef>
              <a:spcAft>
                <a:spcPts val="800"/>
              </a:spcAft>
              <a:defRPr sz="3600">
                <a:latin typeface="Arial" panose="020B0604020202020204" pitchFamily="34" charset="0"/>
                <a:cs typeface="Arial" panose="020B0604020202020204" pitchFamily="34" charset="0"/>
              </a:defRPr>
            </a:lvl1pPr>
            <a:lvl2pPr marL="457179" indent="-457179">
              <a:lnSpc>
                <a:spcPct val="100000"/>
              </a:lnSpc>
              <a:spcBef>
                <a:spcPts val="0"/>
              </a:spcBef>
              <a:spcAft>
                <a:spcPts val="800"/>
              </a:spcAft>
              <a:buFont typeface="System Font Regular"/>
              <a:buChar char="→"/>
              <a:defRPr sz="3600">
                <a:latin typeface="Arial" panose="020B0604020202020204" pitchFamily="34" charset="0"/>
                <a:cs typeface="Arial" panose="020B0604020202020204" pitchFamily="34" charset="0"/>
              </a:defRPr>
            </a:lvl2pPr>
            <a:lvl3pPr marL="804634" indent="-342885">
              <a:lnSpc>
                <a:spcPct val="100000"/>
              </a:lnSpc>
              <a:spcAft>
                <a:spcPts val="800"/>
              </a:spcAft>
              <a:buClr>
                <a:schemeClr val="tx1"/>
              </a:buClr>
              <a:buFont typeface="Arial"/>
              <a:buChar char="•"/>
              <a:defRPr sz="3600">
                <a:solidFill>
                  <a:schemeClr val="tx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1" name="Holder 6">
            <a:extLst>
              <a:ext uri="{FF2B5EF4-FFF2-40B4-BE49-F238E27FC236}">
                <a16:creationId xmlns:a16="http://schemas.microsoft.com/office/drawing/2014/main" id="{4034EA6E-E220-FF45-ACBC-F5FE1BE01A1A}"/>
              </a:ext>
            </a:extLst>
          </p:cNvPr>
          <p:cNvSpPr>
            <a:spLocks noGrp="1"/>
          </p:cNvSpPr>
          <p:nvPr>
            <p:ph type="sldNum" sz="quarter" idx="23"/>
          </p:nvPr>
        </p:nvSpPr>
        <p:spPr>
          <a:xfrm>
            <a:off x="603251" y="10433050"/>
            <a:ext cx="1295400" cy="214314"/>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69571638-B9B7-2E42-BAB6-D472FF6909F0}" type="slidenum">
              <a:rPr lang="en-US" altLang="en-US"/>
              <a:pPr/>
              <a:t>‹#›</a:t>
            </a:fld>
            <a:endParaRPr lang="en-US" altLang="en-US"/>
          </a:p>
        </p:txBody>
      </p:sp>
      <p:sp>
        <p:nvSpPr>
          <p:cNvPr id="13" name="Text Placeholder 3">
            <a:extLst>
              <a:ext uri="{FF2B5EF4-FFF2-40B4-BE49-F238E27FC236}">
                <a16:creationId xmlns:a16="http://schemas.microsoft.com/office/drawing/2014/main" id="{9C170E69-1A93-FB4D-9262-1E24998726A5}"/>
              </a:ext>
            </a:extLst>
          </p:cNvPr>
          <p:cNvSpPr>
            <a:spLocks noGrp="1"/>
          </p:cNvSpPr>
          <p:nvPr>
            <p:ph type="body" sz="quarter" idx="24" hasCustomPrompt="1"/>
          </p:nvPr>
        </p:nvSpPr>
        <p:spPr>
          <a:xfrm>
            <a:off x="2216151" y="10150475"/>
            <a:ext cx="15989299" cy="534988"/>
          </a:xfrm>
        </p:spPr>
        <p:txBody>
          <a:bodyPr anchor="b">
            <a:normAutofit/>
          </a:bodyPr>
          <a:lstStyle>
            <a:lvl1pPr>
              <a:defRPr sz="2399"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208595116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5 AES Cover">
    <p:spTree>
      <p:nvGrpSpPr>
        <p:cNvPr id="1" name=""/>
        <p:cNvGrpSpPr/>
        <p:nvPr/>
      </p:nvGrpSpPr>
      <p:grpSpPr>
        <a:xfrm>
          <a:off x="0" y="0"/>
          <a:ext cx="0" cy="0"/>
          <a:chOff x="0" y="0"/>
          <a:chExt cx="0" cy="0"/>
        </a:xfrm>
      </p:grpSpPr>
      <p:sp>
        <p:nvSpPr>
          <p:cNvPr id="7" name="Holder 6">
            <a:extLst>
              <a:ext uri="{FF2B5EF4-FFF2-40B4-BE49-F238E27FC236}">
                <a16:creationId xmlns:a16="http://schemas.microsoft.com/office/drawing/2014/main" id="{98BDC379-FB56-1B4C-85A1-49CC46E89D3D}"/>
              </a:ext>
            </a:extLst>
          </p:cNvPr>
          <p:cNvSpPr txBox="1">
            <a:spLocks/>
          </p:cNvSpPr>
          <p:nvPr/>
        </p:nvSpPr>
        <p:spPr>
          <a:xfrm>
            <a:off x="19216688" y="630238"/>
            <a:ext cx="284162" cy="153987"/>
          </a:xfrm>
          <a:prstGeom prst="rect">
            <a:avLst/>
          </a:prstGeom>
        </p:spPr>
        <p:txBody>
          <a:bodyPr lIns="0" tIns="0" rIns="0" bIns="0">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r" eaLnBrk="1" hangingPunct="1"/>
            <a:fld id="{5332337B-3414-F340-8A76-EB308A9C5B6C}" type="slidenum">
              <a:rPr lang="en-US" altLang="en-US" sz="1000" b="1">
                <a:latin typeface="Arial" panose="020B0604020202020204" pitchFamily="34" charset="0"/>
                <a:cs typeface="Arial" panose="020B0604020202020204" pitchFamily="34" charset="0"/>
              </a:rPr>
              <a:pPr algn="r" eaLnBrk="1" hangingPunct="1"/>
              <a:t>‹#›</a:t>
            </a:fld>
            <a:endParaRPr lang="en-US" altLang="en-US" sz="1000" b="1">
              <a:latin typeface="Arial" panose="020B0604020202020204" pitchFamily="34" charset="0"/>
              <a:cs typeface="Arial" panose="020B0604020202020204" pitchFamily="34" charset="0"/>
            </a:endParaRPr>
          </a:p>
        </p:txBody>
      </p:sp>
      <p:sp>
        <p:nvSpPr>
          <p:cNvPr id="9" name="Text Placeholder 3"/>
          <p:cNvSpPr>
            <a:spLocks noGrp="1"/>
          </p:cNvSpPr>
          <p:nvPr>
            <p:ph type="body" sz="quarter" idx="14"/>
          </p:nvPr>
        </p:nvSpPr>
        <p:spPr>
          <a:xfrm>
            <a:off x="11812824" y="5216666"/>
            <a:ext cx="7688026" cy="4095609"/>
          </a:xfrm>
        </p:spPr>
        <p:txBody>
          <a:bodyPr>
            <a:normAutofit/>
          </a:bodyPr>
          <a:lstStyle>
            <a:lvl1pPr>
              <a:spcBef>
                <a:spcPts val="0"/>
              </a:spcBef>
              <a:spcAft>
                <a:spcPts val="800"/>
              </a:spcAft>
              <a:defRPr sz="36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3600">
                <a:latin typeface="Arial" panose="020B0604020202020204" pitchFamily="34" charset="0"/>
                <a:cs typeface="Arial" panose="020B0604020202020204" pitchFamily="34" charset="0"/>
              </a:defRPr>
            </a:lvl2pPr>
            <a:lvl3pPr marL="1005840" indent="-457200">
              <a:spcAft>
                <a:spcPts val="800"/>
              </a:spcAft>
              <a:buFont typeface="Arial"/>
              <a:buChar char="•"/>
              <a:defRPr sz="36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 name="Holder 2"/>
          <p:cNvSpPr>
            <a:spLocks noGrp="1"/>
          </p:cNvSpPr>
          <p:nvPr>
            <p:ph type="ctrTitle"/>
          </p:nvPr>
        </p:nvSpPr>
        <p:spPr>
          <a:xfrm>
            <a:off x="11812824" y="2779776"/>
            <a:ext cx="7688026" cy="2103140"/>
          </a:xfrm>
          <a:prstGeom prst="rect">
            <a:avLst/>
          </a:prstGeom>
        </p:spPr>
        <p:txBody>
          <a:bodyPr wrap="square">
            <a:spAutoFit/>
          </a:bodyPr>
          <a:lstStyle>
            <a:lvl1pPr marL="0" marR="5080" algn="l">
              <a:lnSpc>
                <a:spcPts val="8240"/>
              </a:lnSpc>
              <a:spcBef>
                <a:spcPts val="0"/>
              </a:spcBef>
              <a:defRPr sz="7200" b="0" i="0" kern="1200" spc="-10" baseline="0">
                <a:solidFill>
                  <a:srgbClr val="010202"/>
                </a:solidFill>
                <a:latin typeface="Arial"/>
                <a:cs typeface="Arial"/>
              </a:defRPr>
            </a:lvl1pPr>
          </a:lstStyle>
          <a:p>
            <a:r>
              <a:rPr lang="en-US"/>
              <a:t>Click to edit Master title style</a:t>
            </a:r>
          </a:p>
        </p:txBody>
      </p:sp>
      <p:sp>
        <p:nvSpPr>
          <p:cNvPr id="4" name="Picture Placeholder 3"/>
          <p:cNvSpPr>
            <a:spLocks noGrp="1"/>
          </p:cNvSpPr>
          <p:nvPr>
            <p:ph type="pic" sz="quarter" idx="12"/>
          </p:nvPr>
        </p:nvSpPr>
        <p:spPr>
          <a:xfrm>
            <a:off x="0" y="612648"/>
            <a:ext cx="10204450" cy="10045827"/>
          </a:xfrm>
        </p:spPr>
        <p:txBody>
          <a:bodyPr>
            <a:normAutofit/>
          </a:bodyPr>
          <a:lstStyle/>
          <a:p>
            <a:pPr lvl="0"/>
            <a:r>
              <a:rPr lang="en-US" noProof="0"/>
              <a:t>Click icon to add picture</a:t>
            </a:r>
          </a:p>
        </p:txBody>
      </p:sp>
      <p:sp>
        <p:nvSpPr>
          <p:cNvPr id="5" name="Picture Placeholder 4"/>
          <p:cNvSpPr>
            <a:spLocks noGrp="1"/>
          </p:cNvSpPr>
          <p:nvPr>
            <p:ph type="pic" sz="quarter" idx="15"/>
          </p:nvPr>
        </p:nvSpPr>
        <p:spPr>
          <a:xfrm>
            <a:off x="11804650" y="1258888"/>
            <a:ext cx="1219200" cy="1219200"/>
          </a:xfrm>
        </p:spPr>
        <p:txBody>
          <a:bodyPr>
            <a:normAutofit/>
          </a:bodyPr>
          <a:lstStyle/>
          <a:p>
            <a:pPr lvl="0"/>
            <a:r>
              <a:rPr lang="en-US" noProof="0"/>
              <a:t>Click icon to add picture</a:t>
            </a:r>
          </a:p>
        </p:txBody>
      </p:sp>
      <p:pic>
        <p:nvPicPr>
          <p:cNvPr id="8" name="Picture 4">
            <a:extLst>
              <a:ext uri="{FF2B5EF4-FFF2-40B4-BE49-F238E27FC236}">
                <a16:creationId xmlns:a16="http://schemas.microsoft.com/office/drawing/2014/main" id="{2F0E9727-6146-6F49-8706-772A66AB687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248" b="15409"/>
          <a:stretch/>
        </p:blipFill>
        <p:spPr bwMode="auto">
          <a:xfrm>
            <a:off x="12882563" y="9312275"/>
            <a:ext cx="692308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483328"/>
      </p:ext>
    </p:extLst>
  </p:cSld>
  <p:clrMapOvr>
    <a:masterClrMapping/>
  </p:clrMapOvr>
  <p:hf hdr="0" dt="0"/>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 AES Section">
    <p:bg>
      <p:bgPr>
        <a:solidFill>
          <a:srgbClr val="F5F5F5"/>
        </a:solidFill>
        <a:effectLst/>
      </p:bgPr>
    </p:bg>
    <p:spTree>
      <p:nvGrpSpPr>
        <p:cNvPr id="1" name=""/>
        <p:cNvGrpSpPr/>
        <p:nvPr/>
      </p:nvGrpSpPr>
      <p:grpSpPr>
        <a:xfrm>
          <a:off x="0" y="0"/>
          <a:ext cx="0" cy="0"/>
          <a:chOff x="0" y="0"/>
          <a:chExt cx="0" cy="0"/>
        </a:xfrm>
      </p:grpSpPr>
      <p:sp>
        <p:nvSpPr>
          <p:cNvPr id="6" name="object 7">
            <a:extLst>
              <a:ext uri="{FF2B5EF4-FFF2-40B4-BE49-F238E27FC236}">
                <a16:creationId xmlns:a16="http://schemas.microsoft.com/office/drawing/2014/main" id="{FB65D0E6-AB2B-1C4B-B3FB-E7C78137D49E}"/>
              </a:ext>
            </a:extLst>
          </p:cNvPr>
          <p:cNvSpPr>
            <a:spLocks/>
          </p:cNvSpPr>
          <p:nvPr/>
        </p:nvSpPr>
        <p:spPr bwMode="auto">
          <a:xfrm>
            <a:off x="18896013" y="10537825"/>
            <a:ext cx="58737" cy="0"/>
          </a:xfrm>
          <a:custGeom>
            <a:avLst/>
            <a:gdLst>
              <a:gd name="T0" fmla="*/ 58586 w 59690"/>
              <a:gd name="T1" fmla="*/ 0 w 59690"/>
              <a:gd name="T2" fmla="*/ 58586 w 59690"/>
              <a:gd name="T3" fmla="*/ 0 60000 65536"/>
              <a:gd name="T4" fmla="*/ 0 60000 65536"/>
              <a:gd name="T5" fmla="*/ 0 60000 65536"/>
            </a:gdLst>
            <a:ahLst/>
            <a:cxnLst>
              <a:cxn ang="T3">
                <a:pos x="T0" y="0"/>
              </a:cxn>
              <a:cxn ang="T4">
                <a:pos x="T1" y="0"/>
              </a:cxn>
              <a:cxn ang="T5">
                <a:pos x="T2" y="0"/>
              </a:cxn>
            </a:cxnLst>
            <a:rect l="0" t="0" r="r" b="b"/>
            <a:pathLst>
              <a:path w="59690">
                <a:moveTo>
                  <a:pt x="59537" y="0"/>
                </a:moveTo>
                <a:lnTo>
                  <a:pt x="0" y="0"/>
                </a:lnTo>
                <a:lnTo>
                  <a:pt x="59537" y="0"/>
                </a:lnTo>
                <a:close/>
              </a:path>
            </a:pathLst>
          </a:custGeom>
          <a:solidFill>
            <a:srgbClr val="8471B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7" name="object 8">
            <a:extLst>
              <a:ext uri="{FF2B5EF4-FFF2-40B4-BE49-F238E27FC236}">
                <a16:creationId xmlns:a16="http://schemas.microsoft.com/office/drawing/2014/main" id="{D33BEF19-2E4F-114D-B4A2-2EF3F0EE796C}"/>
              </a:ext>
            </a:extLst>
          </p:cNvPr>
          <p:cNvSpPr>
            <a:spLocks/>
          </p:cNvSpPr>
          <p:nvPr/>
        </p:nvSpPr>
        <p:spPr bwMode="auto">
          <a:xfrm>
            <a:off x="18896013" y="10537825"/>
            <a:ext cx="58737" cy="0"/>
          </a:xfrm>
          <a:custGeom>
            <a:avLst/>
            <a:gdLst>
              <a:gd name="T0" fmla="*/ 58586 w 59690"/>
              <a:gd name="T1" fmla="*/ 0 w 59690"/>
              <a:gd name="T2" fmla="*/ 58586 w 59690"/>
              <a:gd name="T3" fmla="*/ 0 60000 65536"/>
              <a:gd name="T4" fmla="*/ 0 60000 65536"/>
              <a:gd name="T5" fmla="*/ 0 60000 65536"/>
            </a:gdLst>
            <a:ahLst/>
            <a:cxnLst>
              <a:cxn ang="T3">
                <a:pos x="T0" y="0"/>
              </a:cxn>
              <a:cxn ang="T4">
                <a:pos x="T1" y="0"/>
              </a:cxn>
              <a:cxn ang="T5">
                <a:pos x="T2" y="0"/>
              </a:cxn>
            </a:cxnLst>
            <a:rect l="0" t="0" r="r" b="b"/>
            <a:pathLst>
              <a:path w="59690">
                <a:moveTo>
                  <a:pt x="59537" y="0"/>
                </a:moveTo>
                <a:lnTo>
                  <a:pt x="0" y="0"/>
                </a:lnTo>
                <a:lnTo>
                  <a:pt x="59537" y="0"/>
                </a:lnTo>
                <a:close/>
              </a:path>
            </a:pathLst>
          </a:custGeom>
          <a:solidFill>
            <a:srgbClr val="8471B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8" name="Text Placeholder 7"/>
          <p:cNvSpPr>
            <a:spLocks noGrp="1"/>
          </p:cNvSpPr>
          <p:nvPr>
            <p:ph type="body" sz="quarter" idx="10"/>
          </p:nvPr>
        </p:nvSpPr>
        <p:spPr>
          <a:xfrm>
            <a:off x="612648" y="3401568"/>
            <a:ext cx="18882360" cy="6801862"/>
          </a:xfrm>
        </p:spPr>
        <p:txBody>
          <a:bodyPr/>
          <a:lstStyle>
            <a:lvl1pPr marL="0" marR="5080">
              <a:lnSpc>
                <a:spcPts val="8620"/>
              </a:lnSpc>
              <a:spcBef>
                <a:spcPts val="0"/>
              </a:spcBef>
              <a:defRPr sz="7200" kern="1200" spc="-10" baseline="0">
                <a:solidFill>
                  <a:schemeClr val="tx1"/>
                </a:solidFill>
                <a:latin typeface="Arial" charset="0"/>
                <a:ea typeface="Arial" charset="0"/>
                <a:cs typeface="Arial" charset="0"/>
              </a:defRPr>
            </a:lvl1pPr>
          </a:lstStyle>
          <a:p>
            <a:pPr lvl="0"/>
            <a:r>
              <a:rPr lang="en-US"/>
              <a:t>Click to edit Master text styles</a:t>
            </a:r>
          </a:p>
        </p:txBody>
      </p:sp>
      <p:sp>
        <p:nvSpPr>
          <p:cNvPr id="2" name="Holder 2"/>
          <p:cNvSpPr>
            <a:spLocks noGrp="1"/>
          </p:cNvSpPr>
          <p:nvPr>
            <p:ph type="ctrTitle" hasCustomPrompt="1"/>
          </p:nvPr>
        </p:nvSpPr>
        <p:spPr>
          <a:xfrm>
            <a:off x="612648" y="694944"/>
            <a:ext cx="18878804" cy="2215991"/>
          </a:xfrm>
          <a:prstGeom prst="rect">
            <a:avLst/>
          </a:prstGeom>
        </p:spPr>
        <p:txBody>
          <a:bodyPr wrap="square" anchor="t">
            <a:spAutoFit/>
          </a:bodyPr>
          <a:lstStyle>
            <a:lvl1pPr marL="0" marR="5080" algn="l">
              <a:lnSpc>
                <a:spcPct val="100000"/>
              </a:lnSpc>
              <a:spcBef>
                <a:spcPts val="0"/>
              </a:spcBef>
              <a:defRPr sz="14400" b="0" i="0" kern="1200" spc="-10" baseline="0">
                <a:solidFill>
                  <a:srgbClr val="010202"/>
                </a:solidFill>
                <a:latin typeface="Arial"/>
                <a:cs typeface="Arial"/>
              </a:defRPr>
            </a:lvl1pPr>
          </a:lstStyle>
          <a:p>
            <a:r>
              <a:rPr lang="en-US"/>
              <a:t>Header Copy</a:t>
            </a:r>
          </a:p>
        </p:txBody>
      </p:sp>
      <p:sp>
        <p:nvSpPr>
          <p:cNvPr id="9" name="Holder 6">
            <a:extLst>
              <a:ext uri="{FF2B5EF4-FFF2-40B4-BE49-F238E27FC236}">
                <a16:creationId xmlns:a16="http://schemas.microsoft.com/office/drawing/2014/main" id="{D898A10A-2898-1045-A54B-276CEF3D4ADA}"/>
              </a:ext>
            </a:extLst>
          </p:cNvPr>
          <p:cNvSpPr>
            <a:spLocks noGrp="1"/>
          </p:cNvSpPr>
          <p:nvPr>
            <p:ph type="sldNum" sz="quarter" idx="12"/>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6810A92D-4DFF-6A45-9EE7-795EE0271AD1}" type="slidenum">
              <a:rPr lang="en-US" altLang="en-US"/>
              <a:pPr/>
              <a:t>‹#›</a:t>
            </a:fld>
            <a:endParaRPr lang="en-US" altLang="en-US"/>
          </a:p>
        </p:txBody>
      </p:sp>
      <p:sp>
        <p:nvSpPr>
          <p:cNvPr id="10" name="Text Placeholder 3">
            <a:extLst>
              <a:ext uri="{FF2B5EF4-FFF2-40B4-BE49-F238E27FC236}">
                <a16:creationId xmlns:a16="http://schemas.microsoft.com/office/drawing/2014/main" id="{0323E482-239F-E94C-B454-0F7845850BFA}"/>
              </a:ext>
            </a:extLst>
          </p:cNvPr>
          <p:cNvSpPr>
            <a:spLocks noGrp="1"/>
          </p:cNvSpPr>
          <p:nvPr>
            <p:ph type="body" sz="quarter" idx="11" hasCustomPrompt="1"/>
          </p:nvPr>
        </p:nvSpPr>
        <p:spPr>
          <a:xfrm>
            <a:off x="2216150" y="10226675"/>
            <a:ext cx="14002257"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pic>
        <p:nvPicPr>
          <p:cNvPr id="12" name="Picture 4">
            <a:extLst>
              <a:ext uri="{FF2B5EF4-FFF2-40B4-BE49-F238E27FC236}">
                <a16:creationId xmlns:a16="http://schemas.microsoft.com/office/drawing/2014/main" id="{678D9079-9664-C44B-8582-9F42AC8B821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7540" b="17540"/>
          <a:stretch/>
        </p:blipFill>
        <p:spPr bwMode="auto">
          <a:xfrm>
            <a:off x="16452849" y="10150475"/>
            <a:ext cx="3276601" cy="70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8766965"/>
      </p:ext>
    </p:extLst>
  </p:cSld>
  <p:clrMapOvr>
    <a:masterClrMapping/>
  </p:clrMapOvr>
  <p:hf hdr="0" dt="0"/>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2 AES Section">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0B78F6BD-B5CC-904F-8C8E-B5A3A88B9C5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2775" y="2478088"/>
            <a:ext cx="18845213"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older 2"/>
          <p:cNvSpPr>
            <a:spLocks noGrp="1"/>
          </p:cNvSpPr>
          <p:nvPr>
            <p:ph type="ctrTitle"/>
          </p:nvPr>
        </p:nvSpPr>
        <p:spPr>
          <a:xfrm>
            <a:off x="612648" y="950976"/>
            <a:ext cx="17288002" cy="1107996"/>
          </a:xfrm>
          <a:prstGeom prst="rect">
            <a:avLst/>
          </a:prstGeom>
        </p:spPr>
        <p:txBody>
          <a:bodyPr anchor="t">
            <a:spAutoFit/>
          </a:bodyPr>
          <a:lstStyle>
            <a:lvl1pPr marL="0" marR="5080" algn="l">
              <a:lnSpc>
                <a:spcPct val="100000"/>
              </a:lnSpc>
              <a:spcBef>
                <a:spcPts val="0"/>
              </a:spcBef>
              <a:defRPr sz="7200" b="0" i="0" kern="1200" spc="-10" baseline="0">
                <a:solidFill>
                  <a:srgbClr val="010202"/>
                </a:solidFill>
                <a:latin typeface="Arial"/>
                <a:cs typeface="Arial"/>
              </a:defRPr>
            </a:lvl1pPr>
          </a:lstStyle>
          <a:p>
            <a:r>
              <a:rPr lang="en-US"/>
              <a:t>Click to edit Master title style</a:t>
            </a:r>
          </a:p>
        </p:txBody>
      </p:sp>
      <p:sp>
        <p:nvSpPr>
          <p:cNvPr id="4" name="Text Placeholder 3"/>
          <p:cNvSpPr>
            <a:spLocks noGrp="1"/>
          </p:cNvSpPr>
          <p:nvPr>
            <p:ph type="body" sz="quarter" idx="10"/>
          </p:nvPr>
        </p:nvSpPr>
        <p:spPr>
          <a:xfrm>
            <a:off x="612648" y="3095641"/>
            <a:ext cx="18888202" cy="6081713"/>
          </a:xfrm>
        </p:spPr>
        <p:txBody>
          <a:bodyPr tIns="0"/>
          <a:lstStyle>
            <a:lvl1pPr marL="0" marR="0" indent="0" defTabSz="914400" eaLnBrk="1" fontAlgn="auto" latinLnBrk="0" hangingPunct="1">
              <a:lnSpc>
                <a:spcPct val="100000"/>
              </a:lnSpc>
              <a:spcBef>
                <a:spcPts val="0"/>
              </a:spcBef>
              <a:spcAft>
                <a:spcPts val="0"/>
              </a:spcAft>
              <a:buClrTx/>
              <a:buSzTx/>
              <a:buFontTx/>
              <a:buNone/>
              <a:tabLst/>
              <a:defRPr sz="14400" kern="1200" spc="-10" baseline="0">
                <a:latin typeface="Arial" charset="0"/>
                <a:ea typeface="Arial" charset="0"/>
                <a:cs typeface="Arial" charset="0"/>
              </a:defRPr>
            </a:lvl1pPr>
            <a:lvl2pPr>
              <a:defRPr sz="15650">
                <a:latin typeface="Arial" charset="0"/>
                <a:ea typeface="Arial" charset="0"/>
                <a:cs typeface="Arial" charset="0"/>
              </a:defRPr>
            </a:lvl2pPr>
            <a:lvl3pPr>
              <a:defRPr sz="15650">
                <a:latin typeface="Arial" charset="0"/>
                <a:ea typeface="Arial" charset="0"/>
                <a:cs typeface="Arial" charset="0"/>
              </a:defRPr>
            </a:lvl3pPr>
            <a:lvl4pPr>
              <a:defRPr sz="15650">
                <a:latin typeface="Arial" charset="0"/>
                <a:ea typeface="Arial" charset="0"/>
                <a:cs typeface="Arial" charset="0"/>
              </a:defRPr>
            </a:lvl4pPr>
            <a:lvl5pPr>
              <a:defRPr sz="15650">
                <a:latin typeface="Arial" charset="0"/>
                <a:ea typeface="Arial" charset="0"/>
                <a:cs typeface="Arial" charset="0"/>
              </a:defRPr>
            </a:lvl5pPr>
          </a:lstStyle>
          <a:p>
            <a:pPr lvl="0"/>
            <a:r>
              <a:rPr lang="en-US"/>
              <a:t>Click to edit Master text styles</a:t>
            </a:r>
          </a:p>
        </p:txBody>
      </p:sp>
      <p:sp>
        <p:nvSpPr>
          <p:cNvPr id="7" name="Holder 6">
            <a:extLst>
              <a:ext uri="{FF2B5EF4-FFF2-40B4-BE49-F238E27FC236}">
                <a16:creationId xmlns:a16="http://schemas.microsoft.com/office/drawing/2014/main" id="{593940E8-723B-1C4E-A6C8-6714D4705D0E}"/>
              </a:ext>
            </a:extLst>
          </p:cNvPr>
          <p:cNvSpPr>
            <a:spLocks noGrp="1"/>
          </p:cNvSpPr>
          <p:nvPr>
            <p:ph type="sldNum" sz="quarter" idx="12"/>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E902D98C-76AD-7348-B2FB-E43B05BD2DCF}" type="slidenum">
              <a:rPr lang="en-US" altLang="en-US"/>
              <a:pPr/>
              <a:t>‹#›</a:t>
            </a:fld>
            <a:endParaRPr lang="en-US" altLang="en-US"/>
          </a:p>
        </p:txBody>
      </p:sp>
      <p:sp>
        <p:nvSpPr>
          <p:cNvPr id="9" name="Text Placeholder 3">
            <a:extLst>
              <a:ext uri="{FF2B5EF4-FFF2-40B4-BE49-F238E27FC236}">
                <a16:creationId xmlns:a16="http://schemas.microsoft.com/office/drawing/2014/main" id="{0670EF64-0EA9-3C42-A374-9C4AB7864D32}"/>
              </a:ext>
            </a:extLst>
          </p:cNvPr>
          <p:cNvSpPr>
            <a:spLocks noGrp="1"/>
          </p:cNvSpPr>
          <p:nvPr>
            <p:ph type="body" sz="quarter" idx="11" hasCustomPrompt="1"/>
          </p:nvPr>
        </p:nvSpPr>
        <p:spPr>
          <a:xfrm>
            <a:off x="2216150" y="10226675"/>
            <a:ext cx="14002257"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pic>
        <p:nvPicPr>
          <p:cNvPr id="11" name="Picture 4">
            <a:extLst>
              <a:ext uri="{FF2B5EF4-FFF2-40B4-BE49-F238E27FC236}">
                <a16:creationId xmlns:a16="http://schemas.microsoft.com/office/drawing/2014/main" id="{A380BB79-BDE4-3949-944E-E65D7A2D707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7540" b="17540"/>
          <a:stretch/>
        </p:blipFill>
        <p:spPr bwMode="auto">
          <a:xfrm>
            <a:off x="16452849" y="10150475"/>
            <a:ext cx="3276601" cy="70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1198900"/>
      </p:ext>
    </p:extLst>
  </p:cSld>
  <p:clrMapOvr>
    <a:masterClrMapping/>
  </p:clrMapOvr>
  <p:hf hdr="0" dt="0"/>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 AES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12648" y="701676"/>
            <a:ext cx="17288002" cy="9639300"/>
          </a:xfrm>
        </p:spPr>
        <p:txBody>
          <a:bodyPr tIns="411480">
            <a:normAutofit/>
          </a:bodyPr>
          <a:lstStyle>
            <a:lvl1pPr marL="12700" marR="5080" indent="1835785" defTabSz="914400" eaLnBrk="1" fontAlgn="auto" latinLnBrk="0" hangingPunct="1">
              <a:lnSpc>
                <a:spcPct val="100000"/>
              </a:lnSpc>
              <a:spcBef>
                <a:spcPts val="3229"/>
              </a:spcBef>
              <a:spcAft>
                <a:spcPts val="0"/>
              </a:spcAft>
              <a:buClrTx/>
              <a:buSzTx/>
              <a:buFontTx/>
              <a:buNone/>
              <a:tabLst/>
              <a:defRPr sz="14400" kern="1200" spc="-10" baseline="0">
                <a:latin typeface="Arial" charset="0"/>
                <a:ea typeface="Arial" charset="0"/>
                <a:cs typeface="Arial" charset="0"/>
              </a:defRPr>
            </a:lvl1pPr>
            <a:lvl2pPr>
              <a:defRPr sz="15650">
                <a:latin typeface="Arial" charset="0"/>
                <a:ea typeface="Arial" charset="0"/>
                <a:cs typeface="Arial" charset="0"/>
              </a:defRPr>
            </a:lvl2pPr>
            <a:lvl3pPr>
              <a:defRPr sz="15650">
                <a:latin typeface="Arial" charset="0"/>
                <a:ea typeface="Arial" charset="0"/>
                <a:cs typeface="Arial" charset="0"/>
              </a:defRPr>
            </a:lvl3pPr>
            <a:lvl4pPr>
              <a:defRPr sz="15650">
                <a:latin typeface="Arial" charset="0"/>
                <a:ea typeface="Arial" charset="0"/>
                <a:cs typeface="Arial" charset="0"/>
              </a:defRPr>
            </a:lvl4pPr>
            <a:lvl5pPr>
              <a:defRPr sz="15650">
                <a:latin typeface="Arial" charset="0"/>
                <a:ea typeface="Arial" charset="0"/>
                <a:cs typeface="Arial" charset="0"/>
              </a:defRPr>
            </a:lvl5pPr>
          </a:lstStyle>
          <a:p>
            <a:pPr lvl="0"/>
            <a:r>
              <a:rPr lang="en-US"/>
              <a:t>Click to edit Master text styles</a:t>
            </a:r>
          </a:p>
        </p:txBody>
      </p:sp>
      <p:sp>
        <p:nvSpPr>
          <p:cNvPr id="8" name="Holder 6">
            <a:extLst>
              <a:ext uri="{FF2B5EF4-FFF2-40B4-BE49-F238E27FC236}">
                <a16:creationId xmlns:a16="http://schemas.microsoft.com/office/drawing/2014/main" id="{44D7F434-02C9-CA43-BF8D-9A879C875E06}"/>
              </a:ext>
            </a:extLst>
          </p:cNvPr>
          <p:cNvSpPr>
            <a:spLocks noGrp="1"/>
          </p:cNvSpPr>
          <p:nvPr>
            <p:ph type="sldNum" sz="quarter" idx="12"/>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F5C59606-A346-0444-AA3C-1614891AAB91}" type="slidenum">
              <a:rPr lang="en-US" altLang="en-US"/>
              <a:pPr/>
              <a:t>‹#›</a:t>
            </a:fld>
            <a:endParaRPr lang="en-US" altLang="en-US"/>
          </a:p>
        </p:txBody>
      </p:sp>
      <p:sp>
        <p:nvSpPr>
          <p:cNvPr id="3" name="Picture Placeholder 2">
            <a:extLst>
              <a:ext uri="{FF2B5EF4-FFF2-40B4-BE49-F238E27FC236}">
                <a16:creationId xmlns:a16="http://schemas.microsoft.com/office/drawing/2014/main" id="{BD6D4281-87AA-0C47-8BB9-BCDED1DBC5DA}"/>
              </a:ext>
            </a:extLst>
          </p:cNvPr>
          <p:cNvSpPr>
            <a:spLocks noGrp="1"/>
          </p:cNvSpPr>
          <p:nvPr>
            <p:ph type="pic" sz="quarter" idx="13"/>
          </p:nvPr>
        </p:nvSpPr>
        <p:spPr>
          <a:xfrm>
            <a:off x="603250" y="1539875"/>
            <a:ext cx="1371600" cy="1371600"/>
          </a:xfrm>
        </p:spPr>
        <p:txBody>
          <a:bodyPr/>
          <a:lstStyle/>
          <a:p>
            <a:endParaRPr lang="en-US"/>
          </a:p>
        </p:txBody>
      </p:sp>
      <p:sp>
        <p:nvSpPr>
          <p:cNvPr id="11" name="Picture Placeholder 2">
            <a:extLst>
              <a:ext uri="{FF2B5EF4-FFF2-40B4-BE49-F238E27FC236}">
                <a16:creationId xmlns:a16="http://schemas.microsoft.com/office/drawing/2014/main" id="{F1E23199-4F39-C44C-9996-B02FC3D665B6}"/>
              </a:ext>
            </a:extLst>
          </p:cNvPr>
          <p:cNvSpPr>
            <a:spLocks noGrp="1"/>
          </p:cNvSpPr>
          <p:nvPr>
            <p:ph type="pic" sz="quarter" idx="14"/>
          </p:nvPr>
        </p:nvSpPr>
        <p:spPr>
          <a:xfrm>
            <a:off x="15538450" y="3749675"/>
            <a:ext cx="1371600" cy="1371600"/>
          </a:xfrm>
        </p:spPr>
        <p:txBody>
          <a:bodyPr/>
          <a:lstStyle/>
          <a:p>
            <a:endParaRPr lang="en-US"/>
          </a:p>
        </p:txBody>
      </p:sp>
      <p:sp>
        <p:nvSpPr>
          <p:cNvPr id="10" name="Text Placeholder 3">
            <a:extLst>
              <a:ext uri="{FF2B5EF4-FFF2-40B4-BE49-F238E27FC236}">
                <a16:creationId xmlns:a16="http://schemas.microsoft.com/office/drawing/2014/main" id="{71FA80D6-4697-C94C-850E-CCFCD0F51F64}"/>
              </a:ext>
            </a:extLst>
          </p:cNvPr>
          <p:cNvSpPr>
            <a:spLocks noGrp="1"/>
          </p:cNvSpPr>
          <p:nvPr>
            <p:ph type="body" sz="quarter" idx="11" hasCustomPrompt="1"/>
          </p:nvPr>
        </p:nvSpPr>
        <p:spPr>
          <a:xfrm>
            <a:off x="2216150" y="10226675"/>
            <a:ext cx="14002257"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pic>
        <p:nvPicPr>
          <p:cNvPr id="13" name="Picture 4">
            <a:extLst>
              <a:ext uri="{FF2B5EF4-FFF2-40B4-BE49-F238E27FC236}">
                <a16:creationId xmlns:a16="http://schemas.microsoft.com/office/drawing/2014/main" id="{49A48569-39E0-5241-8844-9C32924435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7540" b="17540"/>
          <a:stretch/>
        </p:blipFill>
        <p:spPr bwMode="auto">
          <a:xfrm>
            <a:off x="16452849" y="10150475"/>
            <a:ext cx="3276601" cy="70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600217"/>
      </p:ext>
    </p:extLst>
  </p:cSld>
  <p:clrMapOvr>
    <a:masterClrMapping/>
  </p:clrMapOvr>
  <p:hf hdr="0" dt="0"/>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AES Thank You">
    <p:bg>
      <p:bgPr>
        <a:solidFill>
          <a:srgbClr val="F5F5F5"/>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612648" y="704088"/>
            <a:ext cx="18881852" cy="4450449"/>
          </a:xfrm>
          <a:prstGeom prst="rect">
            <a:avLst/>
          </a:prstGeom>
        </p:spPr>
        <p:txBody>
          <a:bodyPr wrap="square" tIns="18288" anchor="t">
            <a:spAutoFit/>
          </a:bodyPr>
          <a:lstStyle>
            <a:lvl1pPr marL="0" marR="5080" algn="l">
              <a:lnSpc>
                <a:spcPct val="100000"/>
              </a:lnSpc>
              <a:spcBef>
                <a:spcPts val="0"/>
              </a:spcBef>
              <a:defRPr sz="14400" b="0" i="0" kern="1200" spc="40" baseline="0">
                <a:solidFill>
                  <a:srgbClr val="010202"/>
                </a:solidFill>
                <a:latin typeface="Arial"/>
                <a:cs typeface="Arial"/>
              </a:defRPr>
            </a:lvl1pPr>
          </a:lstStyle>
          <a:p>
            <a:r>
              <a:rPr lang="en-US"/>
              <a:t>Click to edit Master title style</a:t>
            </a:r>
          </a:p>
        </p:txBody>
      </p:sp>
      <p:sp>
        <p:nvSpPr>
          <p:cNvPr id="5" name="Holder 6">
            <a:extLst>
              <a:ext uri="{FF2B5EF4-FFF2-40B4-BE49-F238E27FC236}">
                <a16:creationId xmlns:a16="http://schemas.microsoft.com/office/drawing/2014/main" id="{C6466333-1474-B440-B422-6BB6BA1731C1}"/>
              </a:ext>
            </a:extLst>
          </p:cNvPr>
          <p:cNvSpPr>
            <a:spLocks noGrp="1"/>
          </p:cNvSpPr>
          <p:nvPr>
            <p:ph type="sldNum" sz="quarter" idx="12"/>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779ACDDE-B716-5540-99F6-16937E07ACAE}" type="slidenum">
              <a:rPr lang="en-US" altLang="en-US"/>
              <a:pPr/>
              <a:t>‹#›</a:t>
            </a:fld>
            <a:endParaRPr lang="en-US" altLang="en-US"/>
          </a:p>
        </p:txBody>
      </p:sp>
      <p:sp>
        <p:nvSpPr>
          <p:cNvPr id="7" name="Text Placeholder 3">
            <a:extLst>
              <a:ext uri="{FF2B5EF4-FFF2-40B4-BE49-F238E27FC236}">
                <a16:creationId xmlns:a16="http://schemas.microsoft.com/office/drawing/2014/main" id="{319B853D-D698-7F48-983A-CA91F9C7EE59}"/>
              </a:ext>
            </a:extLst>
          </p:cNvPr>
          <p:cNvSpPr>
            <a:spLocks noGrp="1"/>
          </p:cNvSpPr>
          <p:nvPr>
            <p:ph type="body" sz="quarter" idx="11" hasCustomPrompt="1"/>
          </p:nvPr>
        </p:nvSpPr>
        <p:spPr>
          <a:xfrm>
            <a:off x="2216150" y="10226675"/>
            <a:ext cx="14002257"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pic>
        <p:nvPicPr>
          <p:cNvPr id="9" name="Picture 4">
            <a:extLst>
              <a:ext uri="{FF2B5EF4-FFF2-40B4-BE49-F238E27FC236}">
                <a16:creationId xmlns:a16="http://schemas.microsoft.com/office/drawing/2014/main" id="{A49D8088-7592-4C4E-8658-7C22C992D1B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7540" b="17540"/>
          <a:stretch/>
        </p:blipFill>
        <p:spPr bwMode="auto">
          <a:xfrm>
            <a:off x="16452849" y="10150475"/>
            <a:ext cx="3276601" cy="70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275734"/>
      </p:ext>
    </p:extLst>
  </p:cSld>
  <p:clrMapOvr>
    <a:masterClrMapping/>
  </p:clrMapOvr>
  <p:hf hdr="0" dt="0"/>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2 AES Internal [Image]">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8604250" y="628649"/>
            <a:ext cx="11499850" cy="9140825"/>
          </a:xfrm>
        </p:spPr>
        <p:txBody>
          <a:bodyPr>
            <a:normAutofit/>
          </a:bodyPr>
          <a:lstStyle/>
          <a:p>
            <a:pPr lvl="0"/>
            <a:r>
              <a:rPr lang="en-US" noProof="0"/>
              <a:t>Click icon to add picture</a:t>
            </a:r>
          </a:p>
        </p:txBody>
      </p:sp>
      <p:sp>
        <p:nvSpPr>
          <p:cNvPr id="7" name="Text Placeholder 6"/>
          <p:cNvSpPr>
            <a:spLocks noGrp="1"/>
          </p:cNvSpPr>
          <p:nvPr>
            <p:ph type="body" sz="quarter" idx="11"/>
          </p:nvPr>
        </p:nvSpPr>
        <p:spPr>
          <a:xfrm>
            <a:off x="612775" y="502920"/>
            <a:ext cx="6913982"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9" name="Title 4"/>
          <p:cNvSpPr>
            <a:spLocks noGrp="1"/>
          </p:cNvSpPr>
          <p:nvPr>
            <p:ph type="title"/>
          </p:nvPr>
        </p:nvSpPr>
        <p:spPr>
          <a:xfrm>
            <a:off x="612648" y="1609344"/>
            <a:ext cx="6914126" cy="1692771"/>
          </a:xfrm>
        </p:spPr>
        <p:txBody>
          <a:bodyPr>
            <a:noAutofit/>
          </a:bodyPr>
          <a:lstStyle>
            <a:lvl1pPr algn="l">
              <a:lnSpc>
                <a:spcPts val="6600"/>
              </a:lnSpc>
              <a:spcBef>
                <a:spcPts val="1415"/>
              </a:spcBef>
              <a:defRPr sz="7200" kern="1200" spc="-10" baseline="0"/>
            </a:lvl1pPr>
          </a:lstStyle>
          <a:p>
            <a:r>
              <a:rPr lang="en-US"/>
              <a:t>Click to edit Master title style</a:t>
            </a:r>
          </a:p>
        </p:txBody>
      </p:sp>
      <p:sp>
        <p:nvSpPr>
          <p:cNvPr id="11" name="Text Placeholder 5"/>
          <p:cNvSpPr>
            <a:spLocks noGrp="1"/>
          </p:cNvSpPr>
          <p:nvPr>
            <p:ph type="body" sz="quarter" idx="17"/>
          </p:nvPr>
        </p:nvSpPr>
        <p:spPr>
          <a:xfrm>
            <a:off x="612648" y="3670300"/>
            <a:ext cx="6924802" cy="6678613"/>
          </a:xfrm>
        </p:spPr>
        <p:txBody>
          <a:bodyPr/>
          <a:lstStyle>
            <a:lvl1pPr>
              <a:lnSpc>
                <a:spcPct val="100000"/>
              </a:lnSpc>
              <a:spcBef>
                <a:spcPts val="800"/>
              </a:spcBef>
              <a:spcAft>
                <a:spcPts val="800"/>
              </a:spcAft>
              <a:defRPr sz="36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2pPr>
            <a:lvl3pPr marL="34290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3pPr>
            <a:lvl4pPr marL="116586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Holder 6">
            <a:extLst>
              <a:ext uri="{FF2B5EF4-FFF2-40B4-BE49-F238E27FC236}">
                <a16:creationId xmlns:a16="http://schemas.microsoft.com/office/drawing/2014/main" id="{19B23B14-491A-724C-8DEB-A588CDFE77F6}"/>
              </a:ext>
            </a:extLst>
          </p:cNvPr>
          <p:cNvSpPr>
            <a:spLocks noGrp="1"/>
          </p:cNvSpPr>
          <p:nvPr>
            <p:ph type="sldNum" sz="quarter" idx="18"/>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35FB5B99-7193-F245-AC66-0CF6D4D7AC8C}" type="slidenum">
              <a:rPr lang="en-US" altLang="en-US"/>
              <a:pPr/>
              <a:t>‹#›</a:t>
            </a:fld>
            <a:endParaRPr lang="en-US" altLang="en-US"/>
          </a:p>
        </p:txBody>
      </p:sp>
      <p:sp>
        <p:nvSpPr>
          <p:cNvPr id="13" name="Text Placeholder 3">
            <a:extLst>
              <a:ext uri="{FF2B5EF4-FFF2-40B4-BE49-F238E27FC236}">
                <a16:creationId xmlns:a16="http://schemas.microsoft.com/office/drawing/2014/main" id="{AF2AE05B-55EE-5F47-ABC3-0A2D8B31936E}"/>
              </a:ext>
            </a:extLst>
          </p:cNvPr>
          <p:cNvSpPr>
            <a:spLocks noGrp="1"/>
          </p:cNvSpPr>
          <p:nvPr>
            <p:ph type="body" sz="quarter" idx="19" hasCustomPrompt="1"/>
          </p:nvPr>
        </p:nvSpPr>
        <p:spPr>
          <a:xfrm>
            <a:off x="2216150" y="10226675"/>
            <a:ext cx="14002257"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pic>
        <p:nvPicPr>
          <p:cNvPr id="15" name="Picture 4">
            <a:extLst>
              <a:ext uri="{FF2B5EF4-FFF2-40B4-BE49-F238E27FC236}">
                <a16:creationId xmlns:a16="http://schemas.microsoft.com/office/drawing/2014/main" id="{2789549B-3421-A24F-BA12-F7A3A38573F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7540" b="17540"/>
          <a:stretch/>
        </p:blipFill>
        <p:spPr bwMode="auto">
          <a:xfrm>
            <a:off x="16452849" y="10150475"/>
            <a:ext cx="3276601" cy="70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798199"/>
      </p:ext>
    </p:extLst>
  </p:cSld>
  <p:clrMapOvr>
    <a:masterClrMapping/>
  </p:clrMapOvr>
  <p:hf hdr="0" dt="0"/>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3 AES Internal [Image]">
    <p:spTree>
      <p:nvGrpSpPr>
        <p:cNvPr id="1" name=""/>
        <p:cNvGrpSpPr/>
        <p:nvPr/>
      </p:nvGrpSpPr>
      <p:grpSpPr>
        <a:xfrm>
          <a:off x="0" y="0"/>
          <a:ext cx="0" cy="0"/>
          <a:chOff x="0" y="0"/>
          <a:chExt cx="0" cy="0"/>
        </a:xfrm>
      </p:grpSpPr>
      <p:sp>
        <p:nvSpPr>
          <p:cNvPr id="4" name="Picture Placeholder 3"/>
          <p:cNvSpPr>
            <a:spLocks noGrp="1"/>
          </p:cNvSpPr>
          <p:nvPr>
            <p:ph type="pic" sz="quarter" idx="18"/>
          </p:nvPr>
        </p:nvSpPr>
        <p:spPr>
          <a:xfrm>
            <a:off x="11823192" y="628650"/>
            <a:ext cx="8298178" cy="9093200"/>
          </a:xfrm>
        </p:spPr>
        <p:txBody>
          <a:bodyPr>
            <a:normAutofit/>
          </a:bodyPr>
          <a:lstStyle/>
          <a:p>
            <a:pPr lvl="0"/>
            <a:r>
              <a:rPr lang="en-US" noProof="0"/>
              <a:t>Click icon to add picture</a:t>
            </a:r>
          </a:p>
        </p:txBody>
      </p:sp>
      <p:sp>
        <p:nvSpPr>
          <p:cNvPr id="12" name="object 2">
            <a:extLst>
              <a:ext uri="{FF2B5EF4-FFF2-40B4-BE49-F238E27FC236}">
                <a16:creationId xmlns:a16="http://schemas.microsoft.com/office/drawing/2014/main" id="{11C7D1CE-A14E-7E4E-9C5A-86E567FFCEF9}"/>
              </a:ext>
            </a:extLst>
          </p:cNvPr>
          <p:cNvSpPr>
            <a:spLocks/>
          </p:cNvSpPr>
          <p:nvPr/>
        </p:nvSpPr>
        <p:spPr bwMode="auto">
          <a:xfrm>
            <a:off x="0" y="6911975"/>
            <a:ext cx="20104100" cy="4397375"/>
          </a:xfrm>
          <a:custGeom>
            <a:avLst/>
            <a:gdLst>
              <a:gd name="T0" fmla="*/ 0 w 20104100"/>
              <a:gd name="T1" fmla="*/ 4397137 h 4398009"/>
              <a:gd name="T2" fmla="*/ 20104099 w 20104100"/>
              <a:gd name="T3" fmla="*/ 4397137 h 4398009"/>
              <a:gd name="T4" fmla="*/ 20104099 w 20104100"/>
              <a:gd name="T5" fmla="*/ 0 h 4398009"/>
              <a:gd name="T6" fmla="*/ 0 w 20104100"/>
              <a:gd name="T7" fmla="*/ 0 h 4398009"/>
              <a:gd name="T8" fmla="*/ 0 w 20104100"/>
              <a:gd name="T9" fmla="*/ 4397137 h 4398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4398009">
                <a:moveTo>
                  <a:pt x="0" y="4397771"/>
                </a:moveTo>
                <a:lnTo>
                  <a:pt x="20104099" y="4397771"/>
                </a:lnTo>
                <a:lnTo>
                  <a:pt x="20104099" y="0"/>
                </a:lnTo>
                <a:lnTo>
                  <a:pt x="0" y="0"/>
                </a:lnTo>
                <a:lnTo>
                  <a:pt x="0" y="4397771"/>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6" name="Text Placeholder 9"/>
          <p:cNvSpPr>
            <a:spLocks noGrp="1"/>
          </p:cNvSpPr>
          <p:nvPr>
            <p:ph type="body" sz="quarter" idx="17"/>
          </p:nvPr>
        </p:nvSpPr>
        <p:spPr>
          <a:xfrm>
            <a:off x="7314583" y="9079992"/>
            <a:ext cx="3191698" cy="1015663"/>
          </a:xfrm>
        </p:spPr>
        <p:txBody>
          <a:bodyPr>
            <a:noAutofit/>
          </a:bodyPr>
          <a:lstStyle>
            <a:lvl1pPr marL="0" indent="0">
              <a:lnSpc>
                <a:spcPct val="100000"/>
              </a:lnSpc>
              <a:spcBef>
                <a:spcPts val="864"/>
              </a:spcBef>
              <a:buFont typeface="Arial" panose="020B0604020202020204" pitchFamily="34" charset="0"/>
              <a:buNone/>
              <a:defRPr sz="2400" kern="1200" spc="-10" baseline="0">
                <a:latin typeface="Arial" charset="0"/>
                <a:ea typeface="Arial" charset="0"/>
                <a:cs typeface="Arial" charset="0"/>
              </a:defRPr>
            </a:lvl1pPr>
          </a:lstStyle>
          <a:p>
            <a:pPr lvl="0"/>
            <a:r>
              <a:rPr lang="en-US"/>
              <a:t>Click to edit Master text styles</a:t>
            </a:r>
          </a:p>
        </p:txBody>
      </p:sp>
      <p:sp>
        <p:nvSpPr>
          <p:cNvPr id="35" name="Text Placeholder 9"/>
          <p:cNvSpPr>
            <a:spLocks noGrp="1"/>
          </p:cNvSpPr>
          <p:nvPr>
            <p:ph type="body" sz="quarter" idx="16"/>
          </p:nvPr>
        </p:nvSpPr>
        <p:spPr>
          <a:xfrm>
            <a:off x="3963232" y="9083675"/>
            <a:ext cx="3191697" cy="1015663"/>
          </a:xfrm>
        </p:spPr>
        <p:txBody>
          <a:bodyPr>
            <a:noAutofit/>
          </a:bodyPr>
          <a:lstStyle>
            <a:lvl1pPr marL="0" indent="0">
              <a:lnSpc>
                <a:spcPct val="100000"/>
              </a:lnSpc>
              <a:spcBef>
                <a:spcPts val="864"/>
              </a:spcBef>
              <a:buFont typeface="Arial" panose="020B0604020202020204" pitchFamily="34" charset="0"/>
              <a:buNone/>
              <a:defRPr sz="2400" kern="1200" spc="-10" baseline="0">
                <a:latin typeface="Arial" charset="0"/>
                <a:ea typeface="Arial" charset="0"/>
                <a:cs typeface="Arial" charset="0"/>
              </a:defRPr>
            </a:lvl1pPr>
          </a:lstStyle>
          <a:p>
            <a:pPr lvl="0"/>
            <a:r>
              <a:rPr lang="en-US"/>
              <a:t>Click to edit Master text styles</a:t>
            </a:r>
          </a:p>
        </p:txBody>
      </p:sp>
      <p:sp>
        <p:nvSpPr>
          <p:cNvPr id="8" name="Text Placeholder 7"/>
          <p:cNvSpPr>
            <a:spLocks noGrp="1"/>
          </p:cNvSpPr>
          <p:nvPr>
            <p:ph type="body" sz="quarter" idx="14"/>
          </p:nvPr>
        </p:nvSpPr>
        <p:spPr>
          <a:xfrm>
            <a:off x="612648" y="7662672"/>
            <a:ext cx="9896602" cy="1015663"/>
          </a:xfrm>
        </p:spPr>
        <p:txBody>
          <a:bodyPr>
            <a:noAutofit/>
          </a:bodyPr>
          <a:lstStyle>
            <a:lvl1pPr marL="0" indent="0">
              <a:lnSpc>
                <a:spcPts val="6600"/>
              </a:lnSpc>
              <a:buFont typeface="Arial" panose="020B0604020202020204" pitchFamily="34" charset="0"/>
              <a:buNone/>
              <a:defRPr sz="7200" kern="1200" spc="-10" baseline="0">
                <a:latin typeface="Arial" charset="0"/>
                <a:ea typeface="Arial" charset="0"/>
                <a:cs typeface="Arial" charset="0"/>
              </a:defRPr>
            </a:lvl1pPr>
          </a:lstStyle>
          <a:p>
            <a:pPr lvl="0"/>
            <a:r>
              <a:rPr lang="en-US"/>
              <a:t>Click to edit Master text styles</a:t>
            </a:r>
          </a:p>
        </p:txBody>
      </p:sp>
      <p:sp>
        <p:nvSpPr>
          <p:cNvPr id="5" name="Title 4"/>
          <p:cNvSpPr>
            <a:spLocks noGrp="1"/>
          </p:cNvSpPr>
          <p:nvPr>
            <p:ph type="title"/>
          </p:nvPr>
        </p:nvSpPr>
        <p:spPr>
          <a:xfrm>
            <a:off x="615553" y="1609344"/>
            <a:ext cx="9893506" cy="846386"/>
          </a:xfrm>
        </p:spPr>
        <p:txBody>
          <a:bodyPr>
            <a:noAutofit/>
          </a:bodyPr>
          <a:lstStyle>
            <a:lvl1pPr marL="0" indent="0" algn="l">
              <a:lnSpc>
                <a:spcPts val="6600"/>
              </a:lnSpc>
              <a:spcBef>
                <a:spcPts val="1415"/>
              </a:spcBef>
              <a:buFont typeface="Arial" panose="020B0604020202020204" pitchFamily="34" charset="0"/>
              <a:buNone/>
              <a:defRPr sz="7200" kern="1200" spc="-10" baseline="0"/>
            </a:lvl1pPr>
          </a:lstStyle>
          <a:p>
            <a:r>
              <a:rPr lang="en-US"/>
              <a:t>Click to edit Master title style</a:t>
            </a:r>
          </a:p>
        </p:txBody>
      </p:sp>
      <p:sp>
        <p:nvSpPr>
          <p:cNvPr id="7" name="Text Placeholder 6"/>
          <p:cNvSpPr>
            <a:spLocks noGrp="1"/>
          </p:cNvSpPr>
          <p:nvPr>
            <p:ph type="body" sz="quarter" idx="11"/>
          </p:nvPr>
        </p:nvSpPr>
        <p:spPr>
          <a:xfrm>
            <a:off x="612775" y="502920"/>
            <a:ext cx="9893506"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3" name="Text Placeholder 2"/>
          <p:cNvSpPr>
            <a:spLocks noGrp="1"/>
          </p:cNvSpPr>
          <p:nvPr>
            <p:ph type="body" sz="quarter" idx="12"/>
          </p:nvPr>
        </p:nvSpPr>
        <p:spPr>
          <a:xfrm>
            <a:off x="612648" y="2634412"/>
            <a:ext cx="4798514" cy="3872223"/>
          </a:xfrm>
        </p:spPr>
        <p:txBody>
          <a:bodyPr tIns="182880">
            <a:noAutofit/>
          </a:bodyPr>
          <a:lstStyle>
            <a:lvl1pPr marL="0" indent="0">
              <a:lnSpc>
                <a:spcPts val="3900"/>
              </a:lnSpc>
              <a:spcBef>
                <a:spcPts val="0"/>
              </a:spcBef>
              <a:spcAft>
                <a:spcPts val="1800"/>
              </a:spcAft>
              <a:buFont typeface="Arial"/>
              <a:buNone/>
              <a:defRPr sz="2400" kern="1200" spc="-10" baseline="0">
                <a:latin typeface="Arial" charset="0"/>
                <a:ea typeface="Arial" charset="0"/>
                <a:cs typeface="Arial" charset="0"/>
              </a:defRPr>
            </a:lvl1pPr>
            <a:lvl2pPr marL="457200" indent="0">
              <a:buClrTx/>
              <a:buFont typeface="Arial"/>
              <a:buNone/>
              <a:defRPr sz="2800" baseline="0">
                <a:latin typeface="Arial"/>
                <a:cs typeface="Arial"/>
              </a:defRPr>
            </a:lvl2pPr>
          </a:lstStyle>
          <a:p>
            <a:pPr lvl="0"/>
            <a:r>
              <a:rPr lang="en-US"/>
              <a:t>Click to edit Master text styles</a:t>
            </a:r>
          </a:p>
        </p:txBody>
      </p:sp>
      <p:sp>
        <p:nvSpPr>
          <p:cNvPr id="26" name="Text Placeholder 2"/>
          <p:cNvSpPr>
            <a:spLocks noGrp="1"/>
          </p:cNvSpPr>
          <p:nvPr>
            <p:ph type="body" sz="quarter" idx="13"/>
          </p:nvPr>
        </p:nvSpPr>
        <p:spPr>
          <a:xfrm>
            <a:off x="5707767" y="2634412"/>
            <a:ext cx="4798514" cy="3872223"/>
          </a:xfrm>
        </p:spPr>
        <p:txBody>
          <a:bodyPr tIns="182880">
            <a:noAutofit/>
          </a:bodyPr>
          <a:lstStyle>
            <a:lvl1pPr marL="0" indent="0">
              <a:lnSpc>
                <a:spcPts val="3900"/>
              </a:lnSpc>
              <a:spcBef>
                <a:spcPts val="0"/>
              </a:spcBef>
              <a:spcAft>
                <a:spcPts val="1800"/>
              </a:spcAft>
              <a:buFont typeface="Arial" panose="020B0604020202020204" pitchFamily="34" charset="0"/>
              <a:buNone/>
              <a:defRPr sz="2400" kern="1200" spc="-10" baseline="0">
                <a:latin typeface="Arial" charset="0"/>
                <a:ea typeface="Arial" charset="0"/>
                <a:cs typeface="Arial" charset="0"/>
              </a:defRPr>
            </a:lvl1pPr>
          </a:lstStyle>
          <a:p>
            <a:pPr lvl="0"/>
            <a:r>
              <a:rPr lang="en-US"/>
              <a:t>Click to edit Master text styles</a:t>
            </a:r>
          </a:p>
        </p:txBody>
      </p:sp>
      <p:sp>
        <p:nvSpPr>
          <p:cNvPr id="10" name="Text Placeholder 9"/>
          <p:cNvSpPr>
            <a:spLocks noGrp="1"/>
          </p:cNvSpPr>
          <p:nvPr>
            <p:ph type="body" sz="quarter" idx="15"/>
          </p:nvPr>
        </p:nvSpPr>
        <p:spPr>
          <a:xfrm>
            <a:off x="612648" y="9074362"/>
            <a:ext cx="3190930" cy="1015663"/>
          </a:xfrm>
        </p:spPr>
        <p:txBody>
          <a:bodyPr>
            <a:noAutofit/>
          </a:bodyPr>
          <a:lstStyle>
            <a:lvl1pPr marL="0" indent="0">
              <a:lnSpc>
                <a:spcPct val="100000"/>
              </a:lnSpc>
              <a:spcBef>
                <a:spcPts val="864"/>
              </a:spcBef>
              <a:buFont typeface="Arial" panose="020B0604020202020204" pitchFamily="34" charset="0"/>
              <a:buNone/>
              <a:defRPr sz="2400" kern="1200" spc="-10" baseline="0">
                <a:latin typeface="Arial" charset="0"/>
                <a:ea typeface="Arial" charset="0"/>
                <a:cs typeface="Arial" charset="0"/>
              </a:defRPr>
            </a:lvl1pPr>
          </a:lstStyle>
          <a:p>
            <a:pPr lvl="0"/>
            <a:r>
              <a:rPr lang="en-US"/>
              <a:t>Click to edit Master text styles</a:t>
            </a:r>
          </a:p>
        </p:txBody>
      </p:sp>
      <p:sp>
        <p:nvSpPr>
          <p:cNvPr id="14" name="Holder 6">
            <a:extLst>
              <a:ext uri="{FF2B5EF4-FFF2-40B4-BE49-F238E27FC236}">
                <a16:creationId xmlns:a16="http://schemas.microsoft.com/office/drawing/2014/main" id="{5C8C91C8-DECF-484A-BA3D-F8EA4C017E8C}"/>
              </a:ext>
            </a:extLst>
          </p:cNvPr>
          <p:cNvSpPr>
            <a:spLocks noGrp="1"/>
          </p:cNvSpPr>
          <p:nvPr>
            <p:ph type="sldNum" sz="quarter" idx="20"/>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C5F3FFB1-13D9-4546-A272-261E975E298C}" type="slidenum">
              <a:rPr lang="en-US" altLang="en-US"/>
              <a:pPr/>
              <a:t>‹#›</a:t>
            </a:fld>
            <a:endParaRPr lang="en-US" altLang="en-US"/>
          </a:p>
        </p:txBody>
      </p:sp>
      <p:sp>
        <p:nvSpPr>
          <p:cNvPr id="16" name="Text Placeholder 3">
            <a:extLst>
              <a:ext uri="{FF2B5EF4-FFF2-40B4-BE49-F238E27FC236}">
                <a16:creationId xmlns:a16="http://schemas.microsoft.com/office/drawing/2014/main" id="{AAA36983-CBB5-FC43-BECB-506BE8C7E797}"/>
              </a:ext>
            </a:extLst>
          </p:cNvPr>
          <p:cNvSpPr>
            <a:spLocks noGrp="1"/>
          </p:cNvSpPr>
          <p:nvPr>
            <p:ph type="body" sz="quarter" idx="21" hasCustomPrompt="1"/>
          </p:nvPr>
        </p:nvSpPr>
        <p:spPr>
          <a:xfrm>
            <a:off x="2216150" y="10226675"/>
            <a:ext cx="14002257"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pic>
        <p:nvPicPr>
          <p:cNvPr id="17" name="Picture 4">
            <a:extLst>
              <a:ext uri="{FF2B5EF4-FFF2-40B4-BE49-F238E27FC236}">
                <a16:creationId xmlns:a16="http://schemas.microsoft.com/office/drawing/2014/main" id="{8554B804-59FC-6542-B279-D3A2432DF80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7540" b="17540"/>
          <a:stretch/>
        </p:blipFill>
        <p:spPr bwMode="auto">
          <a:xfrm>
            <a:off x="16452849" y="10150475"/>
            <a:ext cx="3276601" cy="70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5868110"/>
      </p:ext>
    </p:extLst>
  </p:cSld>
  <p:clrMapOvr>
    <a:masterClrMapping/>
  </p:clrMapOvr>
  <p:hf hdr="0" dt="0"/>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1_3.1 Index">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860B42-5C28-4836-AACA-12D037B5806F}"/>
              </a:ext>
            </a:extLst>
          </p:cNvPr>
          <p:cNvSpPr/>
          <p:nvPr userDrawn="1"/>
        </p:nvSpPr>
        <p:spPr>
          <a:xfrm>
            <a:off x="9290050" y="0"/>
            <a:ext cx="10814050" cy="11309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Picture 4"/>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12775" y="1900697"/>
            <a:ext cx="7534275" cy="198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Holder 2"/>
          <p:cNvSpPr>
            <a:spLocks noGrp="1"/>
          </p:cNvSpPr>
          <p:nvPr>
            <p:ph type="ctrTitle"/>
          </p:nvPr>
        </p:nvSpPr>
        <p:spPr>
          <a:xfrm>
            <a:off x="612648" y="950976"/>
            <a:ext cx="7534275" cy="553998"/>
          </a:xfrm>
          <a:prstGeom prst="rect">
            <a:avLst/>
          </a:prstGeom>
        </p:spPr>
        <p:txBody>
          <a:bodyPr wrap="square" anchor="t">
            <a:spAutoFit/>
          </a:bodyPr>
          <a:lstStyle>
            <a:lvl1pPr marL="0" marR="5080" algn="l">
              <a:lnSpc>
                <a:spcPct val="100000"/>
              </a:lnSpc>
              <a:spcBef>
                <a:spcPts val="0"/>
              </a:spcBef>
              <a:defRPr sz="3600" b="0" i="0" kern="1200" spc="-10" baseline="0">
                <a:solidFill>
                  <a:srgbClr val="010202"/>
                </a:solidFill>
                <a:latin typeface="Arial"/>
                <a:cs typeface="Arial"/>
              </a:defRPr>
            </a:lvl1pPr>
          </a:lstStyle>
          <a:p>
            <a:r>
              <a:rPr lang="en-US"/>
              <a:t>Click to edit Master title style</a:t>
            </a:r>
          </a:p>
        </p:txBody>
      </p:sp>
      <p:sp>
        <p:nvSpPr>
          <p:cNvPr id="7" name="Holder 6"/>
          <p:cNvSpPr>
            <a:spLocks noGrp="1"/>
          </p:cNvSpPr>
          <p:nvPr>
            <p:ph type="sldNum" sz="quarter" idx="12"/>
          </p:nvPr>
        </p:nvSpPr>
        <p:spPr>
          <a:xfrm>
            <a:off x="603250" y="10433050"/>
            <a:ext cx="1295400" cy="214313"/>
          </a:xfrm>
          <a:prstGeom prst="rect">
            <a:avLst/>
          </a:prstGeom>
        </p:spPr>
        <p:txBody>
          <a:bodyPr wrap="square" lIns="0" tIns="0" rIns="0" bIns="0" anchor="b" anchorCtr="0">
            <a:spAutoFit/>
          </a:bodyPr>
          <a:lstStyle>
            <a:lvl1pPr algn="l" fontAlgn="auto">
              <a:spcBef>
                <a:spcPts val="0"/>
              </a:spcBef>
              <a:spcAft>
                <a:spcPts val="0"/>
              </a:spcAft>
              <a:defRPr sz="1400" b="1" cap="all" baseline="0" smtClean="0">
                <a:solidFill>
                  <a:schemeClr val="tx1"/>
                </a:solidFill>
                <a:latin typeface="Arial" panose="020B0604020202020204" pitchFamily="34" charset="0"/>
                <a:ea typeface="+mn-ea"/>
                <a:cs typeface="Arial" panose="020B0604020202020204" pitchFamily="34" charset="0"/>
              </a:defRPr>
            </a:lvl1pPr>
          </a:lstStyle>
          <a:p>
            <a:pPr>
              <a:defRPr/>
            </a:pPr>
            <a:fld id="{78368AFC-FE9F-D847-9A28-AC25DAA724DC}" type="slidenum">
              <a:rPr lang="en-US"/>
              <a:pPr>
                <a:defRPr/>
              </a:pPr>
              <a:t>‹#›</a:t>
            </a:fld>
            <a:endParaRPr lang="en-US"/>
          </a:p>
        </p:txBody>
      </p:sp>
      <p:sp>
        <p:nvSpPr>
          <p:cNvPr id="8" name="Text Placeholder 7">
            <a:extLst>
              <a:ext uri="{FF2B5EF4-FFF2-40B4-BE49-F238E27FC236}">
                <a16:creationId xmlns:a16="http://schemas.microsoft.com/office/drawing/2014/main" id="{098AB5B5-FEFC-4034-B37B-7489B4E2D78C}"/>
              </a:ext>
            </a:extLst>
          </p:cNvPr>
          <p:cNvSpPr>
            <a:spLocks noGrp="1"/>
          </p:cNvSpPr>
          <p:nvPr>
            <p:ph type="body" sz="quarter" idx="16" hasCustomPrompt="1"/>
          </p:nvPr>
        </p:nvSpPr>
        <p:spPr>
          <a:xfrm>
            <a:off x="603250" y="2454275"/>
            <a:ext cx="7543800" cy="7453313"/>
          </a:xfrm>
        </p:spPr>
        <p:txBody>
          <a:bodyPr/>
          <a:lstStyle>
            <a:lvl1pPr>
              <a:defRPr sz="7200">
                <a:latin typeface="Arial" panose="020B0604020202020204" pitchFamily="34" charset="0"/>
                <a:cs typeface="Arial" panose="020B0604020202020204" pitchFamily="34" charset="0"/>
              </a:defRPr>
            </a:lvl1pPr>
          </a:lstStyle>
          <a:p>
            <a:pPr lvl="0"/>
            <a:r>
              <a:rPr lang="en-US"/>
              <a:t>Add statement</a:t>
            </a:r>
            <a:endParaRPr lang="es-MX"/>
          </a:p>
        </p:txBody>
      </p:sp>
      <p:sp>
        <p:nvSpPr>
          <p:cNvPr id="12" name="Text Placeholder 5">
            <a:extLst>
              <a:ext uri="{FF2B5EF4-FFF2-40B4-BE49-F238E27FC236}">
                <a16:creationId xmlns:a16="http://schemas.microsoft.com/office/drawing/2014/main" id="{2A81A92E-3FAD-6840-B2EF-EBD6B46048D2}"/>
              </a:ext>
            </a:extLst>
          </p:cNvPr>
          <p:cNvSpPr>
            <a:spLocks noGrp="1"/>
          </p:cNvSpPr>
          <p:nvPr>
            <p:ph type="body" sz="quarter" idx="17"/>
          </p:nvPr>
        </p:nvSpPr>
        <p:spPr>
          <a:xfrm>
            <a:off x="10052050" y="2454275"/>
            <a:ext cx="9448800" cy="7453313"/>
          </a:xfrm>
        </p:spPr>
        <p:txBody>
          <a:bodyPr/>
          <a:lstStyle>
            <a:lvl1pPr>
              <a:lnSpc>
                <a:spcPct val="100000"/>
              </a:lnSpc>
              <a:spcBef>
                <a:spcPts val="800"/>
              </a:spcBef>
              <a:spcAft>
                <a:spcPts val="800"/>
              </a:spcAft>
              <a:defRPr sz="36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2pPr>
            <a:lvl3pPr marL="34290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3pPr>
            <a:lvl4pPr marL="116586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3">
            <a:extLst>
              <a:ext uri="{FF2B5EF4-FFF2-40B4-BE49-F238E27FC236}">
                <a16:creationId xmlns:a16="http://schemas.microsoft.com/office/drawing/2014/main" id="{BEDE796D-B132-694E-BDEC-8F9168F57824}"/>
              </a:ext>
            </a:extLst>
          </p:cNvPr>
          <p:cNvSpPr>
            <a:spLocks noGrp="1"/>
          </p:cNvSpPr>
          <p:nvPr>
            <p:ph type="body" sz="quarter" idx="11" hasCustomPrompt="1"/>
          </p:nvPr>
        </p:nvSpPr>
        <p:spPr>
          <a:xfrm>
            <a:off x="2216150" y="10074275"/>
            <a:ext cx="5930773" cy="6111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pic>
        <p:nvPicPr>
          <p:cNvPr id="13" name="Picture 4">
            <a:extLst>
              <a:ext uri="{FF2B5EF4-FFF2-40B4-BE49-F238E27FC236}">
                <a16:creationId xmlns:a16="http://schemas.microsoft.com/office/drawing/2014/main" id="{9BC8225B-3A9D-0A4F-8415-676E567ED1A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7540" b="17540"/>
          <a:stretch/>
        </p:blipFill>
        <p:spPr bwMode="auto">
          <a:xfrm>
            <a:off x="16452849" y="10150475"/>
            <a:ext cx="3276601" cy="70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7105029"/>
      </p:ext>
    </p:extLst>
  </p:cSld>
  <p:clrMapOvr>
    <a:masterClrMapping/>
  </p:clrMapOvr>
  <p:hf hdr="0" dt="0"/>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1_3.1 Index">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860B42-5C28-4836-AACA-12D037B5806F}"/>
              </a:ext>
            </a:extLst>
          </p:cNvPr>
          <p:cNvSpPr/>
          <p:nvPr userDrawn="1"/>
        </p:nvSpPr>
        <p:spPr>
          <a:xfrm>
            <a:off x="9290050" y="0"/>
            <a:ext cx="10814050" cy="11309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Picture 4"/>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12775" y="1900697"/>
            <a:ext cx="7534275" cy="198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Holder 2"/>
          <p:cNvSpPr>
            <a:spLocks noGrp="1"/>
          </p:cNvSpPr>
          <p:nvPr>
            <p:ph type="ctrTitle"/>
          </p:nvPr>
        </p:nvSpPr>
        <p:spPr>
          <a:xfrm>
            <a:off x="612648" y="950976"/>
            <a:ext cx="7534275" cy="553998"/>
          </a:xfrm>
          <a:prstGeom prst="rect">
            <a:avLst/>
          </a:prstGeom>
        </p:spPr>
        <p:txBody>
          <a:bodyPr wrap="square" anchor="t">
            <a:spAutoFit/>
          </a:bodyPr>
          <a:lstStyle>
            <a:lvl1pPr marL="0" marR="5080" algn="l">
              <a:lnSpc>
                <a:spcPct val="100000"/>
              </a:lnSpc>
              <a:spcBef>
                <a:spcPts val="0"/>
              </a:spcBef>
              <a:defRPr sz="3600" b="0" i="0" kern="1200" spc="-10" baseline="0">
                <a:solidFill>
                  <a:srgbClr val="010202"/>
                </a:solidFill>
                <a:latin typeface="Arial"/>
                <a:cs typeface="Arial"/>
              </a:defRPr>
            </a:lvl1pPr>
          </a:lstStyle>
          <a:p>
            <a:r>
              <a:rPr lang="en-US"/>
              <a:t>Click to edit Master title style</a:t>
            </a:r>
          </a:p>
        </p:txBody>
      </p:sp>
      <p:sp>
        <p:nvSpPr>
          <p:cNvPr id="7" name="Holder 6"/>
          <p:cNvSpPr>
            <a:spLocks noGrp="1"/>
          </p:cNvSpPr>
          <p:nvPr>
            <p:ph type="sldNum" sz="quarter" idx="12"/>
          </p:nvPr>
        </p:nvSpPr>
        <p:spPr>
          <a:xfrm>
            <a:off x="603250" y="10433050"/>
            <a:ext cx="1295400" cy="214313"/>
          </a:xfrm>
          <a:prstGeom prst="rect">
            <a:avLst/>
          </a:prstGeom>
        </p:spPr>
        <p:txBody>
          <a:bodyPr wrap="square" lIns="0" tIns="0" rIns="0" bIns="0" anchor="b" anchorCtr="0">
            <a:spAutoFit/>
          </a:bodyPr>
          <a:lstStyle>
            <a:lvl1pPr algn="l" fontAlgn="auto">
              <a:spcBef>
                <a:spcPts val="0"/>
              </a:spcBef>
              <a:spcAft>
                <a:spcPts val="0"/>
              </a:spcAft>
              <a:defRPr sz="1400" b="1" cap="all" baseline="0" smtClean="0">
                <a:solidFill>
                  <a:schemeClr val="tx1"/>
                </a:solidFill>
                <a:latin typeface="Arial" panose="020B0604020202020204" pitchFamily="34" charset="0"/>
                <a:ea typeface="+mn-ea"/>
                <a:cs typeface="Arial" panose="020B0604020202020204" pitchFamily="34" charset="0"/>
              </a:defRPr>
            </a:lvl1pPr>
          </a:lstStyle>
          <a:p>
            <a:pPr>
              <a:defRPr/>
            </a:pPr>
            <a:fld id="{78368AFC-FE9F-D847-9A28-AC25DAA724DC}" type="slidenum">
              <a:rPr lang="en-US"/>
              <a:pPr>
                <a:defRPr/>
              </a:pPr>
              <a:t>‹#›</a:t>
            </a:fld>
            <a:endParaRPr lang="en-US"/>
          </a:p>
        </p:txBody>
      </p:sp>
      <p:sp>
        <p:nvSpPr>
          <p:cNvPr id="8" name="Text Placeholder 7">
            <a:extLst>
              <a:ext uri="{FF2B5EF4-FFF2-40B4-BE49-F238E27FC236}">
                <a16:creationId xmlns:a16="http://schemas.microsoft.com/office/drawing/2014/main" id="{098AB5B5-FEFC-4034-B37B-7489B4E2D78C}"/>
              </a:ext>
            </a:extLst>
          </p:cNvPr>
          <p:cNvSpPr>
            <a:spLocks noGrp="1"/>
          </p:cNvSpPr>
          <p:nvPr>
            <p:ph type="body" sz="quarter" idx="16" hasCustomPrompt="1"/>
          </p:nvPr>
        </p:nvSpPr>
        <p:spPr>
          <a:xfrm>
            <a:off x="603250" y="2454275"/>
            <a:ext cx="7543800" cy="7453313"/>
          </a:xfrm>
        </p:spPr>
        <p:txBody>
          <a:bodyPr/>
          <a:lstStyle>
            <a:lvl1pPr>
              <a:defRPr sz="7200">
                <a:latin typeface="Arial" panose="020B0604020202020204" pitchFamily="34" charset="0"/>
                <a:cs typeface="Arial" panose="020B0604020202020204" pitchFamily="34" charset="0"/>
              </a:defRPr>
            </a:lvl1pPr>
          </a:lstStyle>
          <a:p>
            <a:pPr lvl="0"/>
            <a:r>
              <a:rPr lang="en-US"/>
              <a:t>Add statement</a:t>
            </a:r>
            <a:endParaRPr lang="es-MX"/>
          </a:p>
        </p:txBody>
      </p:sp>
      <p:sp>
        <p:nvSpPr>
          <p:cNvPr id="12" name="Text Placeholder 5">
            <a:extLst>
              <a:ext uri="{FF2B5EF4-FFF2-40B4-BE49-F238E27FC236}">
                <a16:creationId xmlns:a16="http://schemas.microsoft.com/office/drawing/2014/main" id="{2A81A92E-3FAD-6840-B2EF-EBD6B46048D2}"/>
              </a:ext>
            </a:extLst>
          </p:cNvPr>
          <p:cNvSpPr>
            <a:spLocks noGrp="1"/>
          </p:cNvSpPr>
          <p:nvPr>
            <p:ph type="body" sz="quarter" idx="17"/>
          </p:nvPr>
        </p:nvSpPr>
        <p:spPr>
          <a:xfrm>
            <a:off x="10052050" y="2454275"/>
            <a:ext cx="9448800" cy="7453313"/>
          </a:xfrm>
        </p:spPr>
        <p:txBody>
          <a:bodyPr/>
          <a:lstStyle>
            <a:lvl1pPr>
              <a:lnSpc>
                <a:spcPct val="100000"/>
              </a:lnSpc>
              <a:spcBef>
                <a:spcPts val="800"/>
              </a:spcBef>
              <a:spcAft>
                <a:spcPts val="800"/>
              </a:spcAft>
              <a:defRPr sz="36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2pPr>
            <a:lvl3pPr marL="34290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3pPr>
            <a:lvl4pPr marL="116586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3">
            <a:extLst>
              <a:ext uri="{FF2B5EF4-FFF2-40B4-BE49-F238E27FC236}">
                <a16:creationId xmlns:a16="http://schemas.microsoft.com/office/drawing/2014/main" id="{BEDE796D-B132-694E-BDEC-8F9168F57824}"/>
              </a:ext>
            </a:extLst>
          </p:cNvPr>
          <p:cNvSpPr>
            <a:spLocks noGrp="1"/>
          </p:cNvSpPr>
          <p:nvPr>
            <p:ph type="body" sz="quarter" idx="11" hasCustomPrompt="1"/>
          </p:nvPr>
        </p:nvSpPr>
        <p:spPr>
          <a:xfrm>
            <a:off x="2216150" y="10074275"/>
            <a:ext cx="5930773" cy="6111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pic>
        <p:nvPicPr>
          <p:cNvPr id="13" name="Picture 4">
            <a:extLst>
              <a:ext uri="{FF2B5EF4-FFF2-40B4-BE49-F238E27FC236}">
                <a16:creationId xmlns:a16="http://schemas.microsoft.com/office/drawing/2014/main" id="{9BC8225B-3A9D-0A4F-8415-676E567ED1A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7540" b="17540"/>
          <a:stretch/>
        </p:blipFill>
        <p:spPr bwMode="auto">
          <a:xfrm>
            <a:off x="16452849" y="10150475"/>
            <a:ext cx="3276601" cy="70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7105029"/>
      </p:ext>
    </p:extLst>
  </p:cSld>
  <p:clrMapOvr>
    <a:masterClrMapping/>
  </p:clrMapOvr>
  <p:hf hdr="0" dt="0"/>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4 AES Internal [Image]">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7B561F0A-29B3-B241-8B5F-EC82023290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2775" y="5953125"/>
            <a:ext cx="18845213"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Picture Placeholder 3"/>
          <p:cNvSpPr>
            <a:spLocks noGrp="1"/>
          </p:cNvSpPr>
          <p:nvPr>
            <p:ph type="pic" sz="quarter" idx="19"/>
          </p:nvPr>
        </p:nvSpPr>
        <p:spPr>
          <a:xfrm>
            <a:off x="10204704" y="6135624"/>
            <a:ext cx="7671816" cy="3941064"/>
          </a:xfrm>
        </p:spPr>
        <p:txBody>
          <a:bodyPr>
            <a:normAutofit/>
          </a:bodyPr>
          <a:lstStyle/>
          <a:p>
            <a:pPr lvl="0"/>
            <a:r>
              <a:rPr lang="en-US" noProof="0"/>
              <a:t>Click icon to add picture</a:t>
            </a:r>
          </a:p>
        </p:txBody>
      </p:sp>
      <p:sp>
        <p:nvSpPr>
          <p:cNvPr id="19" name="Picture Placeholder 3"/>
          <p:cNvSpPr>
            <a:spLocks noGrp="1"/>
          </p:cNvSpPr>
          <p:nvPr>
            <p:ph type="pic" sz="quarter" idx="18"/>
          </p:nvPr>
        </p:nvSpPr>
        <p:spPr>
          <a:xfrm>
            <a:off x="5102352" y="6144768"/>
            <a:ext cx="3193620" cy="3008376"/>
          </a:xfrm>
        </p:spPr>
        <p:txBody>
          <a:bodyPr>
            <a:normAutofit/>
          </a:bodyPr>
          <a:lstStyle/>
          <a:p>
            <a:pPr lvl="0"/>
            <a:r>
              <a:rPr lang="en-US" noProof="0"/>
              <a:t>Click icon to add picture</a:t>
            </a:r>
          </a:p>
        </p:txBody>
      </p:sp>
      <p:sp>
        <p:nvSpPr>
          <p:cNvPr id="18" name="Picture Placeholder 3"/>
          <p:cNvSpPr>
            <a:spLocks noGrp="1"/>
          </p:cNvSpPr>
          <p:nvPr>
            <p:ph type="pic" sz="quarter" idx="17"/>
          </p:nvPr>
        </p:nvSpPr>
        <p:spPr>
          <a:xfrm>
            <a:off x="7013448" y="3246120"/>
            <a:ext cx="3191256" cy="2715768"/>
          </a:xfrm>
        </p:spPr>
        <p:txBody>
          <a:bodyPr>
            <a:normAutofit/>
          </a:bodyPr>
          <a:lstStyle/>
          <a:p>
            <a:pPr lvl="0"/>
            <a:r>
              <a:rPr lang="en-US" noProof="0"/>
              <a:t>Click icon to add picture</a:t>
            </a:r>
          </a:p>
        </p:txBody>
      </p:sp>
      <p:sp>
        <p:nvSpPr>
          <p:cNvPr id="4" name="Picture Placeholder 3"/>
          <p:cNvSpPr>
            <a:spLocks noGrp="1"/>
          </p:cNvSpPr>
          <p:nvPr>
            <p:ph type="pic" sz="quarter" idx="16"/>
          </p:nvPr>
        </p:nvSpPr>
        <p:spPr>
          <a:xfrm>
            <a:off x="0" y="1545335"/>
            <a:ext cx="5103813" cy="4416553"/>
          </a:xfrm>
        </p:spPr>
        <p:txBody>
          <a:bodyPr>
            <a:normAutofit/>
          </a:bodyPr>
          <a:lstStyle/>
          <a:p>
            <a:pPr lvl="0"/>
            <a:r>
              <a:rPr lang="en-US" noProof="0"/>
              <a:t>Click icon to add picture</a:t>
            </a:r>
          </a:p>
        </p:txBody>
      </p:sp>
      <p:sp>
        <p:nvSpPr>
          <p:cNvPr id="5" name="Title 4"/>
          <p:cNvSpPr>
            <a:spLocks noGrp="1"/>
          </p:cNvSpPr>
          <p:nvPr>
            <p:ph type="title"/>
          </p:nvPr>
        </p:nvSpPr>
        <p:spPr>
          <a:xfrm>
            <a:off x="11814048" y="1545335"/>
            <a:ext cx="6089904" cy="1477328"/>
          </a:xfrm>
        </p:spPr>
        <p:txBody>
          <a:bodyPr tIns="64008">
            <a:noAutofit/>
          </a:bodyPr>
          <a:lstStyle>
            <a:lvl1pPr algn="l">
              <a:lnSpc>
                <a:spcPct val="100000"/>
              </a:lnSpc>
              <a:spcBef>
                <a:spcPts val="492"/>
              </a:spcBef>
              <a:defRPr sz="3600" kern="1200" spc="-10" baseline="0"/>
            </a:lvl1pPr>
          </a:lstStyle>
          <a:p>
            <a:r>
              <a:rPr lang="en-US"/>
              <a:t>Click to edit Master title style</a:t>
            </a:r>
          </a:p>
        </p:txBody>
      </p:sp>
      <p:sp>
        <p:nvSpPr>
          <p:cNvPr id="7" name="Text Placeholder 6"/>
          <p:cNvSpPr>
            <a:spLocks noGrp="1"/>
          </p:cNvSpPr>
          <p:nvPr>
            <p:ph type="body" sz="quarter" idx="11"/>
          </p:nvPr>
        </p:nvSpPr>
        <p:spPr>
          <a:xfrm>
            <a:off x="612775" y="502920"/>
            <a:ext cx="18845213"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10" name="Text Placeholder 9"/>
          <p:cNvSpPr>
            <a:spLocks noGrp="1"/>
          </p:cNvSpPr>
          <p:nvPr>
            <p:ph type="body" sz="quarter" idx="15"/>
          </p:nvPr>
        </p:nvSpPr>
        <p:spPr>
          <a:xfrm>
            <a:off x="612648" y="7562087"/>
            <a:ext cx="2880360" cy="1536192"/>
          </a:xfrm>
        </p:spPr>
        <p:txBody>
          <a:bodyPr>
            <a:noAutofit/>
          </a:bodyPr>
          <a:lstStyle>
            <a:lvl1pPr marL="0">
              <a:spcBef>
                <a:spcPts val="0"/>
              </a:spcBef>
              <a:defRPr sz="2400" kern="1200" spc="-10" baseline="0">
                <a:latin typeface="Arial" charset="0"/>
                <a:ea typeface="Arial" charset="0"/>
                <a:cs typeface="Arial" charset="0"/>
              </a:defRPr>
            </a:lvl1pPr>
          </a:lstStyle>
          <a:p>
            <a:pPr lvl="0"/>
            <a:r>
              <a:rPr lang="en-US"/>
              <a:t>Click to edit Master text styles</a:t>
            </a:r>
          </a:p>
        </p:txBody>
      </p:sp>
      <p:sp>
        <p:nvSpPr>
          <p:cNvPr id="15" name="Text Placeholder 3"/>
          <p:cNvSpPr>
            <a:spLocks noGrp="1"/>
          </p:cNvSpPr>
          <p:nvPr>
            <p:ph type="body" sz="quarter" idx="14"/>
          </p:nvPr>
        </p:nvSpPr>
        <p:spPr>
          <a:xfrm>
            <a:off x="11814048" y="3455989"/>
            <a:ext cx="6089904" cy="1477328"/>
          </a:xfrm>
        </p:spPr>
        <p:txBody>
          <a:bodyPr>
            <a:no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Lucida Grande"/>
              <a:buChar char="→"/>
              <a:defRPr sz="2400">
                <a:latin typeface="Arial" panose="020B0604020202020204" pitchFamily="34" charset="0"/>
                <a:cs typeface="Arial" panose="020B0604020202020204" pitchFamily="34" charset="0"/>
              </a:defRPr>
            </a:lvl2pPr>
            <a:lvl3pPr marL="0">
              <a:spcAft>
                <a:spcPts val="800"/>
              </a:spcAft>
              <a:defRPr sz="2400">
                <a:solidFill>
                  <a:schemeClr val="accent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13" name="Holder 6">
            <a:extLst>
              <a:ext uri="{FF2B5EF4-FFF2-40B4-BE49-F238E27FC236}">
                <a16:creationId xmlns:a16="http://schemas.microsoft.com/office/drawing/2014/main" id="{EE1CCA96-FFEE-7B45-9A8D-B913A22990E9}"/>
              </a:ext>
            </a:extLst>
          </p:cNvPr>
          <p:cNvSpPr>
            <a:spLocks noGrp="1"/>
          </p:cNvSpPr>
          <p:nvPr>
            <p:ph type="sldNum" sz="quarter" idx="21"/>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810481C2-6D2D-C74B-B402-1FA91C1CF7B0}" type="slidenum">
              <a:rPr lang="en-US" altLang="en-US"/>
              <a:pPr/>
              <a:t>‹#›</a:t>
            </a:fld>
            <a:endParaRPr lang="en-US" altLang="en-US"/>
          </a:p>
        </p:txBody>
      </p:sp>
      <p:sp>
        <p:nvSpPr>
          <p:cNvPr id="16" name="Text Placeholder 3">
            <a:extLst>
              <a:ext uri="{FF2B5EF4-FFF2-40B4-BE49-F238E27FC236}">
                <a16:creationId xmlns:a16="http://schemas.microsoft.com/office/drawing/2014/main" id="{6D2FEFF6-BF85-364E-BC81-6CB44811A2D6}"/>
              </a:ext>
            </a:extLst>
          </p:cNvPr>
          <p:cNvSpPr>
            <a:spLocks noGrp="1"/>
          </p:cNvSpPr>
          <p:nvPr>
            <p:ph type="body" sz="quarter" idx="22" hasCustomPrompt="1"/>
          </p:nvPr>
        </p:nvSpPr>
        <p:spPr>
          <a:xfrm>
            <a:off x="2216150" y="10226675"/>
            <a:ext cx="14002257"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pic>
        <p:nvPicPr>
          <p:cNvPr id="17" name="Picture 4">
            <a:extLst>
              <a:ext uri="{FF2B5EF4-FFF2-40B4-BE49-F238E27FC236}">
                <a16:creationId xmlns:a16="http://schemas.microsoft.com/office/drawing/2014/main" id="{3AC7B2B6-A244-F941-8379-26C34F33D89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7540" b="17540"/>
          <a:stretch/>
        </p:blipFill>
        <p:spPr bwMode="auto">
          <a:xfrm>
            <a:off x="16452849" y="10150475"/>
            <a:ext cx="3276601" cy="70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7046917"/>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 AES Internal [3 Column Image]">
    <p:spTree>
      <p:nvGrpSpPr>
        <p:cNvPr id="1" name=""/>
        <p:cNvGrpSpPr/>
        <p:nvPr/>
      </p:nvGrpSpPr>
      <p:grpSpPr>
        <a:xfrm>
          <a:off x="0" y="0"/>
          <a:ext cx="0" cy="0"/>
          <a:chOff x="0" y="0"/>
          <a:chExt cx="0" cy="0"/>
        </a:xfrm>
      </p:grpSpPr>
      <p:pic>
        <p:nvPicPr>
          <p:cNvPr id="13" name="Picture 3" descr="A picture containing wheel&#10;&#10;Description automatically generated">
            <a:extLst>
              <a:ext uri="{FF2B5EF4-FFF2-40B4-BE49-F238E27FC236}">
                <a16:creationId xmlns:a16="http://schemas.microsoft.com/office/drawing/2014/main" id="{A7A434F8-3BE9-2A4A-8C7E-3FBF698165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6" y="10360027"/>
            <a:ext cx="841374"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1"/>
          </p:nvPr>
        </p:nvSpPr>
        <p:spPr>
          <a:xfrm>
            <a:off x="612775" y="502922"/>
            <a:ext cx="18878678"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3" name="Text Placeholder 2"/>
          <p:cNvSpPr>
            <a:spLocks noGrp="1"/>
          </p:cNvSpPr>
          <p:nvPr>
            <p:ph type="body" sz="quarter" idx="12"/>
          </p:nvPr>
        </p:nvSpPr>
        <p:spPr>
          <a:xfrm>
            <a:off x="612647" y="6656832"/>
            <a:ext cx="6086602" cy="1024896"/>
          </a:xfrm>
        </p:spPr>
        <p:txBody>
          <a:bodyPr tIns="9144">
            <a:noAutofit/>
          </a:bodyPr>
          <a:lstStyle>
            <a:lvl1pPr marL="9144">
              <a:lnSpc>
                <a:spcPts val="6599"/>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35" name="Text Placeholder 2"/>
          <p:cNvSpPr>
            <a:spLocks noGrp="1"/>
          </p:cNvSpPr>
          <p:nvPr>
            <p:ph type="body" sz="quarter" idx="16"/>
          </p:nvPr>
        </p:nvSpPr>
        <p:spPr>
          <a:xfrm>
            <a:off x="7004052" y="6656832"/>
            <a:ext cx="6095999" cy="1024896"/>
          </a:xfrm>
        </p:spPr>
        <p:txBody>
          <a:bodyPr tIns="9144">
            <a:noAutofit/>
          </a:bodyPr>
          <a:lstStyle>
            <a:lvl1pPr marL="9144">
              <a:lnSpc>
                <a:spcPts val="6599"/>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36" name="Text Placeholder 2"/>
          <p:cNvSpPr>
            <a:spLocks noGrp="1"/>
          </p:cNvSpPr>
          <p:nvPr>
            <p:ph type="body" sz="quarter" idx="17"/>
          </p:nvPr>
        </p:nvSpPr>
        <p:spPr>
          <a:xfrm>
            <a:off x="13404852" y="6656832"/>
            <a:ext cx="6095999" cy="1024896"/>
          </a:xfrm>
        </p:spPr>
        <p:txBody>
          <a:bodyPr tIns="9144">
            <a:noAutofit/>
          </a:bodyPr>
          <a:lstStyle>
            <a:lvl1pPr marL="9144">
              <a:lnSpc>
                <a:spcPts val="6599"/>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4" name="Picture Placeholder 3"/>
          <p:cNvSpPr>
            <a:spLocks noGrp="1"/>
          </p:cNvSpPr>
          <p:nvPr>
            <p:ph type="pic" sz="quarter" idx="21"/>
          </p:nvPr>
        </p:nvSpPr>
        <p:spPr>
          <a:xfrm>
            <a:off x="603251" y="1616076"/>
            <a:ext cx="6095999" cy="4724399"/>
          </a:xfrm>
        </p:spPr>
        <p:txBody>
          <a:bodyPr>
            <a:normAutofit/>
          </a:bodyPr>
          <a:lstStyle/>
          <a:p>
            <a:pPr lvl="0"/>
            <a:r>
              <a:rPr lang="en-US" noProof="0"/>
              <a:t>Click icon to add picture</a:t>
            </a:r>
          </a:p>
        </p:txBody>
      </p:sp>
      <p:sp>
        <p:nvSpPr>
          <p:cNvPr id="16" name="Picture Placeholder 3"/>
          <p:cNvSpPr>
            <a:spLocks noGrp="1"/>
          </p:cNvSpPr>
          <p:nvPr>
            <p:ph type="pic" sz="quarter" idx="22"/>
          </p:nvPr>
        </p:nvSpPr>
        <p:spPr>
          <a:xfrm>
            <a:off x="7004052" y="1616076"/>
            <a:ext cx="6095999" cy="4724399"/>
          </a:xfrm>
        </p:spPr>
        <p:txBody>
          <a:bodyPr>
            <a:normAutofit/>
          </a:bodyPr>
          <a:lstStyle/>
          <a:p>
            <a:pPr lvl="0"/>
            <a:r>
              <a:rPr lang="en-US" noProof="0"/>
              <a:t>Click icon to add picture</a:t>
            </a:r>
          </a:p>
        </p:txBody>
      </p:sp>
      <p:sp>
        <p:nvSpPr>
          <p:cNvPr id="17" name="Picture Placeholder 3"/>
          <p:cNvSpPr>
            <a:spLocks noGrp="1"/>
          </p:cNvSpPr>
          <p:nvPr>
            <p:ph type="pic" sz="quarter" idx="23"/>
          </p:nvPr>
        </p:nvSpPr>
        <p:spPr>
          <a:xfrm>
            <a:off x="13404852" y="1616076"/>
            <a:ext cx="6095999" cy="4724399"/>
          </a:xfrm>
        </p:spPr>
        <p:txBody>
          <a:bodyPr>
            <a:normAutofit/>
          </a:bodyPr>
          <a:lstStyle/>
          <a:p>
            <a:pPr lvl="0"/>
            <a:r>
              <a:rPr lang="en-US" noProof="0"/>
              <a:t>Click icon to add picture</a:t>
            </a:r>
          </a:p>
        </p:txBody>
      </p:sp>
      <p:sp>
        <p:nvSpPr>
          <p:cNvPr id="15" name="Text Placeholder 3"/>
          <p:cNvSpPr>
            <a:spLocks noGrp="1"/>
          </p:cNvSpPr>
          <p:nvPr>
            <p:ph type="body" sz="quarter" idx="14"/>
          </p:nvPr>
        </p:nvSpPr>
        <p:spPr>
          <a:xfrm>
            <a:off x="612648" y="8093075"/>
            <a:ext cx="6086604" cy="2261299"/>
          </a:xfrm>
        </p:spPr>
        <p:txBody>
          <a:bodyPr>
            <a:norm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79" indent="-457179">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804634" indent="-342885">
              <a:spcAft>
                <a:spcPts val="800"/>
              </a:spcAft>
              <a:buClr>
                <a:schemeClr val="tx1"/>
              </a:buClr>
              <a:buFont typeface="Arial"/>
              <a:buChar char="•"/>
              <a:defRPr sz="2399">
                <a:solidFill>
                  <a:schemeClr val="tx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1" name="Text Placeholder 3"/>
          <p:cNvSpPr>
            <a:spLocks noGrp="1"/>
          </p:cNvSpPr>
          <p:nvPr>
            <p:ph type="body" sz="quarter" idx="25"/>
          </p:nvPr>
        </p:nvSpPr>
        <p:spPr>
          <a:xfrm>
            <a:off x="7008750" y="8093075"/>
            <a:ext cx="6086604" cy="2261299"/>
          </a:xfrm>
        </p:spPr>
        <p:txBody>
          <a:bodyPr>
            <a:norm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79" indent="-457179">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804634" indent="-342885">
              <a:spcAft>
                <a:spcPts val="800"/>
              </a:spcAft>
              <a:buClr>
                <a:schemeClr val="tx1"/>
              </a:buClr>
              <a:buFont typeface="Arial"/>
              <a:buChar char="•"/>
              <a:defRPr sz="2399">
                <a:solidFill>
                  <a:schemeClr val="tx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2" name="Text Placeholder 3"/>
          <p:cNvSpPr>
            <a:spLocks noGrp="1"/>
          </p:cNvSpPr>
          <p:nvPr>
            <p:ph type="body" sz="quarter" idx="26"/>
          </p:nvPr>
        </p:nvSpPr>
        <p:spPr>
          <a:xfrm>
            <a:off x="13404851" y="8093075"/>
            <a:ext cx="6086604" cy="2261299"/>
          </a:xfrm>
        </p:spPr>
        <p:txBody>
          <a:bodyPr>
            <a:norm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79" indent="-457179">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804634" indent="-342885">
              <a:spcAft>
                <a:spcPts val="800"/>
              </a:spcAft>
              <a:buClr>
                <a:schemeClr val="tx1"/>
              </a:buClr>
              <a:buFont typeface="Arial"/>
              <a:buChar char="•"/>
              <a:defRPr sz="2399">
                <a:solidFill>
                  <a:schemeClr val="tx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4" name="Holder 6">
            <a:extLst>
              <a:ext uri="{FF2B5EF4-FFF2-40B4-BE49-F238E27FC236}">
                <a16:creationId xmlns:a16="http://schemas.microsoft.com/office/drawing/2014/main" id="{3841B631-DE3A-054C-BEB3-1EC62C2722E4}"/>
              </a:ext>
            </a:extLst>
          </p:cNvPr>
          <p:cNvSpPr>
            <a:spLocks noGrp="1"/>
          </p:cNvSpPr>
          <p:nvPr>
            <p:ph type="sldNum" sz="quarter" idx="27"/>
          </p:nvPr>
        </p:nvSpPr>
        <p:spPr>
          <a:xfrm>
            <a:off x="603251" y="10433050"/>
            <a:ext cx="1295400" cy="214314"/>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63727C78-938D-224D-96B9-CA949CEA4A44}" type="slidenum">
              <a:rPr lang="en-US" altLang="en-US"/>
              <a:pPr/>
              <a:t>‹#›</a:t>
            </a:fld>
            <a:endParaRPr lang="en-US" altLang="en-US"/>
          </a:p>
        </p:txBody>
      </p:sp>
      <p:sp>
        <p:nvSpPr>
          <p:cNvPr id="18" name="Text Placeholder 3">
            <a:extLst>
              <a:ext uri="{FF2B5EF4-FFF2-40B4-BE49-F238E27FC236}">
                <a16:creationId xmlns:a16="http://schemas.microsoft.com/office/drawing/2014/main" id="{0E81E952-3750-AF46-9E5E-7A71D721F4CC}"/>
              </a:ext>
            </a:extLst>
          </p:cNvPr>
          <p:cNvSpPr>
            <a:spLocks noGrp="1"/>
          </p:cNvSpPr>
          <p:nvPr>
            <p:ph type="body" sz="quarter" idx="28" hasCustomPrompt="1"/>
          </p:nvPr>
        </p:nvSpPr>
        <p:spPr>
          <a:xfrm>
            <a:off x="2216151" y="10150475"/>
            <a:ext cx="15989299" cy="534988"/>
          </a:xfrm>
        </p:spPr>
        <p:txBody>
          <a:bodyPr anchor="b">
            <a:normAutofit/>
          </a:bodyPr>
          <a:lstStyle>
            <a:lvl1pPr>
              <a:defRPr sz="2399"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221507323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5 AES Internal [Image]">
    <p:spTree>
      <p:nvGrpSpPr>
        <p:cNvPr id="1" name=""/>
        <p:cNvGrpSpPr/>
        <p:nvPr/>
      </p:nvGrpSpPr>
      <p:grpSpPr>
        <a:xfrm>
          <a:off x="0" y="0"/>
          <a:ext cx="0" cy="0"/>
          <a:chOff x="0" y="0"/>
          <a:chExt cx="0" cy="0"/>
        </a:xfrm>
      </p:grpSpPr>
      <p:pic>
        <p:nvPicPr>
          <p:cNvPr id="10" name="Picture 3">
            <a:extLst>
              <a:ext uri="{FF2B5EF4-FFF2-40B4-BE49-F238E27FC236}">
                <a16:creationId xmlns:a16="http://schemas.microsoft.com/office/drawing/2014/main" id="{0402E64A-ECB5-0C4A-865C-E5354D43D3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2775" y="1536700"/>
            <a:ext cx="1888807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5">
            <a:extLst>
              <a:ext uri="{FF2B5EF4-FFF2-40B4-BE49-F238E27FC236}">
                <a16:creationId xmlns:a16="http://schemas.microsoft.com/office/drawing/2014/main" id="{DEBDF0B6-9605-0A49-B739-A49B768F8AD4}"/>
              </a:ext>
            </a:extLst>
          </p:cNvPr>
          <p:cNvGrpSpPr>
            <a:grpSpLocks/>
          </p:cNvGrpSpPr>
          <p:nvPr/>
        </p:nvGrpSpPr>
        <p:grpSpPr bwMode="auto">
          <a:xfrm>
            <a:off x="6686550" y="1463675"/>
            <a:ext cx="6724650" cy="328613"/>
            <a:chOff x="6686423" y="1463675"/>
            <a:chExt cx="6724777" cy="329233"/>
          </a:xfrm>
        </p:grpSpPr>
        <p:sp>
          <p:nvSpPr>
            <p:cNvPr id="13" name="Rectangle 12">
              <a:extLst>
                <a:ext uri="{FF2B5EF4-FFF2-40B4-BE49-F238E27FC236}">
                  <a16:creationId xmlns:a16="http://schemas.microsoft.com/office/drawing/2014/main" id="{2311E319-90F8-644A-9FC0-0D0C05A5372F}"/>
                </a:ext>
              </a:extLst>
            </p:cNvPr>
            <p:cNvSpPr/>
            <p:nvPr/>
          </p:nvSpPr>
          <p:spPr>
            <a:xfrm>
              <a:off x="13085757" y="1463675"/>
              <a:ext cx="325443" cy="305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a:extLst>
                <a:ext uri="{FF2B5EF4-FFF2-40B4-BE49-F238E27FC236}">
                  <a16:creationId xmlns:a16="http://schemas.microsoft.com/office/drawing/2014/main" id="{21237614-BAD7-8F49-A183-D364A4E29B44}"/>
                </a:ext>
              </a:extLst>
            </p:cNvPr>
            <p:cNvSpPr/>
            <p:nvPr/>
          </p:nvSpPr>
          <p:spPr>
            <a:xfrm>
              <a:off x="6686423" y="1487533"/>
              <a:ext cx="325444" cy="305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5" name="Picture Placeholder 4"/>
          <p:cNvSpPr>
            <a:spLocks noGrp="1"/>
          </p:cNvSpPr>
          <p:nvPr>
            <p:ph type="pic" sz="quarter" idx="12"/>
          </p:nvPr>
        </p:nvSpPr>
        <p:spPr>
          <a:xfrm>
            <a:off x="612648" y="2029968"/>
            <a:ext cx="6073775" cy="3685032"/>
          </a:xfrm>
        </p:spPr>
        <p:txBody>
          <a:bodyPr>
            <a:normAutofit/>
          </a:bodyPr>
          <a:lstStyle/>
          <a:p>
            <a:pPr lvl="0"/>
            <a:r>
              <a:rPr lang="en-US" noProof="0"/>
              <a:t>Click icon to add picture</a:t>
            </a:r>
          </a:p>
        </p:txBody>
      </p:sp>
      <p:sp>
        <p:nvSpPr>
          <p:cNvPr id="7" name="Text Placeholder 6"/>
          <p:cNvSpPr>
            <a:spLocks noGrp="1"/>
          </p:cNvSpPr>
          <p:nvPr>
            <p:ph type="body" sz="quarter" idx="11"/>
          </p:nvPr>
        </p:nvSpPr>
        <p:spPr>
          <a:xfrm>
            <a:off x="612775" y="502920"/>
            <a:ext cx="18888075"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21" name="Picture Placeholder 4"/>
          <p:cNvSpPr>
            <a:spLocks noGrp="1"/>
          </p:cNvSpPr>
          <p:nvPr>
            <p:ph type="pic" sz="quarter" idx="13"/>
          </p:nvPr>
        </p:nvSpPr>
        <p:spPr>
          <a:xfrm>
            <a:off x="7018020" y="2029968"/>
            <a:ext cx="6073775" cy="3685032"/>
          </a:xfrm>
        </p:spPr>
        <p:txBody>
          <a:bodyPr>
            <a:normAutofit/>
          </a:bodyPr>
          <a:lstStyle/>
          <a:p>
            <a:pPr lvl="0"/>
            <a:r>
              <a:rPr lang="en-US" noProof="0"/>
              <a:t>Click icon to add picture</a:t>
            </a:r>
          </a:p>
        </p:txBody>
      </p:sp>
      <p:sp>
        <p:nvSpPr>
          <p:cNvPr id="22" name="Picture Placeholder 4"/>
          <p:cNvSpPr>
            <a:spLocks noGrp="1"/>
          </p:cNvSpPr>
          <p:nvPr>
            <p:ph type="pic" sz="quarter" idx="14"/>
          </p:nvPr>
        </p:nvSpPr>
        <p:spPr>
          <a:xfrm>
            <a:off x="13423392" y="2029968"/>
            <a:ext cx="6073775" cy="3685032"/>
          </a:xfrm>
        </p:spPr>
        <p:txBody>
          <a:bodyPr>
            <a:normAutofit/>
          </a:bodyPr>
          <a:lstStyle/>
          <a:p>
            <a:pPr lvl="0"/>
            <a:r>
              <a:rPr lang="en-US" noProof="0"/>
              <a:t>Click icon to add picture</a:t>
            </a:r>
          </a:p>
        </p:txBody>
      </p:sp>
      <p:sp>
        <p:nvSpPr>
          <p:cNvPr id="23" name="Picture Placeholder 4"/>
          <p:cNvSpPr>
            <a:spLocks noGrp="1"/>
          </p:cNvSpPr>
          <p:nvPr>
            <p:ph type="pic" sz="quarter" idx="15"/>
          </p:nvPr>
        </p:nvSpPr>
        <p:spPr>
          <a:xfrm>
            <a:off x="612648" y="6053328"/>
            <a:ext cx="6073775" cy="3685032"/>
          </a:xfrm>
        </p:spPr>
        <p:txBody>
          <a:bodyPr>
            <a:normAutofit/>
          </a:bodyPr>
          <a:lstStyle/>
          <a:p>
            <a:pPr lvl="0"/>
            <a:r>
              <a:rPr lang="en-US" noProof="0"/>
              <a:t>Click icon to add picture</a:t>
            </a:r>
          </a:p>
        </p:txBody>
      </p:sp>
      <p:sp>
        <p:nvSpPr>
          <p:cNvPr id="24" name="Picture Placeholder 4"/>
          <p:cNvSpPr>
            <a:spLocks noGrp="1"/>
          </p:cNvSpPr>
          <p:nvPr>
            <p:ph type="pic" sz="quarter" idx="16"/>
          </p:nvPr>
        </p:nvSpPr>
        <p:spPr>
          <a:xfrm>
            <a:off x="7018020" y="6053328"/>
            <a:ext cx="6073775" cy="3685032"/>
          </a:xfrm>
        </p:spPr>
        <p:txBody>
          <a:bodyPr>
            <a:normAutofit/>
          </a:bodyPr>
          <a:lstStyle/>
          <a:p>
            <a:pPr lvl="0"/>
            <a:r>
              <a:rPr lang="en-US" noProof="0"/>
              <a:t>Click icon to add picture</a:t>
            </a:r>
          </a:p>
        </p:txBody>
      </p:sp>
      <p:sp>
        <p:nvSpPr>
          <p:cNvPr id="25" name="Picture Placeholder 4"/>
          <p:cNvSpPr>
            <a:spLocks noGrp="1"/>
          </p:cNvSpPr>
          <p:nvPr>
            <p:ph type="pic" sz="quarter" idx="17"/>
          </p:nvPr>
        </p:nvSpPr>
        <p:spPr>
          <a:xfrm>
            <a:off x="13423392" y="6053328"/>
            <a:ext cx="6073775" cy="3685032"/>
          </a:xfrm>
        </p:spPr>
        <p:txBody>
          <a:bodyPr>
            <a:normAutofit/>
          </a:bodyPr>
          <a:lstStyle/>
          <a:p>
            <a:pPr lvl="0"/>
            <a:r>
              <a:rPr lang="en-US" noProof="0"/>
              <a:t>Click icon to add picture</a:t>
            </a:r>
          </a:p>
        </p:txBody>
      </p:sp>
      <p:sp>
        <p:nvSpPr>
          <p:cNvPr id="15" name="Holder 6">
            <a:extLst>
              <a:ext uri="{FF2B5EF4-FFF2-40B4-BE49-F238E27FC236}">
                <a16:creationId xmlns:a16="http://schemas.microsoft.com/office/drawing/2014/main" id="{65A1498B-A11D-6D44-8B29-C4479188770D}"/>
              </a:ext>
            </a:extLst>
          </p:cNvPr>
          <p:cNvSpPr>
            <a:spLocks noGrp="1"/>
          </p:cNvSpPr>
          <p:nvPr>
            <p:ph type="sldNum" sz="quarter" idx="19"/>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2BFC50B0-753F-224F-966A-A4CDE0D77465}" type="slidenum">
              <a:rPr lang="en-US" altLang="en-US"/>
              <a:pPr/>
              <a:t>‹#›</a:t>
            </a:fld>
            <a:endParaRPr lang="en-US" altLang="en-US"/>
          </a:p>
        </p:txBody>
      </p:sp>
      <p:sp>
        <p:nvSpPr>
          <p:cNvPr id="17" name="Text Placeholder 3">
            <a:extLst>
              <a:ext uri="{FF2B5EF4-FFF2-40B4-BE49-F238E27FC236}">
                <a16:creationId xmlns:a16="http://schemas.microsoft.com/office/drawing/2014/main" id="{613AB305-E7C7-CB4B-9771-3FDA564519EF}"/>
              </a:ext>
            </a:extLst>
          </p:cNvPr>
          <p:cNvSpPr>
            <a:spLocks noGrp="1"/>
          </p:cNvSpPr>
          <p:nvPr>
            <p:ph type="body" sz="quarter" idx="20" hasCustomPrompt="1"/>
          </p:nvPr>
        </p:nvSpPr>
        <p:spPr>
          <a:xfrm>
            <a:off x="2216150" y="10226675"/>
            <a:ext cx="14002257"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pic>
        <p:nvPicPr>
          <p:cNvPr id="18" name="Picture 4">
            <a:extLst>
              <a:ext uri="{FF2B5EF4-FFF2-40B4-BE49-F238E27FC236}">
                <a16:creationId xmlns:a16="http://schemas.microsoft.com/office/drawing/2014/main" id="{32C0DE5B-6B43-5A4C-8722-DA1B5D039AE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7540" b="17540"/>
          <a:stretch/>
        </p:blipFill>
        <p:spPr bwMode="auto">
          <a:xfrm>
            <a:off x="16452849" y="10150475"/>
            <a:ext cx="3276601" cy="70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5558518"/>
      </p:ext>
    </p:extLst>
  </p:cSld>
  <p:clrMapOvr>
    <a:masterClrMapping/>
  </p:clrMapOvr>
  <p:hf hdr="0" dt="0"/>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6 AES Internal [Image]">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612775" y="502920"/>
            <a:ext cx="6772275" cy="507831"/>
          </a:xfrm>
        </p:spPr>
        <p:txBody>
          <a:bodyPr>
            <a:noAutofit/>
          </a:bodyPr>
          <a:lstStyle>
            <a:lvl1pPr marL="0">
              <a:spcBef>
                <a:spcPts val="0"/>
              </a:spcBef>
              <a:defRPr sz="3600" spc="-10" baseline="0">
                <a:latin typeface="Arial" charset="0"/>
                <a:ea typeface="Arial" charset="0"/>
                <a:cs typeface="Arial" charset="0"/>
              </a:defRPr>
            </a:lvl1pPr>
          </a:lstStyle>
          <a:p>
            <a:pPr lvl="0"/>
            <a:r>
              <a:rPr lang="en-US"/>
              <a:t>Click to edit Master text styles</a:t>
            </a:r>
          </a:p>
        </p:txBody>
      </p:sp>
      <p:sp>
        <p:nvSpPr>
          <p:cNvPr id="3" name="Picture Placeholder 2"/>
          <p:cNvSpPr>
            <a:spLocks noGrp="1"/>
          </p:cNvSpPr>
          <p:nvPr>
            <p:ph type="pic" sz="quarter" idx="12"/>
          </p:nvPr>
        </p:nvSpPr>
        <p:spPr>
          <a:xfrm>
            <a:off x="8299450" y="1020763"/>
            <a:ext cx="9870035" cy="8672511"/>
          </a:xfrm>
        </p:spPr>
        <p:txBody>
          <a:bodyPr>
            <a:normAutofit/>
          </a:bodyPr>
          <a:lstStyle/>
          <a:p>
            <a:pPr lvl="0"/>
            <a:r>
              <a:rPr lang="en-US" noProof="0"/>
              <a:t>Click icon to add picture</a:t>
            </a:r>
          </a:p>
        </p:txBody>
      </p:sp>
      <p:sp>
        <p:nvSpPr>
          <p:cNvPr id="11" name="Title 4"/>
          <p:cNvSpPr>
            <a:spLocks noGrp="1"/>
          </p:cNvSpPr>
          <p:nvPr>
            <p:ph type="title"/>
          </p:nvPr>
        </p:nvSpPr>
        <p:spPr>
          <a:xfrm>
            <a:off x="615553" y="1609343"/>
            <a:ext cx="6769497" cy="8083931"/>
          </a:xfrm>
        </p:spPr>
        <p:txBody>
          <a:bodyPr>
            <a:noAutofit/>
          </a:bodyPr>
          <a:lstStyle>
            <a:lvl1pPr algn="l">
              <a:lnSpc>
                <a:spcPts val="6600"/>
              </a:lnSpc>
              <a:spcBef>
                <a:spcPts val="1415"/>
              </a:spcBef>
              <a:defRPr sz="7200" kern="1200" spc="-10" baseline="0"/>
            </a:lvl1pPr>
          </a:lstStyle>
          <a:p>
            <a:r>
              <a:rPr lang="en-US"/>
              <a:t>Click to edit Master title style</a:t>
            </a:r>
          </a:p>
        </p:txBody>
      </p:sp>
      <p:sp>
        <p:nvSpPr>
          <p:cNvPr id="8" name="Holder 6">
            <a:extLst>
              <a:ext uri="{FF2B5EF4-FFF2-40B4-BE49-F238E27FC236}">
                <a16:creationId xmlns:a16="http://schemas.microsoft.com/office/drawing/2014/main" id="{99050167-85CD-904A-A28C-82C48B2A2BBE}"/>
              </a:ext>
            </a:extLst>
          </p:cNvPr>
          <p:cNvSpPr>
            <a:spLocks noGrp="1"/>
          </p:cNvSpPr>
          <p:nvPr>
            <p:ph type="sldNum" sz="quarter" idx="14"/>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D1E16EE4-F19B-5E48-B06E-335500D5B833}" type="slidenum">
              <a:rPr lang="en-US" altLang="en-US"/>
              <a:pPr/>
              <a:t>‹#›</a:t>
            </a:fld>
            <a:endParaRPr lang="en-US" altLang="en-US"/>
          </a:p>
        </p:txBody>
      </p:sp>
      <p:sp>
        <p:nvSpPr>
          <p:cNvPr id="9" name="Text Placeholder 3">
            <a:extLst>
              <a:ext uri="{FF2B5EF4-FFF2-40B4-BE49-F238E27FC236}">
                <a16:creationId xmlns:a16="http://schemas.microsoft.com/office/drawing/2014/main" id="{B7F1609E-1D2E-2544-B72E-F9FC0B7B65C3}"/>
              </a:ext>
            </a:extLst>
          </p:cNvPr>
          <p:cNvSpPr>
            <a:spLocks noGrp="1"/>
          </p:cNvSpPr>
          <p:nvPr>
            <p:ph type="body" sz="quarter" idx="15" hasCustomPrompt="1"/>
          </p:nvPr>
        </p:nvSpPr>
        <p:spPr>
          <a:xfrm>
            <a:off x="2216150" y="10074275"/>
            <a:ext cx="5168900" cy="6111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pic>
        <p:nvPicPr>
          <p:cNvPr id="12" name="Picture 4">
            <a:extLst>
              <a:ext uri="{FF2B5EF4-FFF2-40B4-BE49-F238E27FC236}">
                <a16:creationId xmlns:a16="http://schemas.microsoft.com/office/drawing/2014/main" id="{69B1BD56-70B7-A848-AA7D-B490263703E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7540" b="17540"/>
          <a:stretch/>
        </p:blipFill>
        <p:spPr bwMode="auto">
          <a:xfrm>
            <a:off x="16452849" y="10150475"/>
            <a:ext cx="3276601" cy="70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3319898"/>
      </p:ext>
    </p:extLst>
  </p:cSld>
  <p:clrMapOvr>
    <a:masterClrMapping/>
  </p:clrMapOvr>
  <p:hf hdr="0" dt="0"/>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7 AES Internal [Image]">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E147B807-0B84-E141-BF82-F857774308A3}"/>
              </a:ext>
            </a:extLst>
          </p:cNvPr>
          <p:cNvSpPr>
            <a:spLocks/>
          </p:cNvSpPr>
          <p:nvPr/>
        </p:nvSpPr>
        <p:spPr bwMode="auto">
          <a:xfrm>
            <a:off x="8615363" y="0"/>
            <a:ext cx="11488737" cy="11309350"/>
          </a:xfrm>
          <a:custGeom>
            <a:avLst/>
            <a:gdLst>
              <a:gd name="T0" fmla="*/ 0 w 11489690"/>
              <a:gd name="T1" fmla="*/ 11309191 h 11308715"/>
              <a:gd name="T2" fmla="*/ 11488225 w 11489690"/>
              <a:gd name="T3" fmla="*/ 11309191 h 11308715"/>
              <a:gd name="T4" fmla="*/ 11488225 w 11489690"/>
              <a:gd name="T5" fmla="*/ 0 h 11308715"/>
              <a:gd name="T6" fmla="*/ 0 w 11489690"/>
              <a:gd name="T7" fmla="*/ 0 h 11308715"/>
              <a:gd name="T8" fmla="*/ 0 w 11489690"/>
              <a:gd name="T9" fmla="*/ 11309191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9690" h="11308715">
                <a:moveTo>
                  <a:pt x="0" y="11308556"/>
                </a:moveTo>
                <a:lnTo>
                  <a:pt x="11489178" y="11308556"/>
                </a:lnTo>
                <a:lnTo>
                  <a:pt x="11489178" y="0"/>
                </a:lnTo>
                <a:lnTo>
                  <a:pt x="0" y="0"/>
                </a:lnTo>
                <a:lnTo>
                  <a:pt x="0" y="11308556"/>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 name="Title 4"/>
          <p:cNvSpPr>
            <a:spLocks noGrp="1"/>
          </p:cNvSpPr>
          <p:nvPr>
            <p:ph type="title"/>
          </p:nvPr>
        </p:nvSpPr>
        <p:spPr>
          <a:xfrm>
            <a:off x="615554" y="1609344"/>
            <a:ext cx="7386114" cy="1692771"/>
          </a:xfrm>
        </p:spPr>
        <p:txBody>
          <a:bodyPr>
            <a:noAutofit/>
          </a:bodyPr>
          <a:lstStyle>
            <a:lvl1pPr algn="l">
              <a:lnSpc>
                <a:spcPts val="6600"/>
              </a:lnSpc>
              <a:spcBef>
                <a:spcPts val="0"/>
              </a:spcBef>
              <a:defRPr sz="7200" kern="1200" spc="-10" baseline="0"/>
            </a:lvl1pPr>
          </a:lstStyle>
          <a:p>
            <a:r>
              <a:rPr lang="en-US"/>
              <a:t>Click to edit Master title style</a:t>
            </a:r>
          </a:p>
        </p:txBody>
      </p:sp>
      <p:sp>
        <p:nvSpPr>
          <p:cNvPr id="7" name="Text Placeholder 6"/>
          <p:cNvSpPr>
            <a:spLocks noGrp="1"/>
          </p:cNvSpPr>
          <p:nvPr>
            <p:ph type="body" sz="quarter" idx="11"/>
          </p:nvPr>
        </p:nvSpPr>
        <p:spPr>
          <a:xfrm>
            <a:off x="612775" y="502920"/>
            <a:ext cx="7385957"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3" name="Picture Placeholder 2"/>
          <p:cNvSpPr>
            <a:spLocks noGrp="1"/>
          </p:cNvSpPr>
          <p:nvPr>
            <p:ph type="pic" sz="quarter" idx="18"/>
          </p:nvPr>
        </p:nvSpPr>
        <p:spPr>
          <a:xfrm>
            <a:off x="10217150" y="1631949"/>
            <a:ext cx="7683500" cy="7223125"/>
          </a:xfrm>
        </p:spPr>
        <p:txBody>
          <a:bodyPr>
            <a:normAutofit/>
          </a:bodyPr>
          <a:lstStyle/>
          <a:p>
            <a:pPr lvl="0"/>
            <a:r>
              <a:rPr lang="en-US" noProof="0"/>
              <a:t>Click icon to add picture</a:t>
            </a:r>
          </a:p>
        </p:txBody>
      </p:sp>
      <p:sp>
        <p:nvSpPr>
          <p:cNvPr id="10" name="Text Placeholder 5"/>
          <p:cNvSpPr>
            <a:spLocks noGrp="1"/>
          </p:cNvSpPr>
          <p:nvPr>
            <p:ph type="body" sz="quarter" idx="17"/>
          </p:nvPr>
        </p:nvSpPr>
        <p:spPr>
          <a:xfrm>
            <a:off x="612648" y="3670300"/>
            <a:ext cx="7401052" cy="6678613"/>
          </a:xfrm>
        </p:spPr>
        <p:txBody>
          <a:bodyPr/>
          <a:lstStyle>
            <a:lvl1pPr>
              <a:lnSpc>
                <a:spcPct val="100000"/>
              </a:lnSpc>
              <a:spcBef>
                <a:spcPts val="800"/>
              </a:spcBef>
              <a:spcAft>
                <a:spcPts val="800"/>
              </a:spcAft>
              <a:defRPr sz="36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2pPr>
            <a:lvl3pPr marL="34290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3pPr>
            <a:lvl4pPr marL="116586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Holder 6">
            <a:extLst>
              <a:ext uri="{FF2B5EF4-FFF2-40B4-BE49-F238E27FC236}">
                <a16:creationId xmlns:a16="http://schemas.microsoft.com/office/drawing/2014/main" id="{89C5F08E-AECB-F640-A35F-93A20C815E10}"/>
              </a:ext>
            </a:extLst>
          </p:cNvPr>
          <p:cNvSpPr>
            <a:spLocks noGrp="1"/>
          </p:cNvSpPr>
          <p:nvPr>
            <p:ph type="sldNum" sz="quarter" idx="20"/>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D69C8311-6492-6A45-AFB1-8A5FB250FB04}" type="slidenum">
              <a:rPr lang="en-US" altLang="en-US"/>
              <a:pPr/>
              <a:t>‹#›</a:t>
            </a:fld>
            <a:endParaRPr lang="en-US" altLang="en-US"/>
          </a:p>
        </p:txBody>
      </p:sp>
      <p:sp>
        <p:nvSpPr>
          <p:cNvPr id="12" name="Text Placeholder 3">
            <a:extLst>
              <a:ext uri="{FF2B5EF4-FFF2-40B4-BE49-F238E27FC236}">
                <a16:creationId xmlns:a16="http://schemas.microsoft.com/office/drawing/2014/main" id="{1D1DA42F-F176-0940-B753-2C568054C231}"/>
              </a:ext>
            </a:extLst>
          </p:cNvPr>
          <p:cNvSpPr>
            <a:spLocks noGrp="1"/>
          </p:cNvSpPr>
          <p:nvPr>
            <p:ph type="body" sz="quarter" idx="21" hasCustomPrompt="1"/>
          </p:nvPr>
        </p:nvSpPr>
        <p:spPr>
          <a:xfrm>
            <a:off x="2216150" y="10348913"/>
            <a:ext cx="5797550" cy="336550"/>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pic>
        <p:nvPicPr>
          <p:cNvPr id="14" name="Picture 4">
            <a:extLst>
              <a:ext uri="{FF2B5EF4-FFF2-40B4-BE49-F238E27FC236}">
                <a16:creationId xmlns:a16="http://schemas.microsoft.com/office/drawing/2014/main" id="{07D055D0-4390-7D46-84E1-8386B117AFF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7540" b="17540"/>
          <a:stretch/>
        </p:blipFill>
        <p:spPr bwMode="auto">
          <a:xfrm>
            <a:off x="16452849" y="10150475"/>
            <a:ext cx="3276601" cy="70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3376246"/>
      </p:ext>
    </p:extLst>
  </p:cSld>
  <p:clrMapOvr>
    <a:masterClrMapping/>
  </p:clrMapOvr>
  <p:hf hdr="0" dt="0"/>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8 AES Internal [2 Column]">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D4ADA8DC-DF6F-2B47-B01D-63C48DC530E9}"/>
              </a:ext>
            </a:extLst>
          </p:cNvPr>
          <p:cNvSpPr>
            <a:spLocks/>
          </p:cNvSpPr>
          <p:nvPr/>
        </p:nvSpPr>
        <p:spPr bwMode="auto">
          <a:xfrm>
            <a:off x="8615363" y="0"/>
            <a:ext cx="11488737" cy="11309350"/>
          </a:xfrm>
          <a:custGeom>
            <a:avLst/>
            <a:gdLst>
              <a:gd name="T0" fmla="*/ 0 w 11489690"/>
              <a:gd name="T1" fmla="*/ 11309191 h 11308715"/>
              <a:gd name="T2" fmla="*/ 11488225 w 11489690"/>
              <a:gd name="T3" fmla="*/ 11309191 h 11308715"/>
              <a:gd name="T4" fmla="*/ 11488225 w 11489690"/>
              <a:gd name="T5" fmla="*/ 0 h 11308715"/>
              <a:gd name="T6" fmla="*/ 0 w 11489690"/>
              <a:gd name="T7" fmla="*/ 0 h 11308715"/>
              <a:gd name="T8" fmla="*/ 0 w 11489690"/>
              <a:gd name="T9" fmla="*/ 11309191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9690" h="11308715">
                <a:moveTo>
                  <a:pt x="0" y="11308556"/>
                </a:moveTo>
                <a:lnTo>
                  <a:pt x="11489178" y="11308556"/>
                </a:lnTo>
                <a:lnTo>
                  <a:pt x="11489178" y="0"/>
                </a:lnTo>
                <a:lnTo>
                  <a:pt x="0" y="0"/>
                </a:lnTo>
                <a:lnTo>
                  <a:pt x="0" y="11308556"/>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 name="Title 4"/>
          <p:cNvSpPr>
            <a:spLocks noGrp="1"/>
          </p:cNvSpPr>
          <p:nvPr>
            <p:ph type="title"/>
          </p:nvPr>
        </p:nvSpPr>
        <p:spPr>
          <a:xfrm>
            <a:off x="615553" y="1609344"/>
            <a:ext cx="7382287" cy="1692771"/>
          </a:xfrm>
        </p:spPr>
        <p:txBody>
          <a:bodyPr>
            <a:noAutofit/>
          </a:bodyPr>
          <a:lstStyle>
            <a:lvl1pPr algn="l">
              <a:lnSpc>
                <a:spcPts val="6600"/>
              </a:lnSpc>
              <a:spcBef>
                <a:spcPts val="0"/>
              </a:spcBef>
              <a:defRPr sz="7200" kern="1200" spc="-10" baseline="0"/>
            </a:lvl1pPr>
          </a:lstStyle>
          <a:p>
            <a:r>
              <a:rPr lang="en-US"/>
              <a:t>Click to edit Master title style</a:t>
            </a:r>
          </a:p>
        </p:txBody>
      </p:sp>
      <p:sp>
        <p:nvSpPr>
          <p:cNvPr id="7" name="Text Placeholder 6"/>
          <p:cNvSpPr>
            <a:spLocks noGrp="1"/>
          </p:cNvSpPr>
          <p:nvPr>
            <p:ph type="body" sz="quarter" idx="11"/>
          </p:nvPr>
        </p:nvSpPr>
        <p:spPr>
          <a:xfrm>
            <a:off x="612775" y="502920"/>
            <a:ext cx="7382130"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15" name="Text Placeholder 3"/>
          <p:cNvSpPr>
            <a:spLocks noGrp="1"/>
          </p:cNvSpPr>
          <p:nvPr>
            <p:ph type="body" sz="quarter" idx="16"/>
          </p:nvPr>
        </p:nvSpPr>
        <p:spPr>
          <a:xfrm>
            <a:off x="10213315" y="3670300"/>
            <a:ext cx="7687335" cy="6689852"/>
          </a:xfrm>
        </p:spPr>
        <p:txBody>
          <a:bodyPr>
            <a:normAutofit/>
          </a:bodyPr>
          <a:lstStyle>
            <a:lvl1pPr marL="731520" indent="-731520">
              <a:lnSpc>
                <a:spcPct val="100000"/>
              </a:lnSpc>
              <a:spcBef>
                <a:spcPts val="0"/>
              </a:spcBef>
              <a:spcAft>
                <a:spcPts val="800"/>
              </a:spcAft>
              <a:buFont typeface="System Font Regular"/>
              <a:buChar char="→"/>
              <a:defRPr sz="3600">
                <a:latin typeface="Arial" panose="020B0604020202020204" pitchFamily="34" charset="0"/>
                <a:cs typeface="Arial" panose="020B0604020202020204" pitchFamily="34" charset="0"/>
              </a:defRPr>
            </a:lvl1pPr>
            <a:lvl2pPr marL="1074420" indent="-342900">
              <a:spcBef>
                <a:spcPts val="800"/>
              </a:spcBef>
              <a:spcAft>
                <a:spcPts val="1800"/>
              </a:spcAft>
              <a:buFont typeface="Arial" panose="020B0604020202020204" pitchFamily="34" charset="0"/>
              <a:buChar char="•"/>
              <a:defRPr sz="2400">
                <a:latin typeface="Arial" panose="020B0604020202020204" pitchFamily="34" charset="0"/>
                <a:cs typeface="Arial" panose="020B0604020202020204" pitchFamily="34" charset="0"/>
              </a:defRPr>
            </a:lvl2pPr>
            <a:lvl3pPr marL="1554480" indent="-365760">
              <a:spcBef>
                <a:spcPts val="800"/>
              </a:spcBef>
              <a:spcAft>
                <a:spcPts val="80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0" name="Text Placeholder 5"/>
          <p:cNvSpPr>
            <a:spLocks noGrp="1"/>
          </p:cNvSpPr>
          <p:nvPr>
            <p:ph type="body" sz="quarter" idx="17"/>
          </p:nvPr>
        </p:nvSpPr>
        <p:spPr>
          <a:xfrm>
            <a:off x="612647" y="3670300"/>
            <a:ext cx="7397217" cy="6678613"/>
          </a:xfrm>
        </p:spPr>
        <p:txBody>
          <a:bodyPr/>
          <a:lstStyle>
            <a:lvl1pPr>
              <a:lnSpc>
                <a:spcPct val="100000"/>
              </a:lnSpc>
              <a:spcBef>
                <a:spcPts val="800"/>
              </a:spcBef>
              <a:spcAft>
                <a:spcPts val="800"/>
              </a:spcAft>
              <a:defRPr sz="36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2pPr>
            <a:lvl3pPr marL="34290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3pPr>
            <a:lvl4pPr marL="116586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Holder 6">
            <a:extLst>
              <a:ext uri="{FF2B5EF4-FFF2-40B4-BE49-F238E27FC236}">
                <a16:creationId xmlns:a16="http://schemas.microsoft.com/office/drawing/2014/main" id="{84210629-E74A-6347-B2A2-DB0EA6BFE829}"/>
              </a:ext>
            </a:extLst>
          </p:cNvPr>
          <p:cNvSpPr>
            <a:spLocks noGrp="1"/>
          </p:cNvSpPr>
          <p:nvPr>
            <p:ph type="sldNum" sz="quarter" idx="19"/>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ECD3D1B7-505F-DF4F-A8F3-49A449592534}" type="slidenum">
              <a:rPr lang="en-US" altLang="en-US"/>
              <a:pPr/>
              <a:t>‹#›</a:t>
            </a:fld>
            <a:endParaRPr lang="en-US" altLang="en-US"/>
          </a:p>
        </p:txBody>
      </p:sp>
      <p:sp>
        <p:nvSpPr>
          <p:cNvPr id="13" name="Text Placeholder 3">
            <a:extLst>
              <a:ext uri="{FF2B5EF4-FFF2-40B4-BE49-F238E27FC236}">
                <a16:creationId xmlns:a16="http://schemas.microsoft.com/office/drawing/2014/main" id="{DC9827B3-C778-524D-8242-CDA354E7F8E9}"/>
              </a:ext>
            </a:extLst>
          </p:cNvPr>
          <p:cNvSpPr>
            <a:spLocks noGrp="1"/>
          </p:cNvSpPr>
          <p:nvPr>
            <p:ph type="body" sz="quarter" idx="20" hasCustomPrompt="1"/>
          </p:nvPr>
        </p:nvSpPr>
        <p:spPr>
          <a:xfrm>
            <a:off x="2216150" y="10348913"/>
            <a:ext cx="5789613" cy="336550"/>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pic>
        <p:nvPicPr>
          <p:cNvPr id="14" name="Picture 4">
            <a:extLst>
              <a:ext uri="{FF2B5EF4-FFF2-40B4-BE49-F238E27FC236}">
                <a16:creationId xmlns:a16="http://schemas.microsoft.com/office/drawing/2014/main" id="{F8CBFE6D-6317-6143-A8DF-7EC2E1A7044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7540" b="17540"/>
          <a:stretch/>
        </p:blipFill>
        <p:spPr bwMode="auto">
          <a:xfrm>
            <a:off x="16452849" y="10150475"/>
            <a:ext cx="3276601" cy="70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9735444"/>
      </p:ext>
    </p:extLst>
  </p:cSld>
  <p:clrMapOvr>
    <a:masterClrMapping/>
  </p:clrMapOvr>
  <p:hf hdr="0" dt="0"/>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4.5B Text with Columns">
    <p:spTree>
      <p:nvGrpSpPr>
        <p:cNvPr id="1" name=""/>
        <p:cNvGrpSpPr/>
        <p:nvPr/>
      </p:nvGrpSpPr>
      <p:grpSpPr>
        <a:xfrm>
          <a:off x="0" y="0"/>
          <a:ext cx="0" cy="0"/>
          <a:chOff x="0" y="0"/>
          <a:chExt cx="0" cy="0"/>
        </a:xfrm>
      </p:grpSpPr>
      <p:sp>
        <p:nvSpPr>
          <p:cNvPr id="2" name="Holder 2"/>
          <p:cNvSpPr>
            <a:spLocks noGrp="1"/>
          </p:cNvSpPr>
          <p:nvPr>
            <p:ph type="ctrTitle"/>
          </p:nvPr>
        </p:nvSpPr>
        <p:spPr>
          <a:xfrm>
            <a:off x="612648" y="268007"/>
            <a:ext cx="18789662" cy="1107996"/>
          </a:xfrm>
          <a:prstGeom prst="rect">
            <a:avLst/>
          </a:prstGeom>
        </p:spPr>
        <p:txBody>
          <a:bodyPr wrap="square" anchor="t">
            <a:spAutoFit/>
          </a:bodyPr>
          <a:lstStyle>
            <a:lvl1pPr marL="0" marR="5080" algn="l">
              <a:lnSpc>
                <a:spcPct val="100000"/>
              </a:lnSpc>
              <a:spcBef>
                <a:spcPts val="0"/>
              </a:spcBef>
              <a:defRPr sz="7200" b="0" i="0" kern="1200" spc="-10" baseline="0">
                <a:solidFill>
                  <a:srgbClr val="010202"/>
                </a:solidFill>
                <a:latin typeface="Arial"/>
                <a:cs typeface="Arial"/>
              </a:defRPr>
            </a:lvl1pPr>
          </a:lstStyle>
          <a:p>
            <a:r>
              <a:rPr lang="en-US"/>
              <a:t>Click to edit Master title style</a:t>
            </a:r>
          </a:p>
        </p:txBody>
      </p:sp>
      <p:sp>
        <p:nvSpPr>
          <p:cNvPr id="7" name="Holder 6"/>
          <p:cNvSpPr>
            <a:spLocks noGrp="1"/>
          </p:cNvSpPr>
          <p:nvPr>
            <p:ph type="sldNum" sz="quarter" idx="12"/>
          </p:nvPr>
        </p:nvSpPr>
        <p:spPr>
          <a:xfrm>
            <a:off x="603250" y="10433050"/>
            <a:ext cx="1295400" cy="214313"/>
          </a:xfrm>
          <a:prstGeom prst="rect">
            <a:avLst/>
          </a:prstGeom>
        </p:spPr>
        <p:txBody>
          <a:bodyPr wrap="square" lIns="0" tIns="0" rIns="0" bIns="0" anchor="b" anchorCtr="0">
            <a:spAutoFit/>
          </a:bodyPr>
          <a:lstStyle>
            <a:lvl1pPr algn="l" fontAlgn="auto">
              <a:spcBef>
                <a:spcPts val="0"/>
              </a:spcBef>
              <a:spcAft>
                <a:spcPts val="0"/>
              </a:spcAft>
              <a:defRPr sz="1400" b="1" cap="all" baseline="0" smtClean="0">
                <a:solidFill>
                  <a:schemeClr val="tx1"/>
                </a:solidFill>
                <a:latin typeface="Arial" panose="020B0604020202020204" pitchFamily="34" charset="0"/>
                <a:ea typeface="+mn-ea"/>
                <a:cs typeface="Arial" panose="020B0604020202020204" pitchFamily="34" charset="0"/>
              </a:defRPr>
            </a:lvl1pPr>
          </a:lstStyle>
          <a:p>
            <a:pPr>
              <a:defRPr/>
            </a:pPr>
            <a:fld id="{78368AFC-FE9F-D847-9A28-AC25DAA724DC}" type="slidenum">
              <a:rPr lang="en-US"/>
              <a:pPr>
                <a:defRPr/>
              </a:pPr>
              <a:t>‹#›</a:t>
            </a:fld>
            <a:endParaRPr lang="en-US"/>
          </a:p>
        </p:txBody>
      </p:sp>
      <p:sp>
        <p:nvSpPr>
          <p:cNvPr id="8" name="Text Placeholder 5">
            <a:extLst>
              <a:ext uri="{FF2B5EF4-FFF2-40B4-BE49-F238E27FC236}">
                <a16:creationId xmlns:a16="http://schemas.microsoft.com/office/drawing/2014/main" id="{B31B3303-EE25-40D8-96F0-83BBEEDB3322}"/>
              </a:ext>
            </a:extLst>
          </p:cNvPr>
          <p:cNvSpPr>
            <a:spLocks noGrp="1"/>
          </p:cNvSpPr>
          <p:nvPr>
            <p:ph type="body" sz="quarter" idx="17" hasCustomPrompt="1"/>
          </p:nvPr>
        </p:nvSpPr>
        <p:spPr>
          <a:xfrm>
            <a:off x="612647" y="2182021"/>
            <a:ext cx="9210803" cy="1231106"/>
          </a:xfrm>
        </p:spPr>
        <p:txBody>
          <a:bodyPr/>
          <a:lstStyle>
            <a:lvl1pPr>
              <a:lnSpc>
                <a:spcPct val="100000"/>
              </a:lnSpc>
              <a:spcBef>
                <a:spcPts val="800"/>
              </a:spcBef>
              <a:spcAft>
                <a:spcPts val="800"/>
              </a:spcAft>
              <a:defRPr sz="72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4000">
                <a:latin typeface="Arial" panose="020B0604020202020204" pitchFamily="34" charset="0"/>
                <a:cs typeface="Arial" panose="020B0604020202020204" pitchFamily="34" charset="0"/>
              </a:defRPr>
            </a:lvl2pPr>
            <a:lvl3pPr marL="342900" indent="-342900">
              <a:spcAft>
                <a:spcPts val="800"/>
              </a:spcAft>
              <a:buFont typeface="Arial"/>
              <a:buChar char="•"/>
              <a:defRPr sz="4000">
                <a:latin typeface="Arial" panose="020B0604020202020204" pitchFamily="34" charset="0"/>
                <a:cs typeface="Arial" panose="020B0604020202020204" pitchFamily="34" charset="0"/>
              </a:defRPr>
            </a:lvl3pPr>
            <a:lvl4pPr marL="1165860" indent="-342900">
              <a:spcAft>
                <a:spcPts val="800"/>
              </a:spcAft>
              <a:buFont typeface="Lucida Grande"/>
              <a:buChar char="●"/>
              <a:defRPr sz="40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Heading</a:t>
            </a:r>
          </a:p>
        </p:txBody>
      </p:sp>
      <p:sp>
        <p:nvSpPr>
          <p:cNvPr id="11" name="Text Placeholder 5">
            <a:extLst>
              <a:ext uri="{FF2B5EF4-FFF2-40B4-BE49-F238E27FC236}">
                <a16:creationId xmlns:a16="http://schemas.microsoft.com/office/drawing/2014/main" id="{814F185C-2806-4B92-8FFA-17F9A51DFA68}"/>
              </a:ext>
            </a:extLst>
          </p:cNvPr>
          <p:cNvSpPr>
            <a:spLocks noGrp="1"/>
          </p:cNvSpPr>
          <p:nvPr>
            <p:ph type="body" sz="quarter" idx="20" hasCustomPrompt="1"/>
          </p:nvPr>
        </p:nvSpPr>
        <p:spPr>
          <a:xfrm>
            <a:off x="10191507" y="2182021"/>
            <a:ext cx="9210803" cy="1231106"/>
          </a:xfrm>
        </p:spPr>
        <p:txBody>
          <a:bodyPr/>
          <a:lstStyle>
            <a:lvl1pPr>
              <a:lnSpc>
                <a:spcPct val="100000"/>
              </a:lnSpc>
              <a:spcBef>
                <a:spcPts val="800"/>
              </a:spcBef>
              <a:spcAft>
                <a:spcPts val="800"/>
              </a:spcAft>
              <a:defRPr sz="72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4000">
                <a:latin typeface="Arial" panose="020B0604020202020204" pitchFamily="34" charset="0"/>
                <a:cs typeface="Arial" panose="020B0604020202020204" pitchFamily="34" charset="0"/>
              </a:defRPr>
            </a:lvl2pPr>
            <a:lvl3pPr marL="342900" indent="-342900">
              <a:spcAft>
                <a:spcPts val="800"/>
              </a:spcAft>
              <a:buFont typeface="Arial"/>
              <a:buChar char="•"/>
              <a:defRPr sz="4000">
                <a:latin typeface="Arial" panose="020B0604020202020204" pitchFamily="34" charset="0"/>
                <a:cs typeface="Arial" panose="020B0604020202020204" pitchFamily="34" charset="0"/>
              </a:defRPr>
            </a:lvl3pPr>
            <a:lvl4pPr marL="1165860" indent="-342900">
              <a:spcAft>
                <a:spcPts val="800"/>
              </a:spcAft>
              <a:buFont typeface="Lucida Grande"/>
              <a:buChar char="●"/>
              <a:defRPr sz="40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Heading</a:t>
            </a:r>
          </a:p>
        </p:txBody>
      </p:sp>
      <p:pic>
        <p:nvPicPr>
          <p:cNvPr id="12" name="Picture 4">
            <a:extLst>
              <a:ext uri="{FF2B5EF4-FFF2-40B4-BE49-F238E27FC236}">
                <a16:creationId xmlns:a16="http://schemas.microsoft.com/office/drawing/2014/main" id="{FCF284B2-AEED-4606-A999-F1627F0C3D4A}"/>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612775" y="1758041"/>
            <a:ext cx="18845213" cy="198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Placeholder 5">
            <a:extLst>
              <a:ext uri="{FF2B5EF4-FFF2-40B4-BE49-F238E27FC236}">
                <a16:creationId xmlns:a16="http://schemas.microsoft.com/office/drawing/2014/main" id="{A6781438-74BB-D84E-988A-C0B924189597}"/>
              </a:ext>
            </a:extLst>
          </p:cNvPr>
          <p:cNvSpPr>
            <a:spLocks noGrp="1"/>
          </p:cNvSpPr>
          <p:nvPr>
            <p:ph type="body" sz="quarter" idx="21" hasCustomPrompt="1"/>
          </p:nvPr>
        </p:nvSpPr>
        <p:spPr>
          <a:xfrm>
            <a:off x="612647" y="3749676"/>
            <a:ext cx="9210803" cy="6599238"/>
          </a:xfrm>
        </p:spPr>
        <p:txBody>
          <a:bodyPr/>
          <a:lstStyle>
            <a:lvl1pPr>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4000">
                <a:latin typeface="Arial" panose="020B0604020202020204" pitchFamily="34" charset="0"/>
                <a:cs typeface="Arial" panose="020B0604020202020204" pitchFamily="34" charset="0"/>
              </a:defRPr>
            </a:lvl2pPr>
            <a:lvl3pPr marL="342900" indent="-342900">
              <a:spcAft>
                <a:spcPts val="800"/>
              </a:spcAft>
              <a:buFont typeface="Arial"/>
              <a:buChar char="•"/>
              <a:defRPr sz="4000">
                <a:latin typeface="Arial" panose="020B0604020202020204" pitchFamily="34" charset="0"/>
                <a:cs typeface="Arial" panose="020B0604020202020204" pitchFamily="34" charset="0"/>
              </a:defRPr>
            </a:lvl3pPr>
            <a:lvl4pPr marL="1165860" indent="-342900">
              <a:spcAft>
                <a:spcPts val="800"/>
              </a:spcAft>
              <a:buFont typeface="Lucida Grande"/>
              <a:buChar char="●"/>
              <a:defRPr sz="40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List</a:t>
            </a:r>
          </a:p>
          <a:p>
            <a:pPr lvl="0"/>
            <a:r>
              <a:rPr lang="en-US"/>
              <a:t>List</a:t>
            </a:r>
          </a:p>
          <a:p>
            <a:pPr lvl="0"/>
            <a:r>
              <a:rPr lang="en-US"/>
              <a:t>List</a:t>
            </a:r>
          </a:p>
        </p:txBody>
      </p:sp>
      <p:sp>
        <p:nvSpPr>
          <p:cNvPr id="14" name="Text Placeholder 5">
            <a:extLst>
              <a:ext uri="{FF2B5EF4-FFF2-40B4-BE49-F238E27FC236}">
                <a16:creationId xmlns:a16="http://schemas.microsoft.com/office/drawing/2014/main" id="{B1836F73-9519-5F42-962B-45BD82A61DC7}"/>
              </a:ext>
            </a:extLst>
          </p:cNvPr>
          <p:cNvSpPr>
            <a:spLocks noGrp="1"/>
          </p:cNvSpPr>
          <p:nvPr>
            <p:ph type="body" sz="quarter" idx="22" hasCustomPrompt="1"/>
          </p:nvPr>
        </p:nvSpPr>
        <p:spPr>
          <a:xfrm>
            <a:off x="10191507" y="3749676"/>
            <a:ext cx="9210803" cy="6599238"/>
          </a:xfrm>
        </p:spPr>
        <p:txBody>
          <a:bodyPr/>
          <a:lstStyle>
            <a:lvl1pPr>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4000">
                <a:latin typeface="Arial" panose="020B0604020202020204" pitchFamily="34" charset="0"/>
                <a:cs typeface="Arial" panose="020B0604020202020204" pitchFamily="34" charset="0"/>
              </a:defRPr>
            </a:lvl2pPr>
            <a:lvl3pPr marL="342900" indent="-342900">
              <a:spcAft>
                <a:spcPts val="800"/>
              </a:spcAft>
              <a:buFont typeface="Arial"/>
              <a:buChar char="•"/>
              <a:defRPr sz="4000">
                <a:latin typeface="Arial" panose="020B0604020202020204" pitchFamily="34" charset="0"/>
                <a:cs typeface="Arial" panose="020B0604020202020204" pitchFamily="34" charset="0"/>
              </a:defRPr>
            </a:lvl3pPr>
            <a:lvl4pPr marL="1165860" indent="-342900">
              <a:spcAft>
                <a:spcPts val="800"/>
              </a:spcAft>
              <a:buFont typeface="Lucida Grande"/>
              <a:buChar char="●"/>
              <a:defRPr sz="40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List</a:t>
            </a:r>
          </a:p>
          <a:p>
            <a:pPr lvl="0"/>
            <a:r>
              <a:rPr lang="en-US"/>
              <a:t>List</a:t>
            </a:r>
          </a:p>
          <a:p>
            <a:pPr lvl="0"/>
            <a:r>
              <a:rPr lang="en-US"/>
              <a:t>List</a:t>
            </a:r>
          </a:p>
        </p:txBody>
      </p:sp>
      <p:sp>
        <p:nvSpPr>
          <p:cNvPr id="15" name="Text Placeholder 3">
            <a:extLst>
              <a:ext uri="{FF2B5EF4-FFF2-40B4-BE49-F238E27FC236}">
                <a16:creationId xmlns:a16="http://schemas.microsoft.com/office/drawing/2014/main" id="{69CE6DA0-2827-F54E-9D21-EC47A1877568}"/>
              </a:ext>
            </a:extLst>
          </p:cNvPr>
          <p:cNvSpPr>
            <a:spLocks noGrp="1"/>
          </p:cNvSpPr>
          <p:nvPr>
            <p:ph type="body" sz="quarter" idx="11" hasCustomPrompt="1"/>
          </p:nvPr>
        </p:nvSpPr>
        <p:spPr>
          <a:xfrm>
            <a:off x="2216150" y="10226675"/>
            <a:ext cx="14002257"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pic>
        <p:nvPicPr>
          <p:cNvPr id="16" name="Picture 4">
            <a:extLst>
              <a:ext uri="{FF2B5EF4-FFF2-40B4-BE49-F238E27FC236}">
                <a16:creationId xmlns:a16="http://schemas.microsoft.com/office/drawing/2014/main" id="{C3E43DD6-4DA0-984C-A620-695D21F0DC6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7540" b="17540"/>
          <a:stretch/>
        </p:blipFill>
        <p:spPr bwMode="auto">
          <a:xfrm>
            <a:off x="16452849" y="10150475"/>
            <a:ext cx="3276601" cy="70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6260371"/>
      </p:ext>
    </p:extLst>
  </p:cSld>
  <p:clrMapOvr>
    <a:masterClrMapping/>
  </p:clrMapOvr>
  <p:hf hdr="0" dt="0"/>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11.5 Closing">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82E10DC4-AD5C-46F8-AC2E-C31D4405DEE3}"/>
              </a:ext>
            </a:extLst>
          </p:cNvPr>
          <p:cNvSpPr>
            <a:spLocks noGrp="1"/>
          </p:cNvSpPr>
          <p:nvPr>
            <p:ph type="pic" sz="quarter" idx="10"/>
          </p:nvPr>
        </p:nvSpPr>
        <p:spPr>
          <a:xfrm>
            <a:off x="1593850" y="32807"/>
            <a:ext cx="14401800" cy="8974668"/>
          </a:xfrm>
        </p:spPr>
        <p:txBody>
          <a:bodyPr/>
          <a:lstStyle/>
          <a:p>
            <a:endParaRPr lang="es-MX"/>
          </a:p>
        </p:txBody>
      </p:sp>
      <p:pic>
        <p:nvPicPr>
          <p:cNvPr id="5" name="Picture 4">
            <a:extLst>
              <a:ext uri="{FF2B5EF4-FFF2-40B4-BE49-F238E27FC236}">
                <a16:creationId xmlns:a16="http://schemas.microsoft.com/office/drawing/2014/main" id="{CB3F043D-C00F-448F-885D-957836F8C0A0}"/>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428522" y="9007475"/>
            <a:ext cx="19247057" cy="19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Placeholder 3">
            <a:extLst>
              <a:ext uri="{FF2B5EF4-FFF2-40B4-BE49-F238E27FC236}">
                <a16:creationId xmlns:a16="http://schemas.microsoft.com/office/drawing/2014/main" id="{2FD0389D-BFD4-C240-8CEA-7E47089CD47D}"/>
              </a:ext>
            </a:extLst>
          </p:cNvPr>
          <p:cNvSpPr>
            <a:spLocks noGrp="1"/>
          </p:cNvSpPr>
          <p:nvPr>
            <p:ph type="body" sz="quarter" idx="11" hasCustomPrompt="1"/>
          </p:nvPr>
        </p:nvSpPr>
        <p:spPr>
          <a:xfrm>
            <a:off x="428522" y="10226675"/>
            <a:ext cx="14002257"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pic>
        <p:nvPicPr>
          <p:cNvPr id="9" name="Picture 4">
            <a:extLst>
              <a:ext uri="{FF2B5EF4-FFF2-40B4-BE49-F238E27FC236}">
                <a16:creationId xmlns:a16="http://schemas.microsoft.com/office/drawing/2014/main" id="{179B2805-01F3-0142-8746-5AC2D077D78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7540" b="17540"/>
          <a:stretch/>
        </p:blipFill>
        <p:spPr bwMode="auto">
          <a:xfrm>
            <a:off x="15044325" y="9845675"/>
            <a:ext cx="4685125" cy="101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5985151"/>
      </p:ext>
    </p:extLst>
  </p:cSld>
  <p:clrMapOvr>
    <a:masterClrMapping/>
  </p:clrMapOvr>
  <p:hf hdr="0" dt="0"/>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4.5B Text with Columns">
    <p:spTree>
      <p:nvGrpSpPr>
        <p:cNvPr id="1" name=""/>
        <p:cNvGrpSpPr/>
        <p:nvPr/>
      </p:nvGrpSpPr>
      <p:grpSpPr>
        <a:xfrm>
          <a:off x="0" y="0"/>
          <a:ext cx="0" cy="0"/>
          <a:chOff x="0" y="0"/>
          <a:chExt cx="0" cy="0"/>
        </a:xfrm>
      </p:grpSpPr>
      <p:sp>
        <p:nvSpPr>
          <p:cNvPr id="2" name="Holder 2"/>
          <p:cNvSpPr>
            <a:spLocks noGrp="1"/>
          </p:cNvSpPr>
          <p:nvPr>
            <p:ph type="ctrTitle"/>
          </p:nvPr>
        </p:nvSpPr>
        <p:spPr>
          <a:xfrm>
            <a:off x="612648" y="268007"/>
            <a:ext cx="18789662" cy="1107996"/>
          </a:xfrm>
          <a:prstGeom prst="rect">
            <a:avLst/>
          </a:prstGeom>
        </p:spPr>
        <p:txBody>
          <a:bodyPr wrap="square" anchor="t">
            <a:spAutoFit/>
          </a:bodyPr>
          <a:lstStyle>
            <a:lvl1pPr marL="0" marR="5080" algn="l">
              <a:lnSpc>
                <a:spcPct val="100000"/>
              </a:lnSpc>
              <a:spcBef>
                <a:spcPts val="0"/>
              </a:spcBef>
              <a:defRPr sz="7200" b="0" i="0" kern="1200" spc="-10" baseline="0">
                <a:solidFill>
                  <a:srgbClr val="010202"/>
                </a:solidFill>
                <a:latin typeface="Arial"/>
                <a:cs typeface="Arial"/>
              </a:defRPr>
            </a:lvl1pPr>
          </a:lstStyle>
          <a:p>
            <a:r>
              <a:rPr lang="en-US"/>
              <a:t>Click to edit Master title style</a:t>
            </a:r>
          </a:p>
        </p:txBody>
      </p:sp>
      <p:sp>
        <p:nvSpPr>
          <p:cNvPr id="7" name="Holder 6"/>
          <p:cNvSpPr>
            <a:spLocks noGrp="1"/>
          </p:cNvSpPr>
          <p:nvPr>
            <p:ph type="sldNum" sz="quarter" idx="12"/>
          </p:nvPr>
        </p:nvSpPr>
        <p:spPr>
          <a:xfrm>
            <a:off x="603250" y="10433050"/>
            <a:ext cx="1295400" cy="214313"/>
          </a:xfrm>
          <a:prstGeom prst="rect">
            <a:avLst/>
          </a:prstGeom>
        </p:spPr>
        <p:txBody>
          <a:bodyPr wrap="square" lIns="0" tIns="0" rIns="0" bIns="0" anchor="b" anchorCtr="0">
            <a:spAutoFit/>
          </a:bodyPr>
          <a:lstStyle>
            <a:lvl1pPr algn="l" fontAlgn="auto">
              <a:spcBef>
                <a:spcPts val="0"/>
              </a:spcBef>
              <a:spcAft>
                <a:spcPts val="0"/>
              </a:spcAft>
              <a:defRPr sz="1400" b="1" cap="all" baseline="0" smtClean="0">
                <a:solidFill>
                  <a:schemeClr val="tx1"/>
                </a:solidFill>
                <a:latin typeface="Arial" panose="020B0604020202020204" pitchFamily="34" charset="0"/>
                <a:ea typeface="+mn-ea"/>
                <a:cs typeface="Arial" panose="020B0604020202020204" pitchFamily="34" charset="0"/>
              </a:defRPr>
            </a:lvl1pPr>
          </a:lstStyle>
          <a:p>
            <a:pPr>
              <a:defRPr/>
            </a:pPr>
            <a:fld id="{78368AFC-FE9F-D847-9A28-AC25DAA724DC}" type="slidenum">
              <a:rPr lang="en-US"/>
              <a:pPr>
                <a:defRPr/>
              </a:pPr>
              <a:t>‹#›</a:t>
            </a:fld>
            <a:endParaRPr lang="en-US"/>
          </a:p>
        </p:txBody>
      </p:sp>
      <p:sp>
        <p:nvSpPr>
          <p:cNvPr id="8" name="Text Placeholder 5">
            <a:extLst>
              <a:ext uri="{FF2B5EF4-FFF2-40B4-BE49-F238E27FC236}">
                <a16:creationId xmlns:a16="http://schemas.microsoft.com/office/drawing/2014/main" id="{B31B3303-EE25-40D8-96F0-83BBEEDB3322}"/>
              </a:ext>
            </a:extLst>
          </p:cNvPr>
          <p:cNvSpPr>
            <a:spLocks noGrp="1"/>
          </p:cNvSpPr>
          <p:nvPr>
            <p:ph type="body" sz="quarter" idx="17" hasCustomPrompt="1"/>
          </p:nvPr>
        </p:nvSpPr>
        <p:spPr>
          <a:xfrm>
            <a:off x="612647" y="2182021"/>
            <a:ext cx="9210803" cy="1231106"/>
          </a:xfrm>
        </p:spPr>
        <p:txBody>
          <a:bodyPr/>
          <a:lstStyle>
            <a:lvl1pPr>
              <a:lnSpc>
                <a:spcPct val="100000"/>
              </a:lnSpc>
              <a:spcBef>
                <a:spcPts val="800"/>
              </a:spcBef>
              <a:spcAft>
                <a:spcPts val="800"/>
              </a:spcAft>
              <a:defRPr sz="72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4000">
                <a:latin typeface="Arial" panose="020B0604020202020204" pitchFamily="34" charset="0"/>
                <a:cs typeface="Arial" panose="020B0604020202020204" pitchFamily="34" charset="0"/>
              </a:defRPr>
            </a:lvl2pPr>
            <a:lvl3pPr marL="342900" indent="-342900">
              <a:spcAft>
                <a:spcPts val="800"/>
              </a:spcAft>
              <a:buFont typeface="Arial"/>
              <a:buChar char="•"/>
              <a:defRPr sz="4000">
                <a:latin typeface="Arial" panose="020B0604020202020204" pitchFamily="34" charset="0"/>
                <a:cs typeface="Arial" panose="020B0604020202020204" pitchFamily="34" charset="0"/>
              </a:defRPr>
            </a:lvl3pPr>
            <a:lvl4pPr marL="1165860" indent="-342900">
              <a:spcAft>
                <a:spcPts val="800"/>
              </a:spcAft>
              <a:buFont typeface="Lucida Grande"/>
              <a:buChar char="●"/>
              <a:defRPr sz="40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Heading</a:t>
            </a:r>
          </a:p>
        </p:txBody>
      </p:sp>
      <p:sp>
        <p:nvSpPr>
          <p:cNvPr id="11" name="Text Placeholder 5">
            <a:extLst>
              <a:ext uri="{FF2B5EF4-FFF2-40B4-BE49-F238E27FC236}">
                <a16:creationId xmlns:a16="http://schemas.microsoft.com/office/drawing/2014/main" id="{814F185C-2806-4B92-8FFA-17F9A51DFA68}"/>
              </a:ext>
            </a:extLst>
          </p:cNvPr>
          <p:cNvSpPr>
            <a:spLocks noGrp="1"/>
          </p:cNvSpPr>
          <p:nvPr>
            <p:ph type="body" sz="quarter" idx="20" hasCustomPrompt="1"/>
          </p:nvPr>
        </p:nvSpPr>
        <p:spPr>
          <a:xfrm>
            <a:off x="10191507" y="2182021"/>
            <a:ext cx="9210803" cy="1231106"/>
          </a:xfrm>
        </p:spPr>
        <p:txBody>
          <a:bodyPr/>
          <a:lstStyle>
            <a:lvl1pPr>
              <a:lnSpc>
                <a:spcPct val="100000"/>
              </a:lnSpc>
              <a:spcBef>
                <a:spcPts val="800"/>
              </a:spcBef>
              <a:spcAft>
                <a:spcPts val="800"/>
              </a:spcAft>
              <a:defRPr sz="72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4000">
                <a:latin typeface="Arial" panose="020B0604020202020204" pitchFamily="34" charset="0"/>
                <a:cs typeface="Arial" panose="020B0604020202020204" pitchFamily="34" charset="0"/>
              </a:defRPr>
            </a:lvl2pPr>
            <a:lvl3pPr marL="342900" indent="-342900">
              <a:spcAft>
                <a:spcPts val="800"/>
              </a:spcAft>
              <a:buFont typeface="Arial"/>
              <a:buChar char="•"/>
              <a:defRPr sz="4000">
                <a:latin typeface="Arial" panose="020B0604020202020204" pitchFamily="34" charset="0"/>
                <a:cs typeface="Arial" panose="020B0604020202020204" pitchFamily="34" charset="0"/>
              </a:defRPr>
            </a:lvl3pPr>
            <a:lvl4pPr marL="1165860" indent="-342900">
              <a:spcAft>
                <a:spcPts val="800"/>
              </a:spcAft>
              <a:buFont typeface="Lucida Grande"/>
              <a:buChar char="●"/>
              <a:defRPr sz="40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Heading</a:t>
            </a:r>
          </a:p>
        </p:txBody>
      </p:sp>
      <p:pic>
        <p:nvPicPr>
          <p:cNvPr id="12" name="Picture 4">
            <a:extLst>
              <a:ext uri="{FF2B5EF4-FFF2-40B4-BE49-F238E27FC236}">
                <a16:creationId xmlns:a16="http://schemas.microsoft.com/office/drawing/2014/main" id="{FCF284B2-AEED-4606-A999-F1627F0C3D4A}"/>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612775" y="1758041"/>
            <a:ext cx="18845213" cy="198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Placeholder 5">
            <a:extLst>
              <a:ext uri="{FF2B5EF4-FFF2-40B4-BE49-F238E27FC236}">
                <a16:creationId xmlns:a16="http://schemas.microsoft.com/office/drawing/2014/main" id="{A6781438-74BB-D84E-988A-C0B924189597}"/>
              </a:ext>
            </a:extLst>
          </p:cNvPr>
          <p:cNvSpPr>
            <a:spLocks noGrp="1"/>
          </p:cNvSpPr>
          <p:nvPr>
            <p:ph type="body" sz="quarter" idx="21" hasCustomPrompt="1"/>
          </p:nvPr>
        </p:nvSpPr>
        <p:spPr>
          <a:xfrm>
            <a:off x="612647" y="3749676"/>
            <a:ext cx="9210803" cy="6599238"/>
          </a:xfrm>
        </p:spPr>
        <p:txBody>
          <a:bodyPr/>
          <a:lstStyle>
            <a:lvl1pPr>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4000">
                <a:latin typeface="Arial" panose="020B0604020202020204" pitchFamily="34" charset="0"/>
                <a:cs typeface="Arial" panose="020B0604020202020204" pitchFamily="34" charset="0"/>
              </a:defRPr>
            </a:lvl2pPr>
            <a:lvl3pPr marL="342900" indent="-342900">
              <a:spcAft>
                <a:spcPts val="800"/>
              </a:spcAft>
              <a:buFont typeface="Arial"/>
              <a:buChar char="•"/>
              <a:defRPr sz="4000">
                <a:latin typeface="Arial" panose="020B0604020202020204" pitchFamily="34" charset="0"/>
                <a:cs typeface="Arial" panose="020B0604020202020204" pitchFamily="34" charset="0"/>
              </a:defRPr>
            </a:lvl3pPr>
            <a:lvl4pPr marL="1165860" indent="-342900">
              <a:spcAft>
                <a:spcPts val="800"/>
              </a:spcAft>
              <a:buFont typeface="Lucida Grande"/>
              <a:buChar char="●"/>
              <a:defRPr sz="40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List</a:t>
            </a:r>
          </a:p>
          <a:p>
            <a:pPr lvl="0"/>
            <a:r>
              <a:rPr lang="en-US"/>
              <a:t>List</a:t>
            </a:r>
          </a:p>
          <a:p>
            <a:pPr lvl="0"/>
            <a:r>
              <a:rPr lang="en-US"/>
              <a:t>List</a:t>
            </a:r>
          </a:p>
        </p:txBody>
      </p:sp>
      <p:sp>
        <p:nvSpPr>
          <p:cNvPr id="14" name="Text Placeholder 5">
            <a:extLst>
              <a:ext uri="{FF2B5EF4-FFF2-40B4-BE49-F238E27FC236}">
                <a16:creationId xmlns:a16="http://schemas.microsoft.com/office/drawing/2014/main" id="{B1836F73-9519-5F42-962B-45BD82A61DC7}"/>
              </a:ext>
            </a:extLst>
          </p:cNvPr>
          <p:cNvSpPr>
            <a:spLocks noGrp="1"/>
          </p:cNvSpPr>
          <p:nvPr>
            <p:ph type="body" sz="quarter" idx="22" hasCustomPrompt="1"/>
          </p:nvPr>
        </p:nvSpPr>
        <p:spPr>
          <a:xfrm>
            <a:off x="10191507" y="3749676"/>
            <a:ext cx="9210803" cy="6599238"/>
          </a:xfrm>
        </p:spPr>
        <p:txBody>
          <a:bodyPr/>
          <a:lstStyle>
            <a:lvl1pPr>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4000">
                <a:latin typeface="Arial" panose="020B0604020202020204" pitchFamily="34" charset="0"/>
                <a:cs typeface="Arial" panose="020B0604020202020204" pitchFamily="34" charset="0"/>
              </a:defRPr>
            </a:lvl2pPr>
            <a:lvl3pPr marL="342900" indent="-342900">
              <a:spcAft>
                <a:spcPts val="800"/>
              </a:spcAft>
              <a:buFont typeface="Arial"/>
              <a:buChar char="•"/>
              <a:defRPr sz="4000">
                <a:latin typeface="Arial" panose="020B0604020202020204" pitchFamily="34" charset="0"/>
                <a:cs typeface="Arial" panose="020B0604020202020204" pitchFamily="34" charset="0"/>
              </a:defRPr>
            </a:lvl3pPr>
            <a:lvl4pPr marL="1165860" indent="-342900">
              <a:spcAft>
                <a:spcPts val="800"/>
              </a:spcAft>
              <a:buFont typeface="Lucida Grande"/>
              <a:buChar char="●"/>
              <a:defRPr sz="40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List</a:t>
            </a:r>
          </a:p>
          <a:p>
            <a:pPr lvl="0"/>
            <a:r>
              <a:rPr lang="en-US"/>
              <a:t>List</a:t>
            </a:r>
          </a:p>
          <a:p>
            <a:pPr lvl="0"/>
            <a:r>
              <a:rPr lang="en-US"/>
              <a:t>List</a:t>
            </a:r>
          </a:p>
        </p:txBody>
      </p:sp>
      <p:sp>
        <p:nvSpPr>
          <p:cNvPr id="15" name="Text Placeholder 3">
            <a:extLst>
              <a:ext uri="{FF2B5EF4-FFF2-40B4-BE49-F238E27FC236}">
                <a16:creationId xmlns:a16="http://schemas.microsoft.com/office/drawing/2014/main" id="{69CE6DA0-2827-F54E-9D21-EC47A1877568}"/>
              </a:ext>
            </a:extLst>
          </p:cNvPr>
          <p:cNvSpPr>
            <a:spLocks noGrp="1"/>
          </p:cNvSpPr>
          <p:nvPr>
            <p:ph type="body" sz="quarter" idx="11" hasCustomPrompt="1"/>
          </p:nvPr>
        </p:nvSpPr>
        <p:spPr>
          <a:xfrm>
            <a:off x="2216150" y="10226675"/>
            <a:ext cx="14002257"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pic>
        <p:nvPicPr>
          <p:cNvPr id="16" name="Picture 4">
            <a:extLst>
              <a:ext uri="{FF2B5EF4-FFF2-40B4-BE49-F238E27FC236}">
                <a16:creationId xmlns:a16="http://schemas.microsoft.com/office/drawing/2014/main" id="{C3E43DD6-4DA0-984C-A620-695D21F0DC6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7540" b="17540"/>
          <a:stretch/>
        </p:blipFill>
        <p:spPr bwMode="auto">
          <a:xfrm>
            <a:off x="16452849" y="10150475"/>
            <a:ext cx="3276601" cy="70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6260371"/>
      </p:ext>
    </p:extLst>
  </p:cSld>
  <p:clrMapOvr>
    <a:masterClrMapping/>
  </p:clrMapOvr>
  <p:hf hdr="0" dt="0"/>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11.5 Closing">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82E10DC4-AD5C-46F8-AC2E-C31D4405DEE3}"/>
              </a:ext>
            </a:extLst>
          </p:cNvPr>
          <p:cNvSpPr>
            <a:spLocks noGrp="1"/>
          </p:cNvSpPr>
          <p:nvPr>
            <p:ph type="pic" sz="quarter" idx="10"/>
          </p:nvPr>
        </p:nvSpPr>
        <p:spPr>
          <a:xfrm>
            <a:off x="1593850" y="32807"/>
            <a:ext cx="14401800" cy="8974668"/>
          </a:xfrm>
        </p:spPr>
        <p:txBody>
          <a:bodyPr/>
          <a:lstStyle/>
          <a:p>
            <a:endParaRPr lang="es-MX"/>
          </a:p>
        </p:txBody>
      </p:sp>
      <p:pic>
        <p:nvPicPr>
          <p:cNvPr id="5" name="Picture 4">
            <a:extLst>
              <a:ext uri="{FF2B5EF4-FFF2-40B4-BE49-F238E27FC236}">
                <a16:creationId xmlns:a16="http://schemas.microsoft.com/office/drawing/2014/main" id="{CB3F043D-C00F-448F-885D-957836F8C0A0}"/>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428522" y="9007475"/>
            <a:ext cx="19247057" cy="19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Placeholder 3">
            <a:extLst>
              <a:ext uri="{FF2B5EF4-FFF2-40B4-BE49-F238E27FC236}">
                <a16:creationId xmlns:a16="http://schemas.microsoft.com/office/drawing/2014/main" id="{2FD0389D-BFD4-C240-8CEA-7E47089CD47D}"/>
              </a:ext>
            </a:extLst>
          </p:cNvPr>
          <p:cNvSpPr>
            <a:spLocks noGrp="1"/>
          </p:cNvSpPr>
          <p:nvPr>
            <p:ph type="body" sz="quarter" idx="11" hasCustomPrompt="1"/>
          </p:nvPr>
        </p:nvSpPr>
        <p:spPr>
          <a:xfrm>
            <a:off x="428522" y="10226675"/>
            <a:ext cx="14002257"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pic>
        <p:nvPicPr>
          <p:cNvPr id="9" name="Picture 4">
            <a:extLst>
              <a:ext uri="{FF2B5EF4-FFF2-40B4-BE49-F238E27FC236}">
                <a16:creationId xmlns:a16="http://schemas.microsoft.com/office/drawing/2014/main" id="{179B2805-01F3-0142-8746-5AC2D077D78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7540" b="17540"/>
          <a:stretch/>
        </p:blipFill>
        <p:spPr bwMode="auto">
          <a:xfrm>
            <a:off x="15044325" y="9845675"/>
            <a:ext cx="4685125" cy="101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5985151"/>
      </p:ext>
    </p:extLst>
  </p:cSld>
  <p:clrMapOvr>
    <a:masterClrMapping/>
  </p:clrMapOvr>
  <p:hf hdr="0" dt="0"/>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10 AES Internal [3 Column]">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612775" y="502920"/>
            <a:ext cx="18878678"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3" name="Text Placeholder 2"/>
          <p:cNvSpPr>
            <a:spLocks noGrp="1"/>
          </p:cNvSpPr>
          <p:nvPr>
            <p:ph type="body" sz="quarter" idx="12"/>
          </p:nvPr>
        </p:nvSpPr>
        <p:spPr>
          <a:xfrm>
            <a:off x="612648" y="2759075"/>
            <a:ext cx="6086602" cy="796296"/>
          </a:xfrm>
        </p:spPr>
        <p:txBody>
          <a:bodyPr tIns="9144">
            <a:noAutofit/>
          </a:bodyPr>
          <a:lstStyle>
            <a:lvl1pPr marL="0">
              <a:lnSpc>
                <a:spcPts val="6600"/>
              </a:lnSpc>
              <a:spcBef>
                <a:spcPts val="95"/>
              </a:spcBef>
              <a:defRPr sz="7200" kern="1200" spc="-10" baseline="0">
                <a:latin typeface="Arial" charset="0"/>
                <a:ea typeface="Arial" charset="0"/>
                <a:cs typeface="Arial" charset="0"/>
              </a:defRPr>
            </a:lvl1pPr>
          </a:lstStyle>
          <a:p>
            <a:pPr lvl="0"/>
            <a:r>
              <a:rPr lang="en-US"/>
              <a:t>Click to edit Master text styles</a:t>
            </a:r>
          </a:p>
        </p:txBody>
      </p:sp>
      <p:sp>
        <p:nvSpPr>
          <p:cNvPr id="35" name="Text Placeholder 2"/>
          <p:cNvSpPr>
            <a:spLocks noGrp="1"/>
          </p:cNvSpPr>
          <p:nvPr>
            <p:ph type="body" sz="quarter" idx="16"/>
          </p:nvPr>
        </p:nvSpPr>
        <p:spPr>
          <a:xfrm>
            <a:off x="7004050" y="2759075"/>
            <a:ext cx="6096000" cy="796296"/>
          </a:xfrm>
        </p:spPr>
        <p:txBody>
          <a:bodyPr tIns="9144">
            <a:noAutofit/>
          </a:bodyPr>
          <a:lstStyle>
            <a:lvl1pPr marL="0">
              <a:lnSpc>
                <a:spcPts val="6600"/>
              </a:lnSpc>
              <a:spcBef>
                <a:spcPts val="95"/>
              </a:spcBef>
              <a:defRPr sz="7200" kern="1200" spc="-10" baseline="0">
                <a:latin typeface="Arial" charset="0"/>
                <a:ea typeface="Arial" charset="0"/>
                <a:cs typeface="Arial" charset="0"/>
              </a:defRPr>
            </a:lvl1pPr>
          </a:lstStyle>
          <a:p>
            <a:pPr lvl="0"/>
            <a:r>
              <a:rPr lang="en-US"/>
              <a:t>Click to edit Master text styles</a:t>
            </a:r>
          </a:p>
        </p:txBody>
      </p:sp>
      <p:sp>
        <p:nvSpPr>
          <p:cNvPr id="36" name="Text Placeholder 2"/>
          <p:cNvSpPr>
            <a:spLocks noGrp="1"/>
          </p:cNvSpPr>
          <p:nvPr>
            <p:ph type="body" sz="quarter" idx="17"/>
          </p:nvPr>
        </p:nvSpPr>
        <p:spPr>
          <a:xfrm>
            <a:off x="13414247" y="2759075"/>
            <a:ext cx="6086603" cy="796296"/>
          </a:xfrm>
        </p:spPr>
        <p:txBody>
          <a:bodyPr tIns="9144">
            <a:noAutofit/>
          </a:bodyPr>
          <a:lstStyle>
            <a:lvl1pPr marL="0">
              <a:lnSpc>
                <a:spcPts val="6600"/>
              </a:lnSpc>
              <a:spcBef>
                <a:spcPts val="95"/>
              </a:spcBef>
              <a:defRPr sz="7200" kern="1200" spc="-10" baseline="0">
                <a:latin typeface="Arial" charset="0"/>
                <a:ea typeface="Arial" charset="0"/>
                <a:cs typeface="Arial" charset="0"/>
              </a:defRPr>
            </a:lvl1pPr>
          </a:lstStyle>
          <a:p>
            <a:pPr lvl="0"/>
            <a:r>
              <a:rPr lang="en-US"/>
              <a:t>Click to edit Master text styles</a:t>
            </a:r>
          </a:p>
        </p:txBody>
      </p:sp>
      <p:sp>
        <p:nvSpPr>
          <p:cNvPr id="15" name="Text Placeholder 3"/>
          <p:cNvSpPr>
            <a:spLocks noGrp="1"/>
          </p:cNvSpPr>
          <p:nvPr>
            <p:ph type="body" sz="quarter" idx="14"/>
          </p:nvPr>
        </p:nvSpPr>
        <p:spPr>
          <a:xfrm>
            <a:off x="612647" y="4059936"/>
            <a:ext cx="6086603" cy="5837239"/>
          </a:xfrm>
        </p:spPr>
        <p:txBody>
          <a:bodyPr>
            <a:normAutofit/>
          </a:bodyPr>
          <a:lstStyle>
            <a:lvl1pPr>
              <a:lnSpc>
                <a:spcPct val="100000"/>
              </a:lnSpc>
              <a:spcBef>
                <a:spcPts val="0"/>
              </a:spcBef>
              <a:spcAft>
                <a:spcPts val="800"/>
              </a:spcAft>
              <a:defRPr sz="3600">
                <a:latin typeface="Arial" panose="020B0604020202020204" pitchFamily="34" charset="0"/>
                <a:cs typeface="Arial" panose="020B0604020202020204" pitchFamily="34" charset="0"/>
              </a:defRPr>
            </a:lvl1pPr>
            <a:lvl2pPr marL="457200" indent="-457200">
              <a:lnSpc>
                <a:spcPct val="100000"/>
              </a:lnSpc>
              <a:spcBef>
                <a:spcPts val="0"/>
              </a:spcBef>
              <a:spcAft>
                <a:spcPts val="800"/>
              </a:spcAft>
              <a:buFont typeface="System Font Regular"/>
              <a:buChar char="→"/>
              <a:defRPr sz="3600">
                <a:latin typeface="Arial" panose="020B0604020202020204" pitchFamily="34" charset="0"/>
                <a:cs typeface="Arial" panose="020B0604020202020204" pitchFamily="34" charset="0"/>
              </a:defRPr>
            </a:lvl2pPr>
            <a:lvl3pPr marL="804672" indent="-342900">
              <a:lnSpc>
                <a:spcPct val="100000"/>
              </a:lnSpc>
              <a:spcAft>
                <a:spcPts val="800"/>
              </a:spcAft>
              <a:buClr>
                <a:schemeClr val="tx1"/>
              </a:buClr>
              <a:buFont typeface="Arial"/>
              <a:buChar char="•"/>
              <a:defRPr sz="36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2" name="Text Placeholder 3"/>
          <p:cNvSpPr>
            <a:spLocks noGrp="1"/>
          </p:cNvSpPr>
          <p:nvPr>
            <p:ph type="body" sz="quarter" idx="21"/>
          </p:nvPr>
        </p:nvSpPr>
        <p:spPr>
          <a:xfrm>
            <a:off x="7008748" y="4054475"/>
            <a:ext cx="6086603" cy="5837239"/>
          </a:xfrm>
        </p:spPr>
        <p:txBody>
          <a:bodyPr>
            <a:normAutofit/>
          </a:bodyPr>
          <a:lstStyle>
            <a:lvl1pPr>
              <a:lnSpc>
                <a:spcPct val="100000"/>
              </a:lnSpc>
              <a:spcBef>
                <a:spcPts val="0"/>
              </a:spcBef>
              <a:spcAft>
                <a:spcPts val="800"/>
              </a:spcAft>
              <a:defRPr sz="3600">
                <a:latin typeface="Arial" panose="020B0604020202020204" pitchFamily="34" charset="0"/>
                <a:cs typeface="Arial" panose="020B0604020202020204" pitchFamily="34" charset="0"/>
              </a:defRPr>
            </a:lvl1pPr>
            <a:lvl2pPr marL="457200" indent="-457200">
              <a:lnSpc>
                <a:spcPct val="100000"/>
              </a:lnSpc>
              <a:spcBef>
                <a:spcPts val="0"/>
              </a:spcBef>
              <a:spcAft>
                <a:spcPts val="800"/>
              </a:spcAft>
              <a:buFont typeface="System Font Regular"/>
              <a:buChar char="→"/>
              <a:defRPr sz="3600">
                <a:latin typeface="Arial" panose="020B0604020202020204" pitchFamily="34" charset="0"/>
                <a:cs typeface="Arial" panose="020B0604020202020204" pitchFamily="34" charset="0"/>
              </a:defRPr>
            </a:lvl2pPr>
            <a:lvl3pPr marL="804672" indent="-342900">
              <a:lnSpc>
                <a:spcPct val="100000"/>
              </a:lnSpc>
              <a:spcAft>
                <a:spcPts val="800"/>
              </a:spcAft>
              <a:buClr>
                <a:schemeClr val="tx1"/>
              </a:buClr>
              <a:buFont typeface="Arial"/>
              <a:buChar char="•"/>
              <a:defRPr sz="36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8" name="Text Placeholder 3"/>
          <p:cNvSpPr>
            <a:spLocks noGrp="1"/>
          </p:cNvSpPr>
          <p:nvPr>
            <p:ph type="body" sz="quarter" idx="22"/>
          </p:nvPr>
        </p:nvSpPr>
        <p:spPr>
          <a:xfrm>
            <a:off x="13404850" y="4054475"/>
            <a:ext cx="6086603" cy="5837239"/>
          </a:xfrm>
        </p:spPr>
        <p:txBody>
          <a:bodyPr>
            <a:normAutofit/>
          </a:bodyPr>
          <a:lstStyle>
            <a:lvl1pPr>
              <a:lnSpc>
                <a:spcPct val="100000"/>
              </a:lnSpc>
              <a:spcBef>
                <a:spcPts val="0"/>
              </a:spcBef>
              <a:spcAft>
                <a:spcPts val="800"/>
              </a:spcAft>
              <a:defRPr sz="3600">
                <a:latin typeface="Arial" panose="020B0604020202020204" pitchFamily="34" charset="0"/>
                <a:cs typeface="Arial" panose="020B0604020202020204" pitchFamily="34" charset="0"/>
              </a:defRPr>
            </a:lvl1pPr>
            <a:lvl2pPr marL="457200" indent="-457200">
              <a:lnSpc>
                <a:spcPct val="100000"/>
              </a:lnSpc>
              <a:spcBef>
                <a:spcPts val="0"/>
              </a:spcBef>
              <a:spcAft>
                <a:spcPts val="800"/>
              </a:spcAft>
              <a:buFont typeface="System Font Regular"/>
              <a:buChar char="→"/>
              <a:defRPr sz="3600">
                <a:latin typeface="Arial" panose="020B0604020202020204" pitchFamily="34" charset="0"/>
                <a:cs typeface="Arial" panose="020B0604020202020204" pitchFamily="34" charset="0"/>
              </a:defRPr>
            </a:lvl2pPr>
            <a:lvl3pPr marL="804672" indent="-342900">
              <a:lnSpc>
                <a:spcPct val="100000"/>
              </a:lnSpc>
              <a:spcAft>
                <a:spcPts val="800"/>
              </a:spcAft>
              <a:buClr>
                <a:schemeClr val="tx1"/>
              </a:buClr>
              <a:buFont typeface="Arial"/>
              <a:buChar char="•"/>
              <a:defRPr sz="36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1" name="Holder 6">
            <a:extLst>
              <a:ext uri="{FF2B5EF4-FFF2-40B4-BE49-F238E27FC236}">
                <a16:creationId xmlns:a16="http://schemas.microsoft.com/office/drawing/2014/main" id="{4034EA6E-E220-FF45-ACBC-F5FE1BE01A1A}"/>
              </a:ext>
            </a:extLst>
          </p:cNvPr>
          <p:cNvSpPr>
            <a:spLocks noGrp="1"/>
          </p:cNvSpPr>
          <p:nvPr>
            <p:ph type="sldNum" sz="quarter" idx="23"/>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69571638-B9B7-2E42-BAB6-D472FF6909F0}" type="slidenum">
              <a:rPr lang="en-US" altLang="en-US"/>
              <a:pPr/>
              <a:t>‹#›</a:t>
            </a:fld>
            <a:endParaRPr lang="en-US" altLang="en-US"/>
          </a:p>
        </p:txBody>
      </p:sp>
      <p:sp>
        <p:nvSpPr>
          <p:cNvPr id="14" name="Text Placeholder 3">
            <a:extLst>
              <a:ext uri="{FF2B5EF4-FFF2-40B4-BE49-F238E27FC236}">
                <a16:creationId xmlns:a16="http://schemas.microsoft.com/office/drawing/2014/main" id="{5462B9F7-7037-334C-A18A-D7D1C25D0450}"/>
              </a:ext>
            </a:extLst>
          </p:cNvPr>
          <p:cNvSpPr>
            <a:spLocks noGrp="1"/>
          </p:cNvSpPr>
          <p:nvPr>
            <p:ph type="body" sz="quarter" idx="24" hasCustomPrompt="1"/>
          </p:nvPr>
        </p:nvSpPr>
        <p:spPr>
          <a:xfrm>
            <a:off x="2216150" y="10226675"/>
            <a:ext cx="14002257"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pic>
        <p:nvPicPr>
          <p:cNvPr id="16" name="Picture 4">
            <a:extLst>
              <a:ext uri="{FF2B5EF4-FFF2-40B4-BE49-F238E27FC236}">
                <a16:creationId xmlns:a16="http://schemas.microsoft.com/office/drawing/2014/main" id="{A8FB9AA1-362A-694F-96F5-26333C9D7DE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7540" b="17540"/>
          <a:stretch/>
        </p:blipFill>
        <p:spPr bwMode="auto">
          <a:xfrm>
            <a:off x="16452849" y="10150475"/>
            <a:ext cx="3276601" cy="70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5820472"/>
      </p:ext>
    </p:extLst>
  </p:cSld>
  <p:clrMapOvr>
    <a:masterClrMapping/>
  </p:clrMapOvr>
  <p:hf hdr="0" dt="0"/>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11 AES Internal [3 Column Image]">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612775" y="502920"/>
            <a:ext cx="18878678"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3" name="Text Placeholder 2"/>
          <p:cNvSpPr>
            <a:spLocks noGrp="1"/>
          </p:cNvSpPr>
          <p:nvPr>
            <p:ph type="body" sz="quarter" idx="12"/>
          </p:nvPr>
        </p:nvSpPr>
        <p:spPr>
          <a:xfrm>
            <a:off x="612648" y="6656832"/>
            <a:ext cx="6086602" cy="1024896"/>
          </a:xfrm>
        </p:spPr>
        <p:txBody>
          <a:bodyPr tIns="9144">
            <a:noAutofit/>
          </a:bodyPr>
          <a:lstStyle>
            <a:lvl1pPr marL="9144">
              <a:lnSpc>
                <a:spcPts val="6600"/>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35" name="Text Placeholder 2"/>
          <p:cNvSpPr>
            <a:spLocks noGrp="1"/>
          </p:cNvSpPr>
          <p:nvPr>
            <p:ph type="body" sz="quarter" idx="16"/>
          </p:nvPr>
        </p:nvSpPr>
        <p:spPr>
          <a:xfrm>
            <a:off x="7004050" y="6656832"/>
            <a:ext cx="6096000" cy="1024896"/>
          </a:xfrm>
        </p:spPr>
        <p:txBody>
          <a:bodyPr tIns="9144">
            <a:noAutofit/>
          </a:bodyPr>
          <a:lstStyle>
            <a:lvl1pPr marL="9144">
              <a:lnSpc>
                <a:spcPts val="6600"/>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36" name="Text Placeholder 2"/>
          <p:cNvSpPr>
            <a:spLocks noGrp="1"/>
          </p:cNvSpPr>
          <p:nvPr>
            <p:ph type="body" sz="quarter" idx="17"/>
          </p:nvPr>
        </p:nvSpPr>
        <p:spPr>
          <a:xfrm>
            <a:off x="13404850" y="6656832"/>
            <a:ext cx="6096000" cy="1024896"/>
          </a:xfrm>
        </p:spPr>
        <p:txBody>
          <a:bodyPr tIns="9144">
            <a:noAutofit/>
          </a:bodyPr>
          <a:lstStyle>
            <a:lvl1pPr marL="9144">
              <a:lnSpc>
                <a:spcPts val="6600"/>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4" name="Picture Placeholder 3"/>
          <p:cNvSpPr>
            <a:spLocks noGrp="1"/>
          </p:cNvSpPr>
          <p:nvPr>
            <p:ph type="pic" sz="quarter" idx="21"/>
          </p:nvPr>
        </p:nvSpPr>
        <p:spPr>
          <a:xfrm>
            <a:off x="603250" y="1616075"/>
            <a:ext cx="6096000" cy="4724400"/>
          </a:xfrm>
        </p:spPr>
        <p:txBody>
          <a:bodyPr>
            <a:normAutofit/>
          </a:bodyPr>
          <a:lstStyle/>
          <a:p>
            <a:pPr lvl="0"/>
            <a:r>
              <a:rPr lang="en-US" noProof="0"/>
              <a:t>Click icon to add picture</a:t>
            </a:r>
          </a:p>
        </p:txBody>
      </p:sp>
      <p:sp>
        <p:nvSpPr>
          <p:cNvPr id="16" name="Picture Placeholder 3"/>
          <p:cNvSpPr>
            <a:spLocks noGrp="1"/>
          </p:cNvSpPr>
          <p:nvPr>
            <p:ph type="pic" sz="quarter" idx="22"/>
          </p:nvPr>
        </p:nvSpPr>
        <p:spPr>
          <a:xfrm>
            <a:off x="7004050" y="1616075"/>
            <a:ext cx="6096000" cy="4724400"/>
          </a:xfrm>
        </p:spPr>
        <p:txBody>
          <a:bodyPr>
            <a:normAutofit/>
          </a:bodyPr>
          <a:lstStyle/>
          <a:p>
            <a:pPr lvl="0"/>
            <a:r>
              <a:rPr lang="en-US" noProof="0"/>
              <a:t>Click icon to add picture</a:t>
            </a:r>
          </a:p>
        </p:txBody>
      </p:sp>
      <p:sp>
        <p:nvSpPr>
          <p:cNvPr id="17" name="Picture Placeholder 3"/>
          <p:cNvSpPr>
            <a:spLocks noGrp="1"/>
          </p:cNvSpPr>
          <p:nvPr>
            <p:ph type="pic" sz="quarter" idx="23"/>
          </p:nvPr>
        </p:nvSpPr>
        <p:spPr>
          <a:xfrm>
            <a:off x="13404850" y="1616075"/>
            <a:ext cx="6096000" cy="4724400"/>
          </a:xfrm>
        </p:spPr>
        <p:txBody>
          <a:bodyPr>
            <a:normAutofit/>
          </a:bodyPr>
          <a:lstStyle/>
          <a:p>
            <a:pPr lvl="0"/>
            <a:r>
              <a:rPr lang="en-US" noProof="0"/>
              <a:t>Click icon to add picture</a:t>
            </a:r>
          </a:p>
        </p:txBody>
      </p:sp>
      <p:sp>
        <p:nvSpPr>
          <p:cNvPr id="15" name="Text Placeholder 3"/>
          <p:cNvSpPr>
            <a:spLocks noGrp="1"/>
          </p:cNvSpPr>
          <p:nvPr>
            <p:ph type="body" sz="quarter" idx="14"/>
          </p:nvPr>
        </p:nvSpPr>
        <p:spPr>
          <a:xfrm>
            <a:off x="612647" y="8093075"/>
            <a:ext cx="6086603" cy="22613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1" name="Text Placeholder 3"/>
          <p:cNvSpPr>
            <a:spLocks noGrp="1"/>
          </p:cNvSpPr>
          <p:nvPr>
            <p:ph type="body" sz="quarter" idx="25"/>
          </p:nvPr>
        </p:nvSpPr>
        <p:spPr>
          <a:xfrm>
            <a:off x="7008748" y="8093075"/>
            <a:ext cx="6086603" cy="22613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2" name="Text Placeholder 3"/>
          <p:cNvSpPr>
            <a:spLocks noGrp="1"/>
          </p:cNvSpPr>
          <p:nvPr>
            <p:ph type="body" sz="quarter" idx="26"/>
          </p:nvPr>
        </p:nvSpPr>
        <p:spPr>
          <a:xfrm>
            <a:off x="13404850" y="8093075"/>
            <a:ext cx="6086603" cy="22613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4" name="Holder 6">
            <a:extLst>
              <a:ext uri="{FF2B5EF4-FFF2-40B4-BE49-F238E27FC236}">
                <a16:creationId xmlns:a16="http://schemas.microsoft.com/office/drawing/2014/main" id="{3841B631-DE3A-054C-BEB3-1EC62C2722E4}"/>
              </a:ext>
            </a:extLst>
          </p:cNvPr>
          <p:cNvSpPr>
            <a:spLocks noGrp="1"/>
          </p:cNvSpPr>
          <p:nvPr>
            <p:ph type="sldNum" sz="quarter" idx="27"/>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63727C78-938D-224D-96B9-CA949CEA4A44}" type="slidenum">
              <a:rPr lang="en-US" altLang="en-US"/>
              <a:pPr/>
              <a:t>‹#›</a:t>
            </a:fld>
            <a:endParaRPr lang="en-US" altLang="en-US"/>
          </a:p>
        </p:txBody>
      </p:sp>
      <p:sp>
        <p:nvSpPr>
          <p:cNvPr id="19" name="Text Placeholder 3">
            <a:extLst>
              <a:ext uri="{FF2B5EF4-FFF2-40B4-BE49-F238E27FC236}">
                <a16:creationId xmlns:a16="http://schemas.microsoft.com/office/drawing/2014/main" id="{4250DFE6-C0AF-8F42-A07E-CD7E3E35E81B}"/>
              </a:ext>
            </a:extLst>
          </p:cNvPr>
          <p:cNvSpPr>
            <a:spLocks noGrp="1"/>
          </p:cNvSpPr>
          <p:nvPr>
            <p:ph type="body" sz="quarter" idx="28" hasCustomPrompt="1"/>
          </p:nvPr>
        </p:nvSpPr>
        <p:spPr>
          <a:xfrm>
            <a:off x="2216150" y="10226675"/>
            <a:ext cx="14002257"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pic>
        <p:nvPicPr>
          <p:cNvPr id="20" name="Picture 4">
            <a:extLst>
              <a:ext uri="{FF2B5EF4-FFF2-40B4-BE49-F238E27FC236}">
                <a16:creationId xmlns:a16="http://schemas.microsoft.com/office/drawing/2014/main" id="{1F7A5155-39C4-9846-A19D-B2C282CC62F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7540" b="17540"/>
          <a:stretch/>
        </p:blipFill>
        <p:spPr bwMode="auto">
          <a:xfrm>
            <a:off x="16452849" y="10150475"/>
            <a:ext cx="3276601" cy="70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6831360"/>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 AES Internal [4 Column Image]">
    <p:spTree>
      <p:nvGrpSpPr>
        <p:cNvPr id="1" name=""/>
        <p:cNvGrpSpPr/>
        <p:nvPr/>
      </p:nvGrpSpPr>
      <p:grpSpPr>
        <a:xfrm>
          <a:off x="0" y="0"/>
          <a:ext cx="0" cy="0"/>
          <a:chOff x="0" y="0"/>
          <a:chExt cx="0" cy="0"/>
        </a:xfrm>
      </p:grpSpPr>
      <p:pic>
        <p:nvPicPr>
          <p:cNvPr id="19" name="Picture 3" descr="A picture containing wheel&#10;&#10;Description automatically generated">
            <a:extLst>
              <a:ext uri="{FF2B5EF4-FFF2-40B4-BE49-F238E27FC236}">
                <a16:creationId xmlns:a16="http://schemas.microsoft.com/office/drawing/2014/main" id="{0F2D4D9A-7ED1-CF42-93AA-1F994AF30F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6" y="10360027"/>
            <a:ext cx="841374"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1"/>
          </p:nvPr>
        </p:nvSpPr>
        <p:spPr>
          <a:xfrm>
            <a:off x="612777" y="502922"/>
            <a:ext cx="18874882" cy="507831"/>
          </a:xfrm>
        </p:spPr>
        <p:txBody>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3" name="Text Placeholder 2"/>
          <p:cNvSpPr>
            <a:spLocks noGrp="1"/>
          </p:cNvSpPr>
          <p:nvPr>
            <p:ph type="body" sz="quarter" idx="12"/>
          </p:nvPr>
        </p:nvSpPr>
        <p:spPr>
          <a:xfrm>
            <a:off x="612648" y="5303521"/>
            <a:ext cx="4486402" cy="855619"/>
          </a:xfrm>
        </p:spPr>
        <p:txBody>
          <a:bodyPr tIns="9144">
            <a:noAutofit/>
          </a:bodyPr>
          <a:lstStyle>
            <a:lvl1pPr marL="0">
              <a:lnSpc>
                <a:spcPts val="6599"/>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35" name="Text Placeholder 2"/>
          <p:cNvSpPr>
            <a:spLocks noGrp="1"/>
          </p:cNvSpPr>
          <p:nvPr>
            <p:ph type="body" sz="quarter" idx="16"/>
          </p:nvPr>
        </p:nvSpPr>
        <p:spPr>
          <a:xfrm>
            <a:off x="10211719" y="5303521"/>
            <a:ext cx="4486402" cy="855619"/>
          </a:xfrm>
        </p:spPr>
        <p:txBody>
          <a:bodyPr tIns="9144">
            <a:noAutofit/>
          </a:bodyPr>
          <a:lstStyle>
            <a:lvl1pPr marL="0">
              <a:lnSpc>
                <a:spcPts val="6599"/>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36" name="Text Placeholder 2"/>
          <p:cNvSpPr>
            <a:spLocks noGrp="1"/>
          </p:cNvSpPr>
          <p:nvPr>
            <p:ph type="body" sz="quarter" idx="17"/>
          </p:nvPr>
        </p:nvSpPr>
        <p:spPr>
          <a:xfrm>
            <a:off x="15011402" y="5303521"/>
            <a:ext cx="4486402" cy="855619"/>
          </a:xfrm>
        </p:spPr>
        <p:txBody>
          <a:bodyPr tIns="9144">
            <a:noAutofit/>
          </a:bodyPr>
          <a:lstStyle>
            <a:lvl1pPr marL="0">
              <a:lnSpc>
                <a:spcPts val="6599"/>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31" name="Text Placeholder 2"/>
          <p:cNvSpPr>
            <a:spLocks noGrp="1"/>
          </p:cNvSpPr>
          <p:nvPr>
            <p:ph type="body" sz="quarter" idx="22"/>
          </p:nvPr>
        </p:nvSpPr>
        <p:spPr>
          <a:xfrm>
            <a:off x="5405984" y="5303521"/>
            <a:ext cx="4486402" cy="855619"/>
          </a:xfrm>
        </p:spPr>
        <p:txBody>
          <a:bodyPr tIns="9144">
            <a:noAutofit/>
          </a:bodyPr>
          <a:lstStyle>
            <a:lvl1pPr marL="0">
              <a:lnSpc>
                <a:spcPts val="6599"/>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15" name="Picture Placeholder 3"/>
          <p:cNvSpPr>
            <a:spLocks noGrp="1"/>
          </p:cNvSpPr>
          <p:nvPr>
            <p:ph type="pic" sz="quarter" idx="21"/>
          </p:nvPr>
        </p:nvSpPr>
        <p:spPr>
          <a:xfrm>
            <a:off x="603250" y="1616075"/>
            <a:ext cx="4482607" cy="3262904"/>
          </a:xfrm>
        </p:spPr>
        <p:txBody>
          <a:bodyPr>
            <a:normAutofit/>
          </a:bodyPr>
          <a:lstStyle/>
          <a:p>
            <a:pPr lvl="0"/>
            <a:r>
              <a:rPr lang="en-US" noProof="0"/>
              <a:t>Click icon to add picture</a:t>
            </a:r>
          </a:p>
        </p:txBody>
      </p:sp>
      <p:sp>
        <p:nvSpPr>
          <p:cNvPr id="16" name="Picture Placeholder 3"/>
          <p:cNvSpPr>
            <a:spLocks noGrp="1"/>
          </p:cNvSpPr>
          <p:nvPr>
            <p:ph type="pic" sz="quarter" idx="26"/>
          </p:nvPr>
        </p:nvSpPr>
        <p:spPr>
          <a:xfrm>
            <a:off x="5403851" y="1616075"/>
            <a:ext cx="4482607" cy="3262904"/>
          </a:xfrm>
        </p:spPr>
        <p:txBody>
          <a:bodyPr>
            <a:normAutofit/>
          </a:bodyPr>
          <a:lstStyle/>
          <a:p>
            <a:pPr lvl="0"/>
            <a:r>
              <a:rPr lang="en-US" noProof="0"/>
              <a:t>Click icon to add picture</a:t>
            </a:r>
          </a:p>
        </p:txBody>
      </p:sp>
      <p:sp>
        <p:nvSpPr>
          <p:cNvPr id="17" name="Picture Placeholder 3"/>
          <p:cNvSpPr>
            <a:spLocks noGrp="1"/>
          </p:cNvSpPr>
          <p:nvPr>
            <p:ph type="pic" sz="quarter" idx="27"/>
          </p:nvPr>
        </p:nvSpPr>
        <p:spPr>
          <a:xfrm>
            <a:off x="10204450" y="1616075"/>
            <a:ext cx="4482607" cy="3262904"/>
          </a:xfrm>
        </p:spPr>
        <p:txBody>
          <a:bodyPr>
            <a:normAutofit/>
          </a:bodyPr>
          <a:lstStyle/>
          <a:p>
            <a:pPr lvl="0"/>
            <a:r>
              <a:rPr lang="en-US" noProof="0"/>
              <a:t>Click icon to add picture</a:t>
            </a:r>
          </a:p>
        </p:txBody>
      </p:sp>
      <p:sp>
        <p:nvSpPr>
          <p:cNvPr id="18" name="Picture Placeholder 3"/>
          <p:cNvSpPr>
            <a:spLocks noGrp="1"/>
          </p:cNvSpPr>
          <p:nvPr>
            <p:ph type="pic" sz="quarter" idx="28"/>
          </p:nvPr>
        </p:nvSpPr>
        <p:spPr>
          <a:xfrm>
            <a:off x="15005051" y="1616075"/>
            <a:ext cx="4482607" cy="3262904"/>
          </a:xfrm>
        </p:spPr>
        <p:txBody>
          <a:bodyPr>
            <a:normAutofit/>
          </a:bodyPr>
          <a:lstStyle/>
          <a:p>
            <a:pPr lvl="0"/>
            <a:r>
              <a:rPr lang="en-US" noProof="0"/>
              <a:t>Click icon to add picture</a:t>
            </a:r>
          </a:p>
        </p:txBody>
      </p:sp>
      <p:sp>
        <p:nvSpPr>
          <p:cNvPr id="21" name="Text Placeholder 3"/>
          <p:cNvSpPr>
            <a:spLocks noGrp="1"/>
          </p:cNvSpPr>
          <p:nvPr>
            <p:ph type="body" sz="quarter" idx="30"/>
          </p:nvPr>
        </p:nvSpPr>
        <p:spPr>
          <a:xfrm>
            <a:off x="603251" y="6569075"/>
            <a:ext cx="4495801" cy="3581400"/>
          </a:xfrm>
        </p:spPr>
        <p:txBody>
          <a:bodyPr>
            <a:norm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79" indent="-457179">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804634" indent="-342885">
              <a:spcAft>
                <a:spcPts val="800"/>
              </a:spcAft>
              <a:buClr>
                <a:schemeClr val="tx1"/>
              </a:buClr>
              <a:buFont typeface="Arial"/>
              <a:buChar char="•"/>
              <a:defRPr sz="2399">
                <a:solidFill>
                  <a:schemeClr val="tx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2" name="Text Placeholder 3"/>
          <p:cNvSpPr>
            <a:spLocks noGrp="1"/>
          </p:cNvSpPr>
          <p:nvPr>
            <p:ph type="body" sz="quarter" idx="31"/>
          </p:nvPr>
        </p:nvSpPr>
        <p:spPr>
          <a:xfrm>
            <a:off x="5403850" y="6569075"/>
            <a:ext cx="4495801" cy="3581400"/>
          </a:xfrm>
        </p:spPr>
        <p:txBody>
          <a:bodyPr>
            <a:norm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79" indent="-457179">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804634" indent="-342885">
              <a:spcAft>
                <a:spcPts val="800"/>
              </a:spcAft>
              <a:buClr>
                <a:schemeClr val="tx1"/>
              </a:buClr>
              <a:buFont typeface="Arial"/>
              <a:buChar char="•"/>
              <a:defRPr sz="2399">
                <a:solidFill>
                  <a:schemeClr val="tx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3" name="Text Placeholder 3"/>
          <p:cNvSpPr>
            <a:spLocks noGrp="1"/>
          </p:cNvSpPr>
          <p:nvPr>
            <p:ph type="body" sz="quarter" idx="32"/>
          </p:nvPr>
        </p:nvSpPr>
        <p:spPr>
          <a:xfrm>
            <a:off x="10204451" y="6569075"/>
            <a:ext cx="4495801" cy="3581400"/>
          </a:xfrm>
        </p:spPr>
        <p:txBody>
          <a:bodyPr>
            <a:norm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79" indent="-457179">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804634" indent="-342885">
              <a:spcAft>
                <a:spcPts val="800"/>
              </a:spcAft>
              <a:buClr>
                <a:schemeClr val="tx1"/>
              </a:buClr>
              <a:buFont typeface="Arial"/>
              <a:buChar char="•"/>
              <a:defRPr sz="2399">
                <a:solidFill>
                  <a:schemeClr val="tx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4" name="Text Placeholder 3"/>
          <p:cNvSpPr>
            <a:spLocks noGrp="1"/>
          </p:cNvSpPr>
          <p:nvPr>
            <p:ph type="body" sz="quarter" idx="33"/>
          </p:nvPr>
        </p:nvSpPr>
        <p:spPr>
          <a:xfrm>
            <a:off x="15005050" y="6569075"/>
            <a:ext cx="4495801" cy="3581400"/>
          </a:xfrm>
        </p:spPr>
        <p:txBody>
          <a:bodyPr>
            <a:norm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79" indent="-457179">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804634" indent="-342885">
              <a:spcAft>
                <a:spcPts val="800"/>
              </a:spcAft>
              <a:buClr>
                <a:schemeClr val="tx1"/>
              </a:buClr>
              <a:buFont typeface="Arial"/>
              <a:buChar char="•"/>
              <a:defRPr sz="2399">
                <a:solidFill>
                  <a:schemeClr val="tx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5" name="Holder 6">
            <a:extLst>
              <a:ext uri="{FF2B5EF4-FFF2-40B4-BE49-F238E27FC236}">
                <a16:creationId xmlns:a16="http://schemas.microsoft.com/office/drawing/2014/main" id="{4D0C2D1C-762F-E64A-9B16-8A22CF3C5C39}"/>
              </a:ext>
            </a:extLst>
          </p:cNvPr>
          <p:cNvSpPr>
            <a:spLocks noGrp="1"/>
          </p:cNvSpPr>
          <p:nvPr>
            <p:ph type="sldNum" sz="quarter" idx="34"/>
          </p:nvPr>
        </p:nvSpPr>
        <p:spPr>
          <a:xfrm>
            <a:off x="603251" y="10433050"/>
            <a:ext cx="1295400" cy="214314"/>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8388446B-2E4C-C74E-9626-F961551B1824}" type="slidenum">
              <a:rPr lang="en-US" altLang="en-US"/>
              <a:pPr/>
              <a:t>‹#›</a:t>
            </a:fld>
            <a:endParaRPr lang="en-US" altLang="en-US"/>
          </a:p>
        </p:txBody>
      </p:sp>
      <p:sp>
        <p:nvSpPr>
          <p:cNvPr id="26" name="Text Placeholder 3">
            <a:extLst>
              <a:ext uri="{FF2B5EF4-FFF2-40B4-BE49-F238E27FC236}">
                <a16:creationId xmlns:a16="http://schemas.microsoft.com/office/drawing/2014/main" id="{637D1571-BC30-3B41-9A83-6496F9E510DC}"/>
              </a:ext>
            </a:extLst>
          </p:cNvPr>
          <p:cNvSpPr>
            <a:spLocks noGrp="1"/>
          </p:cNvSpPr>
          <p:nvPr>
            <p:ph type="body" sz="quarter" idx="35" hasCustomPrompt="1"/>
          </p:nvPr>
        </p:nvSpPr>
        <p:spPr>
          <a:xfrm>
            <a:off x="2216151" y="10150475"/>
            <a:ext cx="15989299" cy="534988"/>
          </a:xfrm>
        </p:spPr>
        <p:txBody>
          <a:bodyPr anchor="b">
            <a:normAutofit/>
          </a:bodyPr>
          <a:lstStyle>
            <a:lvl1pPr>
              <a:defRPr sz="2399"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250729893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2 AES Internal [4 Column Image]">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612775" y="502920"/>
            <a:ext cx="18874883" cy="507831"/>
          </a:xfrm>
        </p:spPr>
        <p:txBody>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3" name="Text Placeholder 2"/>
          <p:cNvSpPr>
            <a:spLocks noGrp="1"/>
          </p:cNvSpPr>
          <p:nvPr>
            <p:ph type="body" sz="quarter" idx="12"/>
          </p:nvPr>
        </p:nvSpPr>
        <p:spPr>
          <a:xfrm>
            <a:off x="612648" y="5303520"/>
            <a:ext cx="4486402" cy="855619"/>
          </a:xfrm>
        </p:spPr>
        <p:txBody>
          <a:bodyPr tIns="9144">
            <a:noAutofit/>
          </a:bodyPr>
          <a:lstStyle>
            <a:lvl1pPr marL="0">
              <a:lnSpc>
                <a:spcPts val="6600"/>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35" name="Text Placeholder 2"/>
          <p:cNvSpPr>
            <a:spLocks noGrp="1"/>
          </p:cNvSpPr>
          <p:nvPr>
            <p:ph type="body" sz="quarter" idx="16"/>
          </p:nvPr>
        </p:nvSpPr>
        <p:spPr>
          <a:xfrm>
            <a:off x="10211719" y="5303520"/>
            <a:ext cx="4486401" cy="855619"/>
          </a:xfrm>
        </p:spPr>
        <p:txBody>
          <a:bodyPr tIns="9144">
            <a:noAutofit/>
          </a:bodyPr>
          <a:lstStyle>
            <a:lvl1pPr marL="0">
              <a:lnSpc>
                <a:spcPts val="6600"/>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36" name="Text Placeholder 2"/>
          <p:cNvSpPr>
            <a:spLocks noGrp="1"/>
          </p:cNvSpPr>
          <p:nvPr>
            <p:ph type="body" sz="quarter" idx="17"/>
          </p:nvPr>
        </p:nvSpPr>
        <p:spPr>
          <a:xfrm>
            <a:off x="15011401" y="5303520"/>
            <a:ext cx="4486401" cy="855619"/>
          </a:xfrm>
        </p:spPr>
        <p:txBody>
          <a:bodyPr tIns="9144">
            <a:noAutofit/>
          </a:bodyPr>
          <a:lstStyle>
            <a:lvl1pPr marL="0">
              <a:lnSpc>
                <a:spcPts val="6600"/>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31" name="Text Placeholder 2"/>
          <p:cNvSpPr>
            <a:spLocks noGrp="1"/>
          </p:cNvSpPr>
          <p:nvPr>
            <p:ph type="body" sz="quarter" idx="22"/>
          </p:nvPr>
        </p:nvSpPr>
        <p:spPr>
          <a:xfrm>
            <a:off x="5405982" y="5303520"/>
            <a:ext cx="4486401" cy="855619"/>
          </a:xfrm>
        </p:spPr>
        <p:txBody>
          <a:bodyPr tIns="9144">
            <a:noAutofit/>
          </a:bodyPr>
          <a:lstStyle>
            <a:lvl1pPr marL="0">
              <a:lnSpc>
                <a:spcPts val="6600"/>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15" name="Picture Placeholder 3"/>
          <p:cNvSpPr>
            <a:spLocks noGrp="1"/>
          </p:cNvSpPr>
          <p:nvPr>
            <p:ph type="pic" sz="quarter" idx="21"/>
          </p:nvPr>
        </p:nvSpPr>
        <p:spPr>
          <a:xfrm>
            <a:off x="603250" y="1616075"/>
            <a:ext cx="4482608" cy="3262904"/>
          </a:xfrm>
        </p:spPr>
        <p:txBody>
          <a:bodyPr>
            <a:normAutofit/>
          </a:bodyPr>
          <a:lstStyle/>
          <a:p>
            <a:pPr lvl="0"/>
            <a:r>
              <a:rPr lang="en-US" noProof="0"/>
              <a:t>Click icon to add picture</a:t>
            </a:r>
          </a:p>
        </p:txBody>
      </p:sp>
      <p:sp>
        <p:nvSpPr>
          <p:cNvPr id="16" name="Picture Placeholder 3"/>
          <p:cNvSpPr>
            <a:spLocks noGrp="1"/>
          </p:cNvSpPr>
          <p:nvPr>
            <p:ph type="pic" sz="quarter" idx="26"/>
          </p:nvPr>
        </p:nvSpPr>
        <p:spPr>
          <a:xfrm>
            <a:off x="5403850" y="1616075"/>
            <a:ext cx="4482608" cy="3262904"/>
          </a:xfrm>
        </p:spPr>
        <p:txBody>
          <a:bodyPr>
            <a:normAutofit/>
          </a:bodyPr>
          <a:lstStyle/>
          <a:p>
            <a:pPr lvl="0"/>
            <a:r>
              <a:rPr lang="en-US" noProof="0"/>
              <a:t>Click icon to add picture</a:t>
            </a:r>
          </a:p>
        </p:txBody>
      </p:sp>
      <p:sp>
        <p:nvSpPr>
          <p:cNvPr id="17" name="Picture Placeholder 3"/>
          <p:cNvSpPr>
            <a:spLocks noGrp="1"/>
          </p:cNvSpPr>
          <p:nvPr>
            <p:ph type="pic" sz="quarter" idx="27"/>
          </p:nvPr>
        </p:nvSpPr>
        <p:spPr>
          <a:xfrm>
            <a:off x="10204450" y="1616075"/>
            <a:ext cx="4482608" cy="3262904"/>
          </a:xfrm>
        </p:spPr>
        <p:txBody>
          <a:bodyPr>
            <a:normAutofit/>
          </a:bodyPr>
          <a:lstStyle/>
          <a:p>
            <a:pPr lvl="0"/>
            <a:r>
              <a:rPr lang="en-US" noProof="0"/>
              <a:t>Click icon to add picture</a:t>
            </a:r>
          </a:p>
        </p:txBody>
      </p:sp>
      <p:sp>
        <p:nvSpPr>
          <p:cNvPr id="18" name="Picture Placeholder 3"/>
          <p:cNvSpPr>
            <a:spLocks noGrp="1"/>
          </p:cNvSpPr>
          <p:nvPr>
            <p:ph type="pic" sz="quarter" idx="28"/>
          </p:nvPr>
        </p:nvSpPr>
        <p:spPr>
          <a:xfrm>
            <a:off x="15005050" y="1616075"/>
            <a:ext cx="4482608" cy="3262904"/>
          </a:xfrm>
        </p:spPr>
        <p:txBody>
          <a:bodyPr>
            <a:normAutofit/>
          </a:bodyPr>
          <a:lstStyle/>
          <a:p>
            <a:pPr lvl="0"/>
            <a:r>
              <a:rPr lang="en-US" noProof="0"/>
              <a:t>Click icon to add picture</a:t>
            </a:r>
          </a:p>
        </p:txBody>
      </p:sp>
      <p:sp>
        <p:nvSpPr>
          <p:cNvPr id="21" name="Text Placeholder 3"/>
          <p:cNvSpPr>
            <a:spLocks noGrp="1"/>
          </p:cNvSpPr>
          <p:nvPr>
            <p:ph type="body" sz="quarter" idx="30"/>
          </p:nvPr>
        </p:nvSpPr>
        <p:spPr>
          <a:xfrm>
            <a:off x="603251" y="6569075"/>
            <a:ext cx="4495800" cy="35814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2" name="Text Placeholder 3"/>
          <p:cNvSpPr>
            <a:spLocks noGrp="1"/>
          </p:cNvSpPr>
          <p:nvPr>
            <p:ph type="body" sz="quarter" idx="31"/>
          </p:nvPr>
        </p:nvSpPr>
        <p:spPr>
          <a:xfrm>
            <a:off x="5403850" y="6569075"/>
            <a:ext cx="4495800" cy="35814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3" name="Text Placeholder 3"/>
          <p:cNvSpPr>
            <a:spLocks noGrp="1"/>
          </p:cNvSpPr>
          <p:nvPr>
            <p:ph type="body" sz="quarter" idx="32"/>
          </p:nvPr>
        </p:nvSpPr>
        <p:spPr>
          <a:xfrm>
            <a:off x="10204450" y="6569075"/>
            <a:ext cx="4495800" cy="35814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4" name="Text Placeholder 3"/>
          <p:cNvSpPr>
            <a:spLocks noGrp="1"/>
          </p:cNvSpPr>
          <p:nvPr>
            <p:ph type="body" sz="quarter" idx="33"/>
          </p:nvPr>
        </p:nvSpPr>
        <p:spPr>
          <a:xfrm>
            <a:off x="15005049" y="6569075"/>
            <a:ext cx="4495800" cy="35814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5" name="Holder 6">
            <a:extLst>
              <a:ext uri="{FF2B5EF4-FFF2-40B4-BE49-F238E27FC236}">
                <a16:creationId xmlns:a16="http://schemas.microsoft.com/office/drawing/2014/main" id="{4D0C2D1C-762F-E64A-9B16-8A22CF3C5C39}"/>
              </a:ext>
            </a:extLst>
          </p:cNvPr>
          <p:cNvSpPr>
            <a:spLocks noGrp="1"/>
          </p:cNvSpPr>
          <p:nvPr>
            <p:ph type="sldNum" sz="quarter" idx="34"/>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8388446B-2E4C-C74E-9626-F961551B1824}" type="slidenum">
              <a:rPr lang="en-US" altLang="en-US"/>
              <a:pPr/>
              <a:t>‹#›</a:t>
            </a:fld>
            <a:endParaRPr lang="en-US" altLang="en-US"/>
          </a:p>
        </p:txBody>
      </p:sp>
      <p:sp>
        <p:nvSpPr>
          <p:cNvPr id="20" name="Text Placeholder 3">
            <a:extLst>
              <a:ext uri="{FF2B5EF4-FFF2-40B4-BE49-F238E27FC236}">
                <a16:creationId xmlns:a16="http://schemas.microsoft.com/office/drawing/2014/main" id="{FF0E230C-6FFC-404E-8653-0E6D64A106B2}"/>
              </a:ext>
            </a:extLst>
          </p:cNvPr>
          <p:cNvSpPr>
            <a:spLocks noGrp="1"/>
          </p:cNvSpPr>
          <p:nvPr>
            <p:ph type="body" sz="quarter" idx="35" hasCustomPrompt="1"/>
          </p:nvPr>
        </p:nvSpPr>
        <p:spPr>
          <a:xfrm>
            <a:off x="2216150" y="10226675"/>
            <a:ext cx="14002257"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pic>
        <p:nvPicPr>
          <p:cNvPr id="27" name="Picture 4">
            <a:extLst>
              <a:ext uri="{FF2B5EF4-FFF2-40B4-BE49-F238E27FC236}">
                <a16:creationId xmlns:a16="http://schemas.microsoft.com/office/drawing/2014/main" id="{FF290740-590E-8644-AC93-E537A2C5A4B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7540" b="17540"/>
          <a:stretch/>
        </p:blipFill>
        <p:spPr bwMode="auto">
          <a:xfrm>
            <a:off x="16452849" y="10150475"/>
            <a:ext cx="3276601" cy="70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6560372"/>
      </p:ext>
    </p:extLst>
  </p:cSld>
  <p:clrMapOvr>
    <a:masterClrMapping/>
  </p:clrMapOvr>
  <p:hf hdr="0" dt="0"/>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3 AES Internal [4 Column]">
    <p:spTree>
      <p:nvGrpSpPr>
        <p:cNvPr id="1" name=""/>
        <p:cNvGrpSpPr/>
        <p:nvPr/>
      </p:nvGrpSpPr>
      <p:grpSpPr>
        <a:xfrm>
          <a:off x="0" y="0"/>
          <a:ext cx="0" cy="0"/>
          <a:chOff x="0" y="0"/>
          <a:chExt cx="0" cy="0"/>
        </a:xfrm>
      </p:grpSpPr>
      <p:sp>
        <p:nvSpPr>
          <p:cNvPr id="25" name="Text Placeholder 3"/>
          <p:cNvSpPr>
            <a:spLocks noGrp="1"/>
          </p:cNvSpPr>
          <p:nvPr>
            <p:ph type="body" sz="quarter" idx="32"/>
          </p:nvPr>
        </p:nvSpPr>
        <p:spPr>
          <a:xfrm>
            <a:off x="10217150" y="6719801"/>
            <a:ext cx="4449826" cy="3611880"/>
          </a:xfrm>
        </p:spPr>
        <p:txBody>
          <a:bodyPr>
            <a:noAutofit/>
          </a:bodyPr>
          <a:lstStyle>
            <a:lvl1pPr marL="731520" indent="-731520">
              <a:spcBef>
                <a:spcPts val="800"/>
              </a:spcBef>
              <a:spcAft>
                <a:spcPts val="800"/>
              </a:spcAft>
              <a:buFont typeface="System Font Regular"/>
              <a:buChar char="→"/>
              <a:defRPr sz="3500" kern="1200" spc="-10" baseline="0">
                <a:latin typeface="Arial" panose="020B0604020202020204" pitchFamily="34" charset="0"/>
                <a:cs typeface="Arial" panose="020B0604020202020204" pitchFamily="34" charset="0"/>
              </a:defRPr>
            </a:lvl1pPr>
            <a:lvl2pPr marL="731520" indent="-731520">
              <a:spcBef>
                <a:spcPts val="0"/>
              </a:spcBef>
              <a:spcAft>
                <a:spcPts val="800"/>
              </a:spcAft>
              <a:buFont typeface="System Font Regular"/>
              <a:buNone/>
              <a:defRPr sz="2400" kern="1200" spc="-10" baseline="0">
                <a:latin typeface="Arial" panose="020B0604020202020204" pitchFamily="34" charset="0"/>
                <a:cs typeface="Arial" panose="020B0604020202020204" pitchFamily="34" charset="0"/>
              </a:defRPr>
            </a:lvl2pPr>
            <a:lvl3pPr marL="731520" indent="0">
              <a:spcBef>
                <a:spcPts val="800"/>
              </a:spcBef>
              <a:spcAft>
                <a:spcPts val="800"/>
              </a:spcAft>
              <a:buFont typeface="System Font Regular"/>
              <a:buNone/>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7" name="Text Placeholder 6"/>
          <p:cNvSpPr>
            <a:spLocks noGrp="1"/>
          </p:cNvSpPr>
          <p:nvPr>
            <p:ph type="body" sz="quarter" idx="11"/>
          </p:nvPr>
        </p:nvSpPr>
        <p:spPr>
          <a:xfrm>
            <a:off x="612775" y="502920"/>
            <a:ext cx="18881725" cy="507831"/>
          </a:xfrm>
        </p:spPr>
        <p:txBody>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3" name="Text Placeholder 2"/>
          <p:cNvSpPr>
            <a:spLocks noGrp="1"/>
          </p:cNvSpPr>
          <p:nvPr>
            <p:ph type="body" sz="quarter" idx="12"/>
          </p:nvPr>
        </p:nvSpPr>
        <p:spPr>
          <a:xfrm>
            <a:off x="612648" y="1609344"/>
            <a:ext cx="4486402" cy="1702004"/>
          </a:xfrm>
        </p:spPr>
        <p:txBody>
          <a:bodyPr tIns="9144">
            <a:noAutofit/>
          </a:bodyPr>
          <a:lstStyle>
            <a:lvl1pPr marL="9144">
              <a:lnSpc>
                <a:spcPts val="6600"/>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35" name="Text Placeholder 2"/>
          <p:cNvSpPr>
            <a:spLocks noGrp="1"/>
          </p:cNvSpPr>
          <p:nvPr>
            <p:ph type="body" sz="quarter" idx="16"/>
          </p:nvPr>
        </p:nvSpPr>
        <p:spPr>
          <a:xfrm>
            <a:off x="10217151" y="1609344"/>
            <a:ext cx="4449825" cy="1702004"/>
          </a:xfrm>
        </p:spPr>
        <p:txBody>
          <a:bodyPr tIns="9144">
            <a:noAutofit/>
          </a:bodyPr>
          <a:lstStyle>
            <a:lvl1pPr marL="9144">
              <a:lnSpc>
                <a:spcPts val="6600"/>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36" name="Text Placeholder 2"/>
          <p:cNvSpPr>
            <a:spLocks noGrp="1"/>
          </p:cNvSpPr>
          <p:nvPr>
            <p:ph type="body" sz="quarter" idx="17"/>
          </p:nvPr>
        </p:nvSpPr>
        <p:spPr>
          <a:xfrm>
            <a:off x="15005050" y="1609344"/>
            <a:ext cx="4489958" cy="1702004"/>
          </a:xfrm>
        </p:spPr>
        <p:txBody>
          <a:bodyPr tIns="9144">
            <a:noAutofit/>
          </a:bodyPr>
          <a:lstStyle>
            <a:lvl1pPr marL="9144">
              <a:lnSpc>
                <a:spcPts val="6600"/>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31" name="Text Placeholder 2"/>
          <p:cNvSpPr>
            <a:spLocks noGrp="1"/>
          </p:cNvSpPr>
          <p:nvPr>
            <p:ph type="body" sz="quarter" idx="22"/>
          </p:nvPr>
        </p:nvSpPr>
        <p:spPr>
          <a:xfrm>
            <a:off x="5449824" y="1609344"/>
            <a:ext cx="4449826" cy="1702004"/>
          </a:xfrm>
        </p:spPr>
        <p:txBody>
          <a:bodyPr tIns="9144">
            <a:noAutofit/>
          </a:bodyPr>
          <a:lstStyle>
            <a:lvl1pPr marL="9144">
              <a:lnSpc>
                <a:spcPts val="6600"/>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27" name="Text Placeholder 3"/>
          <p:cNvSpPr>
            <a:spLocks noGrp="1"/>
          </p:cNvSpPr>
          <p:nvPr>
            <p:ph type="body" sz="quarter" idx="33"/>
          </p:nvPr>
        </p:nvSpPr>
        <p:spPr>
          <a:xfrm>
            <a:off x="5449824" y="6719801"/>
            <a:ext cx="4449826" cy="3611880"/>
          </a:xfrm>
        </p:spPr>
        <p:txBody>
          <a:bodyPr>
            <a:noAutofit/>
          </a:bodyPr>
          <a:lstStyle>
            <a:lvl1pPr marL="731520" indent="-731520">
              <a:spcBef>
                <a:spcPts val="800"/>
              </a:spcBef>
              <a:spcAft>
                <a:spcPts val="800"/>
              </a:spcAft>
              <a:buFont typeface="System Font Regular"/>
              <a:buChar char="→"/>
              <a:defRPr sz="3500" kern="1200" spc="-10" baseline="0">
                <a:latin typeface="Arial" panose="020B0604020202020204" pitchFamily="34" charset="0"/>
                <a:cs typeface="Arial" panose="020B0604020202020204" pitchFamily="34" charset="0"/>
              </a:defRPr>
            </a:lvl1pPr>
            <a:lvl2pPr marL="731520" indent="-731520">
              <a:spcBef>
                <a:spcPts val="0"/>
              </a:spcBef>
              <a:spcAft>
                <a:spcPts val="800"/>
              </a:spcAft>
              <a:buFont typeface="System Font Regular"/>
              <a:buNone/>
              <a:defRPr sz="2400" kern="1200" spc="-10" baseline="0">
                <a:latin typeface="Arial" panose="020B0604020202020204" pitchFamily="34" charset="0"/>
                <a:cs typeface="Arial" panose="020B0604020202020204" pitchFamily="34" charset="0"/>
              </a:defRPr>
            </a:lvl2pPr>
            <a:lvl3pPr marL="731520" indent="0">
              <a:spcBef>
                <a:spcPts val="800"/>
              </a:spcBef>
              <a:spcAft>
                <a:spcPts val="800"/>
              </a:spcAft>
              <a:buFont typeface="System Font Regular"/>
              <a:buNone/>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28" name="Text Placeholder 3"/>
          <p:cNvSpPr>
            <a:spLocks noGrp="1"/>
          </p:cNvSpPr>
          <p:nvPr>
            <p:ph type="body" sz="quarter" idx="34"/>
          </p:nvPr>
        </p:nvSpPr>
        <p:spPr>
          <a:xfrm>
            <a:off x="612648" y="6719801"/>
            <a:ext cx="4486402" cy="3611880"/>
          </a:xfrm>
        </p:spPr>
        <p:txBody>
          <a:bodyPr>
            <a:noAutofit/>
          </a:bodyPr>
          <a:lstStyle>
            <a:lvl1pPr marL="731520" indent="-731520">
              <a:spcBef>
                <a:spcPts val="800"/>
              </a:spcBef>
              <a:spcAft>
                <a:spcPts val="800"/>
              </a:spcAft>
              <a:buFont typeface="System Font Regular"/>
              <a:buChar char="→"/>
              <a:defRPr sz="3500" kern="1200" spc="-10" baseline="0">
                <a:latin typeface="Arial" panose="020B0604020202020204" pitchFamily="34" charset="0"/>
                <a:cs typeface="Arial" panose="020B0604020202020204" pitchFamily="34" charset="0"/>
              </a:defRPr>
            </a:lvl1pPr>
            <a:lvl2pPr marL="731520" indent="-731520">
              <a:spcBef>
                <a:spcPts val="0"/>
              </a:spcBef>
              <a:spcAft>
                <a:spcPts val="800"/>
              </a:spcAft>
              <a:buFont typeface="System Font Regular"/>
              <a:buNone/>
              <a:defRPr sz="2400" kern="1200" spc="-10" baseline="0">
                <a:latin typeface="Arial" panose="020B0604020202020204" pitchFamily="34" charset="0"/>
                <a:cs typeface="Arial" panose="020B0604020202020204" pitchFamily="34" charset="0"/>
              </a:defRPr>
            </a:lvl2pPr>
            <a:lvl3pPr marL="731520" indent="0">
              <a:spcBef>
                <a:spcPts val="800"/>
              </a:spcBef>
              <a:spcAft>
                <a:spcPts val="800"/>
              </a:spcAft>
              <a:buFont typeface="System Font Regular"/>
              <a:buNone/>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42" name="Text Placeholder 3"/>
          <p:cNvSpPr>
            <a:spLocks noGrp="1"/>
          </p:cNvSpPr>
          <p:nvPr>
            <p:ph type="body" sz="quarter" idx="35"/>
          </p:nvPr>
        </p:nvSpPr>
        <p:spPr>
          <a:xfrm>
            <a:off x="15005050" y="6719801"/>
            <a:ext cx="4489958" cy="3611880"/>
          </a:xfrm>
        </p:spPr>
        <p:txBody>
          <a:bodyPr>
            <a:noAutofit/>
          </a:bodyPr>
          <a:lstStyle>
            <a:lvl1pPr marL="731520" indent="-731520">
              <a:spcBef>
                <a:spcPts val="800"/>
              </a:spcBef>
              <a:spcAft>
                <a:spcPts val="800"/>
              </a:spcAft>
              <a:buFont typeface="System Font Regular"/>
              <a:buChar char="→"/>
              <a:defRPr sz="3500" kern="1200" spc="-10" baseline="0">
                <a:latin typeface="Arial" panose="020B0604020202020204" pitchFamily="34" charset="0"/>
                <a:cs typeface="Arial" panose="020B0604020202020204" pitchFamily="34" charset="0"/>
              </a:defRPr>
            </a:lvl1pPr>
            <a:lvl2pPr marL="731520" indent="-731520">
              <a:spcBef>
                <a:spcPts val="0"/>
              </a:spcBef>
              <a:spcAft>
                <a:spcPts val="800"/>
              </a:spcAft>
              <a:buFont typeface="System Font Regular"/>
              <a:buNone/>
              <a:defRPr sz="2400" kern="1200" spc="-10" baseline="0">
                <a:latin typeface="Arial" panose="020B0604020202020204" pitchFamily="34" charset="0"/>
                <a:cs typeface="Arial" panose="020B0604020202020204" pitchFamily="34" charset="0"/>
              </a:defRPr>
            </a:lvl2pPr>
            <a:lvl3pPr marL="731520" indent="0">
              <a:spcBef>
                <a:spcPts val="800"/>
              </a:spcBef>
              <a:spcAft>
                <a:spcPts val="800"/>
              </a:spcAft>
              <a:buFont typeface="System Font Regular"/>
              <a:buNone/>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18" name="Text Placeholder 3"/>
          <p:cNvSpPr>
            <a:spLocks noGrp="1"/>
          </p:cNvSpPr>
          <p:nvPr>
            <p:ph type="body" sz="quarter" idx="30"/>
          </p:nvPr>
        </p:nvSpPr>
        <p:spPr>
          <a:xfrm>
            <a:off x="603251" y="3673475"/>
            <a:ext cx="4495800" cy="24384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4" name="Text Placeholder 3"/>
          <p:cNvSpPr>
            <a:spLocks noGrp="1"/>
          </p:cNvSpPr>
          <p:nvPr>
            <p:ph type="body" sz="quarter" idx="31"/>
          </p:nvPr>
        </p:nvSpPr>
        <p:spPr>
          <a:xfrm>
            <a:off x="5403850" y="3673475"/>
            <a:ext cx="4495800" cy="24384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9" name="Text Placeholder 3"/>
          <p:cNvSpPr>
            <a:spLocks noGrp="1"/>
          </p:cNvSpPr>
          <p:nvPr>
            <p:ph type="body" sz="quarter" idx="37"/>
          </p:nvPr>
        </p:nvSpPr>
        <p:spPr>
          <a:xfrm>
            <a:off x="10204450" y="3673475"/>
            <a:ext cx="4495800" cy="24384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30" name="Text Placeholder 3"/>
          <p:cNvSpPr>
            <a:spLocks noGrp="1"/>
          </p:cNvSpPr>
          <p:nvPr>
            <p:ph type="body" sz="quarter" idx="38"/>
          </p:nvPr>
        </p:nvSpPr>
        <p:spPr>
          <a:xfrm>
            <a:off x="15005049" y="3673475"/>
            <a:ext cx="4495800" cy="24384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7" name="Holder 6">
            <a:extLst>
              <a:ext uri="{FF2B5EF4-FFF2-40B4-BE49-F238E27FC236}">
                <a16:creationId xmlns:a16="http://schemas.microsoft.com/office/drawing/2014/main" id="{1FE7E869-D391-4942-8A29-25354FE41D10}"/>
              </a:ext>
            </a:extLst>
          </p:cNvPr>
          <p:cNvSpPr>
            <a:spLocks noGrp="1"/>
          </p:cNvSpPr>
          <p:nvPr>
            <p:ph type="sldNum" sz="quarter" idx="39"/>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49198038-C52C-8B40-9EFE-829079A269E3}" type="slidenum">
              <a:rPr lang="en-US" altLang="en-US"/>
              <a:pPr/>
              <a:t>‹#›</a:t>
            </a:fld>
            <a:endParaRPr lang="en-US" altLang="en-US"/>
          </a:p>
        </p:txBody>
      </p:sp>
      <p:sp>
        <p:nvSpPr>
          <p:cNvPr id="20" name="Text Placeholder 3">
            <a:extLst>
              <a:ext uri="{FF2B5EF4-FFF2-40B4-BE49-F238E27FC236}">
                <a16:creationId xmlns:a16="http://schemas.microsoft.com/office/drawing/2014/main" id="{B3ACBDF2-C980-234A-BF87-F353DB8597A3}"/>
              </a:ext>
            </a:extLst>
          </p:cNvPr>
          <p:cNvSpPr>
            <a:spLocks noGrp="1"/>
          </p:cNvSpPr>
          <p:nvPr>
            <p:ph type="body" sz="quarter" idx="40" hasCustomPrompt="1"/>
          </p:nvPr>
        </p:nvSpPr>
        <p:spPr>
          <a:xfrm>
            <a:off x="2216150" y="10226675"/>
            <a:ext cx="14002257"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pic>
        <p:nvPicPr>
          <p:cNvPr id="21" name="Picture 4">
            <a:extLst>
              <a:ext uri="{FF2B5EF4-FFF2-40B4-BE49-F238E27FC236}">
                <a16:creationId xmlns:a16="http://schemas.microsoft.com/office/drawing/2014/main" id="{0DCE1842-BCEE-7E4C-AAE2-051C1F8E889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7540" b="17540"/>
          <a:stretch/>
        </p:blipFill>
        <p:spPr bwMode="auto">
          <a:xfrm>
            <a:off x="16452849" y="10150475"/>
            <a:ext cx="3276601" cy="70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9549366"/>
      </p:ext>
    </p:extLst>
  </p:cSld>
  <p:clrMapOvr>
    <a:masterClrMapping/>
  </p:clrMapOvr>
  <p:hf hdr="0" dt="0"/>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_8.2  Image Le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BD665E-F991-4AAF-9D6E-F4FAA7CD97C8}"/>
              </a:ext>
            </a:extLst>
          </p:cNvPr>
          <p:cNvGrpSpPr/>
          <p:nvPr userDrawn="1"/>
        </p:nvGrpSpPr>
        <p:grpSpPr>
          <a:xfrm>
            <a:off x="612775" y="1808163"/>
            <a:ext cx="18888075" cy="328613"/>
            <a:chOff x="612775" y="1463675"/>
            <a:chExt cx="18888075" cy="328613"/>
          </a:xfrm>
        </p:grpSpPr>
        <p:pic>
          <p:nvPicPr>
            <p:cNvPr id="10" name="Picture 3"/>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12775" y="1536700"/>
              <a:ext cx="18888075" cy="198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2" name="Group 5"/>
            <p:cNvGrpSpPr>
              <a:grpSpLocks/>
            </p:cNvGrpSpPr>
            <p:nvPr/>
          </p:nvGrpSpPr>
          <p:grpSpPr bwMode="auto">
            <a:xfrm>
              <a:off x="6686550" y="1463675"/>
              <a:ext cx="6724650" cy="328613"/>
              <a:chOff x="6686423" y="1463675"/>
              <a:chExt cx="6724777" cy="329233"/>
            </a:xfrm>
          </p:grpSpPr>
          <p:sp>
            <p:nvSpPr>
              <p:cNvPr id="13" name="Rectangle 12"/>
              <p:cNvSpPr/>
              <p:nvPr/>
            </p:nvSpPr>
            <p:spPr>
              <a:xfrm>
                <a:off x="13085757" y="1463675"/>
                <a:ext cx="325443" cy="305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6686423" y="1487533"/>
                <a:ext cx="325444" cy="305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sp>
        <p:nvSpPr>
          <p:cNvPr id="34" name="Picture Placeholder 3">
            <a:extLst>
              <a:ext uri="{FF2B5EF4-FFF2-40B4-BE49-F238E27FC236}">
                <a16:creationId xmlns:a16="http://schemas.microsoft.com/office/drawing/2014/main" id="{72645D3C-945F-7947-B2DC-272EF346B362}"/>
              </a:ext>
            </a:extLst>
          </p:cNvPr>
          <p:cNvSpPr>
            <a:spLocks noGrp="1"/>
          </p:cNvSpPr>
          <p:nvPr>
            <p:ph type="pic" sz="quarter" idx="13"/>
          </p:nvPr>
        </p:nvSpPr>
        <p:spPr>
          <a:xfrm>
            <a:off x="7055259" y="2314131"/>
            <a:ext cx="6036536" cy="3685032"/>
          </a:xfrm>
        </p:spPr>
      </p:sp>
      <p:sp>
        <p:nvSpPr>
          <p:cNvPr id="35" name="Picture Placeholder 9">
            <a:extLst>
              <a:ext uri="{FF2B5EF4-FFF2-40B4-BE49-F238E27FC236}">
                <a16:creationId xmlns:a16="http://schemas.microsoft.com/office/drawing/2014/main" id="{4017C0DA-291E-6847-8F5C-EDF95F988B6F}"/>
              </a:ext>
            </a:extLst>
          </p:cNvPr>
          <p:cNvSpPr>
            <a:spLocks noGrp="1"/>
          </p:cNvSpPr>
          <p:nvPr>
            <p:ph type="pic" sz="quarter" idx="15"/>
          </p:nvPr>
        </p:nvSpPr>
        <p:spPr>
          <a:xfrm>
            <a:off x="13457964" y="2314131"/>
            <a:ext cx="6036536" cy="3685032"/>
          </a:xfrm>
        </p:spPr>
      </p:sp>
      <p:sp>
        <p:nvSpPr>
          <p:cNvPr id="37" name="Slide Number Placeholder 8">
            <a:extLst>
              <a:ext uri="{FF2B5EF4-FFF2-40B4-BE49-F238E27FC236}">
                <a16:creationId xmlns:a16="http://schemas.microsoft.com/office/drawing/2014/main" id="{72C16AC1-053F-6944-BAB2-1034576AAE44}"/>
              </a:ext>
            </a:extLst>
          </p:cNvPr>
          <p:cNvSpPr>
            <a:spLocks noGrp="1"/>
          </p:cNvSpPr>
          <p:nvPr>
            <p:ph type="sldNum" sz="quarter" idx="19"/>
          </p:nvPr>
        </p:nvSpPr>
        <p:spPr>
          <a:xfrm>
            <a:off x="603250" y="10433050"/>
            <a:ext cx="1295400" cy="214313"/>
          </a:xfrm>
          <a:prstGeom prst="rect">
            <a:avLst/>
          </a:prstGeom>
        </p:spPr>
        <p:txBody>
          <a:bodyPr/>
          <a:lstStyle/>
          <a:p>
            <a:pPr>
              <a:defRPr/>
            </a:pPr>
            <a:fld id="{A312D25F-36EA-1846-9121-94D6AEC622FE}" type="slidenum">
              <a:rPr lang="en-US" smtClean="0"/>
              <a:pPr>
                <a:defRPr/>
              </a:pPr>
              <a:t>‹#›</a:t>
            </a:fld>
            <a:endParaRPr lang="en-US"/>
          </a:p>
        </p:txBody>
      </p:sp>
      <p:sp>
        <p:nvSpPr>
          <p:cNvPr id="38" name="Picture Placeholder 1">
            <a:extLst>
              <a:ext uri="{FF2B5EF4-FFF2-40B4-BE49-F238E27FC236}">
                <a16:creationId xmlns:a16="http://schemas.microsoft.com/office/drawing/2014/main" id="{6C68B3C1-5B96-E649-8956-E9F17A7B0B97}"/>
              </a:ext>
            </a:extLst>
          </p:cNvPr>
          <p:cNvSpPr>
            <a:spLocks noGrp="1"/>
          </p:cNvSpPr>
          <p:nvPr>
            <p:ph type="pic" sz="quarter" idx="12"/>
          </p:nvPr>
        </p:nvSpPr>
        <p:spPr>
          <a:xfrm>
            <a:off x="609600" y="2314131"/>
            <a:ext cx="6036536" cy="3685032"/>
          </a:xfrm>
        </p:spPr>
      </p:sp>
      <p:sp>
        <p:nvSpPr>
          <p:cNvPr id="40" name="Text Placeholder 2">
            <a:extLst>
              <a:ext uri="{FF2B5EF4-FFF2-40B4-BE49-F238E27FC236}">
                <a16:creationId xmlns:a16="http://schemas.microsoft.com/office/drawing/2014/main" id="{7830AE5A-3C00-7D4F-A226-49CA4C4B6000}"/>
              </a:ext>
            </a:extLst>
          </p:cNvPr>
          <p:cNvSpPr txBox="1">
            <a:spLocks/>
          </p:cNvSpPr>
          <p:nvPr userDrawn="1"/>
        </p:nvSpPr>
        <p:spPr bwMode="auto">
          <a:xfrm>
            <a:off x="612648" y="6405452"/>
            <a:ext cx="6086602" cy="1024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9144" rIns="0" bIns="0" numCol="1" anchor="t" anchorCtr="0" compatLnSpc="1">
            <a:prstTxWarp prst="textNoShape">
              <a:avLst/>
            </a:prstTxWarp>
            <a:noAutofit/>
          </a:bodyPr>
          <a:lstStyle>
            <a:lvl1pPr marL="9144" algn="l" rtl="0" eaLnBrk="1" fontAlgn="base" hangingPunct="1">
              <a:lnSpc>
                <a:spcPts val="6600"/>
              </a:lnSpc>
              <a:spcBef>
                <a:spcPts val="0"/>
              </a:spcBef>
              <a:spcAft>
                <a:spcPct val="0"/>
              </a:spcAft>
              <a:defRPr sz="7000" kern="1200" spc="-10" baseline="0">
                <a:solidFill>
                  <a:schemeClr val="tx1"/>
                </a:solidFill>
                <a:latin typeface="Arial" charset="0"/>
                <a:ea typeface="Arial" charset="0"/>
                <a:cs typeface="Arial" charset="0"/>
              </a:defRPr>
            </a:lvl1pPr>
            <a:lvl2pPr marL="457200" algn="l" rtl="0" eaLnBrk="1" fontAlgn="base" hangingPunct="1">
              <a:spcBef>
                <a:spcPct val="20000"/>
              </a:spcBef>
              <a:spcAft>
                <a:spcPct val="0"/>
              </a:spcAft>
              <a:defRPr>
                <a:solidFill>
                  <a:schemeClr val="tx1"/>
                </a:solidFill>
                <a:latin typeface="+mn-lt"/>
                <a:ea typeface="ＭＳ Ｐゴシック" charset="0"/>
                <a:cs typeface="+mn-cs"/>
              </a:defRPr>
            </a:lvl2pPr>
            <a:lvl3pPr marL="914400" algn="l" rtl="0" eaLnBrk="1" fontAlgn="base" hangingPunct="1">
              <a:spcBef>
                <a:spcPct val="20000"/>
              </a:spcBef>
              <a:spcAft>
                <a:spcPct val="0"/>
              </a:spcAft>
              <a:defRPr>
                <a:solidFill>
                  <a:schemeClr val="tx1"/>
                </a:solidFill>
                <a:latin typeface="+mn-lt"/>
                <a:ea typeface="ＭＳ Ｐゴシック" charset="0"/>
                <a:cs typeface="+mn-cs"/>
              </a:defRPr>
            </a:lvl3pPr>
            <a:lvl4pPr marL="1371600" algn="l" rtl="0" eaLnBrk="1" fontAlgn="base" hangingPunct="1">
              <a:spcBef>
                <a:spcPct val="20000"/>
              </a:spcBef>
              <a:spcAft>
                <a:spcPct val="0"/>
              </a:spcAft>
              <a:defRPr>
                <a:solidFill>
                  <a:schemeClr val="tx1"/>
                </a:solidFill>
                <a:latin typeface="+mn-lt"/>
                <a:ea typeface="ＭＳ Ｐゴシック" charset="0"/>
                <a:cs typeface="+mn-cs"/>
              </a:defRPr>
            </a:lvl4pPr>
            <a:lvl5pPr marL="1828800" algn="l" rtl="0" eaLnBrk="1" fontAlgn="base" hangingPunct="1">
              <a:spcBef>
                <a:spcPct val="20000"/>
              </a:spcBef>
              <a:spcAft>
                <a:spcPct val="0"/>
              </a:spcAft>
              <a:defRPr>
                <a:solidFill>
                  <a:schemeClr val="tx1"/>
                </a:solidFill>
                <a:latin typeface="+mn-lt"/>
                <a:ea typeface="ＭＳ Ｐゴシック" charset="0"/>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7200"/>
              <a:t>Title</a:t>
            </a:r>
          </a:p>
        </p:txBody>
      </p:sp>
      <p:sp>
        <p:nvSpPr>
          <p:cNvPr id="41" name="Text Placeholder 3">
            <a:extLst>
              <a:ext uri="{FF2B5EF4-FFF2-40B4-BE49-F238E27FC236}">
                <a16:creationId xmlns:a16="http://schemas.microsoft.com/office/drawing/2014/main" id="{97CA4596-F8E8-F143-989A-4CFF48AC43E0}"/>
              </a:ext>
            </a:extLst>
          </p:cNvPr>
          <p:cNvSpPr txBox="1">
            <a:spLocks/>
          </p:cNvSpPr>
          <p:nvPr userDrawn="1"/>
        </p:nvSpPr>
        <p:spPr>
          <a:xfrm>
            <a:off x="612647" y="7841695"/>
            <a:ext cx="6086603" cy="2107979"/>
          </a:xfrm>
          <a:prstGeom prst="rect">
            <a:avLst/>
          </a:prstGeom>
        </p:spPr>
        <p:txBody>
          <a:bodyPr>
            <a:normAutofit/>
          </a:bodyPr>
          <a:lstStyle>
            <a:lvl1pPr algn="l" rtl="0" eaLnBrk="1" fontAlgn="base" hangingPunct="1">
              <a:spcBef>
                <a:spcPts val="0"/>
              </a:spcBef>
              <a:spcAft>
                <a:spcPts val="800"/>
              </a:spcAft>
              <a:defRPr sz="2400">
                <a:solidFill>
                  <a:schemeClr val="tx1"/>
                </a:solidFill>
                <a:latin typeface="Arial" panose="020B0604020202020204" pitchFamily="34" charset="0"/>
                <a:ea typeface="ＭＳ Ｐゴシック" charset="0"/>
                <a:cs typeface="Arial" panose="020B0604020202020204" pitchFamily="34" charset="0"/>
              </a:defRPr>
            </a:lvl1pPr>
            <a:lvl2pPr marL="457200" indent="-457200" algn="l" rtl="0" eaLnBrk="1" fontAlgn="base" hangingPunct="1">
              <a:spcBef>
                <a:spcPts val="0"/>
              </a:spcBef>
              <a:spcAft>
                <a:spcPts val="800"/>
              </a:spcAft>
              <a:buFont typeface="System Font Regular"/>
              <a:buChar char="→"/>
              <a:defRPr sz="2400">
                <a:solidFill>
                  <a:schemeClr val="tx1"/>
                </a:solidFill>
                <a:latin typeface="Arial" panose="020B0604020202020204" pitchFamily="34" charset="0"/>
                <a:ea typeface="ＭＳ Ｐゴシック" charset="0"/>
                <a:cs typeface="Arial" panose="020B0604020202020204" pitchFamily="34" charset="0"/>
              </a:defRPr>
            </a:lvl2pPr>
            <a:lvl3pPr marL="804672" indent="-342900" algn="l" rtl="0" eaLnBrk="1" fontAlgn="base" hangingPunct="1">
              <a:spcBef>
                <a:spcPct val="20000"/>
              </a:spcBef>
              <a:spcAft>
                <a:spcPts val="800"/>
              </a:spcAft>
              <a:buClr>
                <a:schemeClr val="tx1"/>
              </a:buClr>
              <a:buFont typeface="Arial"/>
              <a:buChar char="•"/>
              <a:defRPr sz="2400">
                <a:solidFill>
                  <a:schemeClr val="tx1"/>
                </a:solidFill>
                <a:latin typeface="Arial" panose="020B0604020202020204" pitchFamily="34" charset="0"/>
                <a:ea typeface="ＭＳ Ｐゴシック" charset="0"/>
                <a:cs typeface="Arial" panose="020B0604020202020204" pitchFamily="34" charset="0"/>
              </a:defRPr>
            </a:lvl3pPr>
            <a:lvl4pPr marL="1371600" algn="l" rtl="0" eaLnBrk="1" fontAlgn="base" hangingPunct="1">
              <a:spcBef>
                <a:spcPct val="20000"/>
              </a:spcBef>
              <a:spcAft>
                <a:spcPct val="0"/>
              </a:spcAft>
              <a:defRPr sz="1650">
                <a:solidFill>
                  <a:schemeClr val="tx1"/>
                </a:solidFill>
                <a:latin typeface="Arial" panose="020B0604020202020204" pitchFamily="34" charset="0"/>
                <a:ea typeface="ＭＳ Ｐゴシック" charset="0"/>
                <a:cs typeface="Arial" panose="020B0604020202020204" pitchFamily="34" charset="0"/>
              </a:defRPr>
            </a:lvl4pPr>
            <a:lvl5pPr marL="1828800" algn="l" rtl="0" eaLnBrk="1" fontAlgn="base" hangingPunct="1">
              <a:spcBef>
                <a:spcPct val="20000"/>
              </a:spcBef>
              <a:spcAft>
                <a:spcPct val="0"/>
              </a:spcAft>
              <a:defRPr sz="1650">
                <a:solidFill>
                  <a:schemeClr val="tx1"/>
                </a:solidFill>
                <a:latin typeface="Arial" panose="020B0604020202020204" pitchFamily="34" charset="0"/>
                <a:ea typeface="ＭＳ Ｐゴシック" charset="0"/>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3000" kern="0"/>
              <a:t>Click to edit Master text styles</a:t>
            </a:r>
          </a:p>
          <a:p>
            <a:pPr lvl="1"/>
            <a:r>
              <a:rPr lang="en-US" sz="3000" kern="0"/>
              <a:t>Second level</a:t>
            </a:r>
          </a:p>
          <a:p>
            <a:pPr lvl="2"/>
            <a:r>
              <a:rPr lang="en-US" sz="3000" kern="0"/>
              <a:t>Third level</a:t>
            </a:r>
          </a:p>
        </p:txBody>
      </p:sp>
      <p:sp>
        <p:nvSpPr>
          <p:cNvPr id="42" name="Text Placeholder 2">
            <a:extLst>
              <a:ext uri="{FF2B5EF4-FFF2-40B4-BE49-F238E27FC236}">
                <a16:creationId xmlns:a16="http://schemas.microsoft.com/office/drawing/2014/main" id="{55A259C9-8A66-A144-9BF6-921FDA07BF95}"/>
              </a:ext>
            </a:extLst>
          </p:cNvPr>
          <p:cNvSpPr txBox="1">
            <a:spLocks/>
          </p:cNvSpPr>
          <p:nvPr userDrawn="1"/>
        </p:nvSpPr>
        <p:spPr bwMode="auto">
          <a:xfrm>
            <a:off x="7055259" y="6405452"/>
            <a:ext cx="6086602" cy="1024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9144" rIns="0" bIns="0" numCol="1" anchor="t" anchorCtr="0" compatLnSpc="1">
            <a:prstTxWarp prst="textNoShape">
              <a:avLst/>
            </a:prstTxWarp>
            <a:noAutofit/>
          </a:bodyPr>
          <a:lstStyle>
            <a:lvl1pPr marL="9144" algn="l" rtl="0" eaLnBrk="1" fontAlgn="base" hangingPunct="1">
              <a:lnSpc>
                <a:spcPts val="6600"/>
              </a:lnSpc>
              <a:spcBef>
                <a:spcPts val="0"/>
              </a:spcBef>
              <a:spcAft>
                <a:spcPct val="0"/>
              </a:spcAft>
              <a:defRPr sz="7000" kern="1200" spc="-10" baseline="0">
                <a:solidFill>
                  <a:schemeClr val="tx1"/>
                </a:solidFill>
                <a:latin typeface="Arial" charset="0"/>
                <a:ea typeface="Arial" charset="0"/>
                <a:cs typeface="Arial" charset="0"/>
              </a:defRPr>
            </a:lvl1pPr>
            <a:lvl2pPr marL="457200" algn="l" rtl="0" eaLnBrk="1" fontAlgn="base" hangingPunct="1">
              <a:spcBef>
                <a:spcPct val="20000"/>
              </a:spcBef>
              <a:spcAft>
                <a:spcPct val="0"/>
              </a:spcAft>
              <a:defRPr>
                <a:solidFill>
                  <a:schemeClr val="tx1"/>
                </a:solidFill>
                <a:latin typeface="+mn-lt"/>
                <a:ea typeface="ＭＳ Ｐゴシック" charset="0"/>
                <a:cs typeface="+mn-cs"/>
              </a:defRPr>
            </a:lvl2pPr>
            <a:lvl3pPr marL="914400" algn="l" rtl="0" eaLnBrk="1" fontAlgn="base" hangingPunct="1">
              <a:spcBef>
                <a:spcPct val="20000"/>
              </a:spcBef>
              <a:spcAft>
                <a:spcPct val="0"/>
              </a:spcAft>
              <a:defRPr>
                <a:solidFill>
                  <a:schemeClr val="tx1"/>
                </a:solidFill>
                <a:latin typeface="+mn-lt"/>
                <a:ea typeface="ＭＳ Ｐゴシック" charset="0"/>
                <a:cs typeface="+mn-cs"/>
              </a:defRPr>
            </a:lvl3pPr>
            <a:lvl4pPr marL="1371600" algn="l" rtl="0" eaLnBrk="1" fontAlgn="base" hangingPunct="1">
              <a:spcBef>
                <a:spcPct val="20000"/>
              </a:spcBef>
              <a:spcAft>
                <a:spcPct val="0"/>
              </a:spcAft>
              <a:defRPr>
                <a:solidFill>
                  <a:schemeClr val="tx1"/>
                </a:solidFill>
                <a:latin typeface="+mn-lt"/>
                <a:ea typeface="ＭＳ Ｐゴシック" charset="0"/>
                <a:cs typeface="+mn-cs"/>
              </a:defRPr>
            </a:lvl4pPr>
            <a:lvl5pPr marL="1828800" algn="l" rtl="0" eaLnBrk="1" fontAlgn="base" hangingPunct="1">
              <a:spcBef>
                <a:spcPct val="20000"/>
              </a:spcBef>
              <a:spcAft>
                <a:spcPct val="0"/>
              </a:spcAft>
              <a:defRPr>
                <a:solidFill>
                  <a:schemeClr val="tx1"/>
                </a:solidFill>
                <a:latin typeface="+mn-lt"/>
                <a:ea typeface="ＭＳ Ｐゴシック" charset="0"/>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7200"/>
              <a:t>Title</a:t>
            </a:r>
          </a:p>
        </p:txBody>
      </p:sp>
      <p:sp>
        <p:nvSpPr>
          <p:cNvPr id="43" name="Text Placeholder 3">
            <a:extLst>
              <a:ext uri="{FF2B5EF4-FFF2-40B4-BE49-F238E27FC236}">
                <a16:creationId xmlns:a16="http://schemas.microsoft.com/office/drawing/2014/main" id="{A1F3EB49-7000-A042-9157-49FAFF5A22FF}"/>
              </a:ext>
            </a:extLst>
          </p:cNvPr>
          <p:cNvSpPr txBox="1">
            <a:spLocks/>
          </p:cNvSpPr>
          <p:nvPr userDrawn="1"/>
        </p:nvSpPr>
        <p:spPr>
          <a:xfrm>
            <a:off x="7055258" y="7841695"/>
            <a:ext cx="6086603" cy="2107979"/>
          </a:xfrm>
          <a:prstGeom prst="rect">
            <a:avLst/>
          </a:prstGeom>
        </p:spPr>
        <p:txBody>
          <a:bodyPr>
            <a:normAutofit/>
          </a:bodyPr>
          <a:lstStyle>
            <a:lvl1pPr algn="l" rtl="0" eaLnBrk="1" fontAlgn="base" hangingPunct="1">
              <a:spcBef>
                <a:spcPts val="0"/>
              </a:spcBef>
              <a:spcAft>
                <a:spcPts val="800"/>
              </a:spcAft>
              <a:defRPr sz="2400">
                <a:solidFill>
                  <a:schemeClr val="tx1"/>
                </a:solidFill>
                <a:latin typeface="Arial" panose="020B0604020202020204" pitchFamily="34" charset="0"/>
                <a:ea typeface="ＭＳ Ｐゴシック" charset="0"/>
                <a:cs typeface="Arial" panose="020B0604020202020204" pitchFamily="34" charset="0"/>
              </a:defRPr>
            </a:lvl1pPr>
            <a:lvl2pPr marL="457200" indent="-457200" algn="l" rtl="0" eaLnBrk="1" fontAlgn="base" hangingPunct="1">
              <a:spcBef>
                <a:spcPts val="0"/>
              </a:spcBef>
              <a:spcAft>
                <a:spcPts val="800"/>
              </a:spcAft>
              <a:buFont typeface="System Font Regular"/>
              <a:buChar char="→"/>
              <a:defRPr sz="2400">
                <a:solidFill>
                  <a:schemeClr val="tx1"/>
                </a:solidFill>
                <a:latin typeface="Arial" panose="020B0604020202020204" pitchFamily="34" charset="0"/>
                <a:ea typeface="ＭＳ Ｐゴシック" charset="0"/>
                <a:cs typeface="Arial" panose="020B0604020202020204" pitchFamily="34" charset="0"/>
              </a:defRPr>
            </a:lvl2pPr>
            <a:lvl3pPr marL="804672" indent="-342900" algn="l" rtl="0" eaLnBrk="1" fontAlgn="base" hangingPunct="1">
              <a:spcBef>
                <a:spcPct val="20000"/>
              </a:spcBef>
              <a:spcAft>
                <a:spcPts val="800"/>
              </a:spcAft>
              <a:buClr>
                <a:schemeClr val="tx1"/>
              </a:buClr>
              <a:buFont typeface="Arial"/>
              <a:buChar char="•"/>
              <a:defRPr sz="2400">
                <a:solidFill>
                  <a:schemeClr val="tx1"/>
                </a:solidFill>
                <a:latin typeface="Arial" panose="020B0604020202020204" pitchFamily="34" charset="0"/>
                <a:ea typeface="ＭＳ Ｐゴシック" charset="0"/>
                <a:cs typeface="Arial" panose="020B0604020202020204" pitchFamily="34" charset="0"/>
              </a:defRPr>
            </a:lvl3pPr>
            <a:lvl4pPr marL="1371600" algn="l" rtl="0" eaLnBrk="1" fontAlgn="base" hangingPunct="1">
              <a:spcBef>
                <a:spcPct val="20000"/>
              </a:spcBef>
              <a:spcAft>
                <a:spcPct val="0"/>
              </a:spcAft>
              <a:defRPr sz="1650">
                <a:solidFill>
                  <a:schemeClr val="tx1"/>
                </a:solidFill>
                <a:latin typeface="Arial" panose="020B0604020202020204" pitchFamily="34" charset="0"/>
                <a:ea typeface="ＭＳ Ｐゴシック" charset="0"/>
                <a:cs typeface="Arial" panose="020B0604020202020204" pitchFamily="34" charset="0"/>
              </a:defRPr>
            </a:lvl4pPr>
            <a:lvl5pPr marL="1828800" algn="l" rtl="0" eaLnBrk="1" fontAlgn="base" hangingPunct="1">
              <a:spcBef>
                <a:spcPct val="20000"/>
              </a:spcBef>
              <a:spcAft>
                <a:spcPct val="0"/>
              </a:spcAft>
              <a:defRPr sz="1650">
                <a:solidFill>
                  <a:schemeClr val="tx1"/>
                </a:solidFill>
                <a:latin typeface="Arial" panose="020B0604020202020204" pitchFamily="34" charset="0"/>
                <a:ea typeface="ＭＳ Ｐゴシック" charset="0"/>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3000" kern="0"/>
              <a:t>Click to edit Master text styles</a:t>
            </a:r>
          </a:p>
          <a:p>
            <a:pPr lvl="1"/>
            <a:r>
              <a:rPr lang="en-US" sz="3000" kern="0"/>
              <a:t>Second level</a:t>
            </a:r>
          </a:p>
          <a:p>
            <a:pPr lvl="2"/>
            <a:r>
              <a:rPr lang="en-US" sz="3000" kern="0"/>
              <a:t>Third level</a:t>
            </a:r>
          </a:p>
        </p:txBody>
      </p:sp>
      <p:sp>
        <p:nvSpPr>
          <p:cNvPr id="44" name="Text Placeholder 2">
            <a:extLst>
              <a:ext uri="{FF2B5EF4-FFF2-40B4-BE49-F238E27FC236}">
                <a16:creationId xmlns:a16="http://schemas.microsoft.com/office/drawing/2014/main" id="{A39616AF-8942-0343-98C5-C7A8E7322461}"/>
              </a:ext>
            </a:extLst>
          </p:cNvPr>
          <p:cNvSpPr txBox="1">
            <a:spLocks/>
          </p:cNvSpPr>
          <p:nvPr userDrawn="1"/>
        </p:nvSpPr>
        <p:spPr bwMode="auto">
          <a:xfrm>
            <a:off x="13404852" y="6405452"/>
            <a:ext cx="6086602" cy="1024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9144" rIns="0" bIns="0" numCol="1" anchor="t" anchorCtr="0" compatLnSpc="1">
            <a:prstTxWarp prst="textNoShape">
              <a:avLst/>
            </a:prstTxWarp>
            <a:noAutofit/>
          </a:bodyPr>
          <a:lstStyle>
            <a:lvl1pPr marL="9144" algn="l" rtl="0" eaLnBrk="1" fontAlgn="base" hangingPunct="1">
              <a:lnSpc>
                <a:spcPts val="6600"/>
              </a:lnSpc>
              <a:spcBef>
                <a:spcPts val="0"/>
              </a:spcBef>
              <a:spcAft>
                <a:spcPct val="0"/>
              </a:spcAft>
              <a:defRPr sz="7000" kern="1200" spc="-10" baseline="0">
                <a:solidFill>
                  <a:schemeClr val="tx1"/>
                </a:solidFill>
                <a:latin typeface="Arial" charset="0"/>
                <a:ea typeface="Arial" charset="0"/>
                <a:cs typeface="Arial" charset="0"/>
              </a:defRPr>
            </a:lvl1pPr>
            <a:lvl2pPr marL="457200" algn="l" rtl="0" eaLnBrk="1" fontAlgn="base" hangingPunct="1">
              <a:spcBef>
                <a:spcPct val="20000"/>
              </a:spcBef>
              <a:spcAft>
                <a:spcPct val="0"/>
              </a:spcAft>
              <a:defRPr>
                <a:solidFill>
                  <a:schemeClr val="tx1"/>
                </a:solidFill>
                <a:latin typeface="+mn-lt"/>
                <a:ea typeface="ＭＳ Ｐゴシック" charset="0"/>
                <a:cs typeface="+mn-cs"/>
              </a:defRPr>
            </a:lvl2pPr>
            <a:lvl3pPr marL="914400" algn="l" rtl="0" eaLnBrk="1" fontAlgn="base" hangingPunct="1">
              <a:spcBef>
                <a:spcPct val="20000"/>
              </a:spcBef>
              <a:spcAft>
                <a:spcPct val="0"/>
              </a:spcAft>
              <a:defRPr>
                <a:solidFill>
                  <a:schemeClr val="tx1"/>
                </a:solidFill>
                <a:latin typeface="+mn-lt"/>
                <a:ea typeface="ＭＳ Ｐゴシック" charset="0"/>
                <a:cs typeface="+mn-cs"/>
              </a:defRPr>
            </a:lvl3pPr>
            <a:lvl4pPr marL="1371600" algn="l" rtl="0" eaLnBrk="1" fontAlgn="base" hangingPunct="1">
              <a:spcBef>
                <a:spcPct val="20000"/>
              </a:spcBef>
              <a:spcAft>
                <a:spcPct val="0"/>
              </a:spcAft>
              <a:defRPr>
                <a:solidFill>
                  <a:schemeClr val="tx1"/>
                </a:solidFill>
                <a:latin typeface="+mn-lt"/>
                <a:ea typeface="ＭＳ Ｐゴシック" charset="0"/>
                <a:cs typeface="+mn-cs"/>
              </a:defRPr>
            </a:lvl4pPr>
            <a:lvl5pPr marL="1828800" algn="l" rtl="0" eaLnBrk="1" fontAlgn="base" hangingPunct="1">
              <a:spcBef>
                <a:spcPct val="20000"/>
              </a:spcBef>
              <a:spcAft>
                <a:spcPct val="0"/>
              </a:spcAft>
              <a:defRPr>
                <a:solidFill>
                  <a:schemeClr val="tx1"/>
                </a:solidFill>
                <a:latin typeface="+mn-lt"/>
                <a:ea typeface="ＭＳ Ｐゴシック" charset="0"/>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7200"/>
              <a:t>Title</a:t>
            </a:r>
          </a:p>
        </p:txBody>
      </p:sp>
      <p:sp>
        <p:nvSpPr>
          <p:cNvPr id="45" name="Text Placeholder 3">
            <a:extLst>
              <a:ext uri="{FF2B5EF4-FFF2-40B4-BE49-F238E27FC236}">
                <a16:creationId xmlns:a16="http://schemas.microsoft.com/office/drawing/2014/main" id="{A1C4B6BB-8A36-6240-918A-C0FCD7806204}"/>
              </a:ext>
            </a:extLst>
          </p:cNvPr>
          <p:cNvSpPr txBox="1">
            <a:spLocks/>
          </p:cNvSpPr>
          <p:nvPr userDrawn="1"/>
        </p:nvSpPr>
        <p:spPr>
          <a:xfrm>
            <a:off x="13404851" y="7841695"/>
            <a:ext cx="6086603" cy="2107979"/>
          </a:xfrm>
          <a:prstGeom prst="rect">
            <a:avLst/>
          </a:prstGeom>
        </p:spPr>
        <p:txBody>
          <a:bodyPr>
            <a:normAutofit/>
          </a:bodyPr>
          <a:lstStyle>
            <a:lvl1pPr algn="l" rtl="0" eaLnBrk="1" fontAlgn="base" hangingPunct="1">
              <a:spcBef>
                <a:spcPts val="0"/>
              </a:spcBef>
              <a:spcAft>
                <a:spcPts val="800"/>
              </a:spcAft>
              <a:defRPr sz="2400">
                <a:solidFill>
                  <a:schemeClr val="tx1"/>
                </a:solidFill>
                <a:latin typeface="Arial" panose="020B0604020202020204" pitchFamily="34" charset="0"/>
                <a:ea typeface="ＭＳ Ｐゴシック" charset="0"/>
                <a:cs typeface="Arial" panose="020B0604020202020204" pitchFamily="34" charset="0"/>
              </a:defRPr>
            </a:lvl1pPr>
            <a:lvl2pPr marL="457200" indent="-457200" algn="l" rtl="0" eaLnBrk="1" fontAlgn="base" hangingPunct="1">
              <a:spcBef>
                <a:spcPts val="0"/>
              </a:spcBef>
              <a:spcAft>
                <a:spcPts val="800"/>
              </a:spcAft>
              <a:buFont typeface="System Font Regular"/>
              <a:buChar char="→"/>
              <a:defRPr sz="2400">
                <a:solidFill>
                  <a:schemeClr val="tx1"/>
                </a:solidFill>
                <a:latin typeface="Arial" panose="020B0604020202020204" pitchFamily="34" charset="0"/>
                <a:ea typeface="ＭＳ Ｐゴシック" charset="0"/>
                <a:cs typeface="Arial" panose="020B0604020202020204" pitchFamily="34" charset="0"/>
              </a:defRPr>
            </a:lvl2pPr>
            <a:lvl3pPr marL="804672" indent="-342900" algn="l" rtl="0" eaLnBrk="1" fontAlgn="base" hangingPunct="1">
              <a:spcBef>
                <a:spcPct val="20000"/>
              </a:spcBef>
              <a:spcAft>
                <a:spcPts val="800"/>
              </a:spcAft>
              <a:buClr>
                <a:schemeClr val="tx1"/>
              </a:buClr>
              <a:buFont typeface="Arial"/>
              <a:buChar char="•"/>
              <a:defRPr sz="2400">
                <a:solidFill>
                  <a:schemeClr val="tx1"/>
                </a:solidFill>
                <a:latin typeface="Arial" panose="020B0604020202020204" pitchFamily="34" charset="0"/>
                <a:ea typeface="ＭＳ Ｐゴシック" charset="0"/>
                <a:cs typeface="Arial" panose="020B0604020202020204" pitchFamily="34" charset="0"/>
              </a:defRPr>
            </a:lvl3pPr>
            <a:lvl4pPr marL="1371600" algn="l" rtl="0" eaLnBrk="1" fontAlgn="base" hangingPunct="1">
              <a:spcBef>
                <a:spcPct val="20000"/>
              </a:spcBef>
              <a:spcAft>
                <a:spcPct val="0"/>
              </a:spcAft>
              <a:defRPr sz="1650">
                <a:solidFill>
                  <a:schemeClr val="tx1"/>
                </a:solidFill>
                <a:latin typeface="Arial" panose="020B0604020202020204" pitchFamily="34" charset="0"/>
                <a:ea typeface="ＭＳ Ｐゴシック" charset="0"/>
                <a:cs typeface="Arial" panose="020B0604020202020204" pitchFamily="34" charset="0"/>
              </a:defRPr>
            </a:lvl4pPr>
            <a:lvl5pPr marL="1828800" algn="l" rtl="0" eaLnBrk="1" fontAlgn="base" hangingPunct="1">
              <a:spcBef>
                <a:spcPct val="20000"/>
              </a:spcBef>
              <a:spcAft>
                <a:spcPct val="0"/>
              </a:spcAft>
              <a:defRPr sz="1650">
                <a:solidFill>
                  <a:schemeClr val="tx1"/>
                </a:solidFill>
                <a:latin typeface="Arial" panose="020B0604020202020204" pitchFamily="34" charset="0"/>
                <a:ea typeface="ＭＳ Ｐゴシック" charset="0"/>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3000" kern="0"/>
              <a:t>Click to edit Master text styles</a:t>
            </a:r>
          </a:p>
          <a:p>
            <a:pPr lvl="1"/>
            <a:r>
              <a:rPr lang="en-US" sz="3000" kern="0"/>
              <a:t>Second level</a:t>
            </a:r>
          </a:p>
          <a:p>
            <a:pPr lvl="2"/>
            <a:r>
              <a:rPr lang="en-US" sz="3000" kern="0"/>
              <a:t>Third level</a:t>
            </a:r>
          </a:p>
        </p:txBody>
      </p:sp>
      <p:sp>
        <p:nvSpPr>
          <p:cNvPr id="46" name="Text Placeholder 6">
            <a:extLst>
              <a:ext uri="{FF2B5EF4-FFF2-40B4-BE49-F238E27FC236}">
                <a16:creationId xmlns:a16="http://schemas.microsoft.com/office/drawing/2014/main" id="{B753494E-89E1-1048-A00D-457FF35903D1}"/>
              </a:ext>
            </a:extLst>
          </p:cNvPr>
          <p:cNvSpPr>
            <a:spLocks noGrp="1"/>
          </p:cNvSpPr>
          <p:nvPr>
            <p:ph type="body" sz="quarter" idx="11"/>
          </p:nvPr>
        </p:nvSpPr>
        <p:spPr>
          <a:xfrm>
            <a:off x="612775" y="502919"/>
            <a:ext cx="18881725" cy="1113155"/>
          </a:xfrm>
        </p:spPr>
        <p:txBody>
          <a:bodyPr>
            <a:noAutofit/>
          </a:bodyPr>
          <a:lstStyle>
            <a:lvl1pPr marL="0">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21" name="Text Placeholder 3">
            <a:extLst>
              <a:ext uri="{FF2B5EF4-FFF2-40B4-BE49-F238E27FC236}">
                <a16:creationId xmlns:a16="http://schemas.microsoft.com/office/drawing/2014/main" id="{B3E08168-80A4-F542-993B-35A3D489290B}"/>
              </a:ext>
            </a:extLst>
          </p:cNvPr>
          <p:cNvSpPr>
            <a:spLocks noGrp="1"/>
          </p:cNvSpPr>
          <p:nvPr>
            <p:ph type="body" sz="quarter" idx="20" hasCustomPrompt="1"/>
          </p:nvPr>
        </p:nvSpPr>
        <p:spPr>
          <a:xfrm>
            <a:off x="2216150" y="10226675"/>
            <a:ext cx="14002257"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pic>
        <p:nvPicPr>
          <p:cNvPr id="22" name="Picture 4">
            <a:extLst>
              <a:ext uri="{FF2B5EF4-FFF2-40B4-BE49-F238E27FC236}">
                <a16:creationId xmlns:a16="http://schemas.microsoft.com/office/drawing/2014/main" id="{6DB8B19B-D9E1-2045-B7DD-B9FDF8D7188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7540" b="17540"/>
          <a:stretch/>
        </p:blipFill>
        <p:spPr bwMode="auto">
          <a:xfrm>
            <a:off x="16452849" y="10150475"/>
            <a:ext cx="3276601" cy="70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7814194"/>
      </p:ext>
    </p:extLst>
  </p:cSld>
  <p:clrMapOvr>
    <a:masterClrMapping/>
  </p:clrMapOvr>
  <p:hf hdr="0" dt="0"/>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1_8.2  Image Le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BD665E-F991-4AAF-9D6E-F4FAA7CD97C8}"/>
              </a:ext>
            </a:extLst>
          </p:cNvPr>
          <p:cNvGrpSpPr/>
          <p:nvPr userDrawn="1"/>
        </p:nvGrpSpPr>
        <p:grpSpPr>
          <a:xfrm>
            <a:off x="612775" y="1808163"/>
            <a:ext cx="18888075" cy="328613"/>
            <a:chOff x="612775" y="1463675"/>
            <a:chExt cx="18888075" cy="328613"/>
          </a:xfrm>
        </p:grpSpPr>
        <p:pic>
          <p:nvPicPr>
            <p:cNvPr id="10" name="Picture 3"/>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12775" y="1536700"/>
              <a:ext cx="18888075" cy="198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2" name="Group 5"/>
            <p:cNvGrpSpPr>
              <a:grpSpLocks/>
            </p:cNvGrpSpPr>
            <p:nvPr/>
          </p:nvGrpSpPr>
          <p:grpSpPr bwMode="auto">
            <a:xfrm>
              <a:off x="6686550" y="1463675"/>
              <a:ext cx="6724650" cy="328613"/>
              <a:chOff x="6686423" y="1463675"/>
              <a:chExt cx="6724777" cy="329233"/>
            </a:xfrm>
          </p:grpSpPr>
          <p:sp>
            <p:nvSpPr>
              <p:cNvPr id="13" name="Rectangle 12"/>
              <p:cNvSpPr/>
              <p:nvPr/>
            </p:nvSpPr>
            <p:spPr>
              <a:xfrm>
                <a:off x="13085757" y="1463675"/>
                <a:ext cx="325443" cy="305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6686423" y="1487533"/>
                <a:ext cx="325444" cy="305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sp>
        <p:nvSpPr>
          <p:cNvPr id="34" name="Picture Placeholder 3">
            <a:extLst>
              <a:ext uri="{FF2B5EF4-FFF2-40B4-BE49-F238E27FC236}">
                <a16:creationId xmlns:a16="http://schemas.microsoft.com/office/drawing/2014/main" id="{72645D3C-945F-7947-B2DC-272EF346B362}"/>
              </a:ext>
            </a:extLst>
          </p:cNvPr>
          <p:cNvSpPr>
            <a:spLocks noGrp="1"/>
          </p:cNvSpPr>
          <p:nvPr>
            <p:ph type="pic" sz="quarter" idx="13"/>
          </p:nvPr>
        </p:nvSpPr>
        <p:spPr>
          <a:xfrm>
            <a:off x="7055259" y="2314131"/>
            <a:ext cx="6036536" cy="3685032"/>
          </a:xfrm>
        </p:spPr>
      </p:sp>
      <p:sp>
        <p:nvSpPr>
          <p:cNvPr id="35" name="Picture Placeholder 9">
            <a:extLst>
              <a:ext uri="{FF2B5EF4-FFF2-40B4-BE49-F238E27FC236}">
                <a16:creationId xmlns:a16="http://schemas.microsoft.com/office/drawing/2014/main" id="{4017C0DA-291E-6847-8F5C-EDF95F988B6F}"/>
              </a:ext>
            </a:extLst>
          </p:cNvPr>
          <p:cNvSpPr>
            <a:spLocks noGrp="1"/>
          </p:cNvSpPr>
          <p:nvPr>
            <p:ph type="pic" sz="quarter" idx="15"/>
          </p:nvPr>
        </p:nvSpPr>
        <p:spPr>
          <a:xfrm>
            <a:off x="13457964" y="2314131"/>
            <a:ext cx="6036536" cy="3685032"/>
          </a:xfrm>
        </p:spPr>
      </p:sp>
      <p:sp>
        <p:nvSpPr>
          <p:cNvPr id="37" name="Slide Number Placeholder 8">
            <a:extLst>
              <a:ext uri="{FF2B5EF4-FFF2-40B4-BE49-F238E27FC236}">
                <a16:creationId xmlns:a16="http://schemas.microsoft.com/office/drawing/2014/main" id="{72C16AC1-053F-6944-BAB2-1034576AAE44}"/>
              </a:ext>
            </a:extLst>
          </p:cNvPr>
          <p:cNvSpPr>
            <a:spLocks noGrp="1"/>
          </p:cNvSpPr>
          <p:nvPr>
            <p:ph type="sldNum" sz="quarter" idx="19"/>
          </p:nvPr>
        </p:nvSpPr>
        <p:spPr>
          <a:xfrm>
            <a:off x="603250" y="10433050"/>
            <a:ext cx="1295400" cy="214313"/>
          </a:xfrm>
          <a:prstGeom prst="rect">
            <a:avLst/>
          </a:prstGeom>
        </p:spPr>
        <p:txBody>
          <a:bodyPr/>
          <a:lstStyle/>
          <a:p>
            <a:pPr>
              <a:defRPr/>
            </a:pPr>
            <a:fld id="{A312D25F-36EA-1846-9121-94D6AEC622FE}" type="slidenum">
              <a:rPr lang="en-US" smtClean="0"/>
              <a:pPr>
                <a:defRPr/>
              </a:pPr>
              <a:t>‹#›</a:t>
            </a:fld>
            <a:endParaRPr lang="en-US"/>
          </a:p>
        </p:txBody>
      </p:sp>
      <p:sp>
        <p:nvSpPr>
          <p:cNvPr id="38" name="Picture Placeholder 1">
            <a:extLst>
              <a:ext uri="{FF2B5EF4-FFF2-40B4-BE49-F238E27FC236}">
                <a16:creationId xmlns:a16="http://schemas.microsoft.com/office/drawing/2014/main" id="{6C68B3C1-5B96-E649-8956-E9F17A7B0B97}"/>
              </a:ext>
            </a:extLst>
          </p:cNvPr>
          <p:cNvSpPr>
            <a:spLocks noGrp="1"/>
          </p:cNvSpPr>
          <p:nvPr>
            <p:ph type="pic" sz="quarter" idx="12"/>
          </p:nvPr>
        </p:nvSpPr>
        <p:spPr>
          <a:xfrm>
            <a:off x="609600" y="2314131"/>
            <a:ext cx="6036536" cy="3685032"/>
          </a:xfrm>
        </p:spPr>
      </p:sp>
      <p:sp>
        <p:nvSpPr>
          <p:cNvPr id="40" name="Text Placeholder 2">
            <a:extLst>
              <a:ext uri="{FF2B5EF4-FFF2-40B4-BE49-F238E27FC236}">
                <a16:creationId xmlns:a16="http://schemas.microsoft.com/office/drawing/2014/main" id="{7830AE5A-3C00-7D4F-A226-49CA4C4B6000}"/>
              </a:ext>
            </a:extLst>
          </p:cNvPr>
          <p:cNvSpPr txBox="1">
            <a:spLocks/>
          </p:cNvSpPr>
          <p:nvPr userDrawn="1"/>
        </p:nvSpPr>
        <p:spPr bwMode="auto">
          <a:xfrm>
            <a:off x="612648" y="6405452"/>
            <a:ext cx="6086602" cy="1024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9144" rIns="0" bIns="0" numCol="1" anchor="t" anchorCtr="0" compatLnSpc="1">
            <a:prstTxWarp prst="textNoShape">
              <a:avLst/>
            </a:prstTxWarp>
            <a:noAutofit/>
          </a:bodyPr>
          <a:lstStyle>
            <a:lvl1pPr marL="9144" algn="l" rtl="0" eaLnBrk="1" fontAlgn="base" hangingPunct="1">
              <a:lnSpc>
                <a:spcPts val="6600"/>
              </a:lnSpc>
              <a:spcBef>
                <a:spcPts val="0"/>
              </a:spcBef>
              <a:spcAft>
                <a:spcPct val="0"/>
              </a:spcAft>
              <a:defRPr sz="7000" kern="1200" spc="-10" baseline="0">
                <a:solidFill>
                  <a:schemeClr val="tx1"/>
                </a:solidFill>
                <a:latin typeface="Arial" charset="0"/>
                <a:ea typeface="Arial" charset="0"/>
                <a:cs typeface="Arial" charset="0"/>
              </a:defRPr>
            </a:lvl1pPr>
            <a:lvl2pPr marL="457200" algn="l" rtl="0" eaLnBrk="1" fontAlgn="base" hangingPunct="1">
              <a:spcBef>
                <a:spcPct val="20000"/>
              </a:spcBef>
              <a:spcAft>
                <a:spcPct val="0"/>
              </a:spcAft>
              <a:defRPr>
                <a:solidFill>
                  <a:schemeClr val="tx1"/>
                </a:solidFill>
                <a:latin typeface="+mn-lt"/>
                <a:ea typeface="ＭＳ Ｐゴシック" charset="0"/>
                <a:cs typeface="+mn-cs"/>
              </a:defRPr>
            </a:lvl2pPr>
            <a:lvl3pPr marL="914400" algn="l" rtl="0" eaLnBrk="1" fontAlgn="base" hangingPunct="1">
              <a:spcBef>
                <a:spcPct val="20000"/>
              </a:spcBef>
              <a:spcAft>
                <a:spcPct val="0"/>
              </a:spcAft>
              <a:defRPr>
                <a:solidFill>
                  <a:schemeClr val="tx1"/>
                </a:solidFill>
                <a:latin typeface="+mn-lt"/>
                <a:ea typeface="ＭＳ Ｐゴシック" charset="0"/>
                <a:cs typeface="+mn-cs"/>
              </a:defRPr>
            </a:lvl3pPr>
            <a:lvl4pPr marL="1371600" algn="l" rtl="0" eaLnBrk="1" fontAlgn="base" hangingPunct="1">
              <a:spcBef>
                <a:spcPct val="20000"/>
              </a:spcBef>
              <a:spcAft>
                <a:spcPct val="0"/>
              </a:spcAft>
              <a:defRPr>
                <a:solidFill>
                  <a:schemeClr val="tx1"/>
                </a:solidFill>
                <a:latin typeface="+mn-lt"/>
                <a:ea typeface="ＭＳ Ｐゴシック" charset="0"/>
                <a:cs typeface="+mn-cs"/>
              </a:defRPr>
            </a:lvl4pPr>
            <a:lvl5pPr marL="1828800" algn="l" rtl="0" eaLnBrk="1" fontAlgn="base" hangingPunct="1">
              <a:spcBef>
                <a:spcPct val="20000"/>
              </a:spcBef>
              <a:spcAft>
                <a:spcPct val="0"/>
              </a:spcAft>
              <a:defRPr>
                <a:solidFill>
                  <a:schemeClr val="tx1"/>
                </a:solidFill>
                <a:latin typeface="+mn-lt"/>
                <a:ea typeface="ＭＳ Ｐゴシック" charset="0"/>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7200"/>
              <a:t>Title</a:t>
            </a:r>
          </a:p>
        </p:txBody>
      </p:sp>
      <p:sp>
        <p:nvSpPr>
          <p:cNvPr id="41" name="Text Placeholder 3">
            <a:extLst>
              <a:ext uri="{FF2B5EF4-FFF2-40B4-BE49-F238E27FC236}">
                <a16:creationId xmlns:a16="http://schemas.microsoft.com/office/drawing/2014/main" id="{97CA4596-F8E8-F143-989A-4CFF48AC43E0}"/>
              </a:ext>
            </a:extLst>
          </p:cNvPr>
          <p:cNvSpPr txBox="1">
            <a:spLocks/>
          </p:cNvSpPr>
          <p:nvPr userDrawn="1"/>
        </p:nvSpPr>
        <p:spPr>
          <a:xfrm>
            <a:off x="612647" y="7841695"/>
            <a:ext cx="6086603" cy="2107979"/>
          </a:xfrm>
          <a:prstGeom prst="rect">
            <a:avLst/>
          </a:prstGeom>
        </p:spPr>
        <p:txBody>
          <a:bodyPr>
            <a:normAutofit/>
          </a:bodyPr>
          <a:lstStyle>
            <a:lvl1pPr algn="l" rtl="0" eaLnBrk="1" fontAlgn="base" hangingPunct="1">
              <a:spcBef>
                <a:spcPts val="0"/>
              </a:spcBef>
              <a:spcAft>
                <a:spcPts val="800"/>
              </a:spcAft>
              <a:defRPr sz="2400">
                <a:solidFill>
                  <a:schemeClr val="tx1"/>
                </a:solidFill>
                <a:latin typeface="Arial" panose="020B0604020202020204" pitchFamily="34" charset="0"/>
                <a:ea typeface="ＭＳ Ｐゴシック" charset="0"/>
                <a:cs typeface="Arial" panose="020B0604020202020204" pitchFamily="34" charset="0"/>
              </a:defRPr>
            </a:lvl1pPr>
            <a:lvl2pPr marL="457200" indent="-457200" algn="l" rtl="0" eaLnBrk="1" fontAlgn="base" hangingPunct="1">
              <a:spcBef>
                <a:spcPts val="0"/>
              </a:spcBef>
              <a:spcAft>
                <a:spcPts val="800"/>
              </a:spcAft>
              <a:buFont typeface="System Font Regular"/>
              <a:buChar char="→"/>
              <a:defRPr sz="2400">
                <a:solidFill>
                  <a:schemeClr val="tx1"/>
                </a:solidFill>
                <a:latin typeface="Arial" panose="020B0604020202020204" pitchFamily="34" charset="0"/>
                <a:ea typeface="ＭＳ Ｐゴシック" charset="0"/>
                <a:cs typeface="Arial" panose="020B0604020202020204" pitchFamily="34" charset="0"/>
              </a:defRPr>
            </a:lvl2pPr>
            <a:lvl3pPr marL="804672" indent="-342900" algn="l" rtl="0" eaLnBrk="1" fontAlgn="base" hangingPunct="1">
              <a:spcBef>
                <a:spcPct val="20000"/>
              </a:spcBef>
              <a:spcAft>
                <a:spcPts val="800"/>
              </a:spcAft>
              <a:buClr>
                <a:schemeClr val="tx1"/>
              </a:buClr>
              <a:buFont typeface="Arial"/>
              <a:buChar char="•"/>
              <a:defRPr sz="2400">
                <a:solidFill>
                  <a:schemeClr val="tx1"/>
                </a:solidFill>
                <a:latin typeface="Arial" panose="020B0604020202020204" pitchFamily="34" charset="0"/>
                <a:ea typeface="ＭＳ Ｐゴシック" charset="0"/>
                <a:cs typeface="Arial" panose="020B0604020202020204" pitchFamily="34" charset="0"/>
              </a:defRPr>
            </a:lvl3pPr>
            <a:lvl4pPr marL="1371600" algn="l" rtl="0" eaLnBrk="1" fontAlgn="base" hangingPunct="1">
              <a:spcBef>
                <a:spcPct val="20000"/>
              </a:spcBef>
              <a:spcAft>
                <a:spcPct val="0"/>
              </a:spcAft>
              <a:defRPr sz="1650">
                <a:solidFill>
                  <a:schemeClr val="tx1"/>
                </a:solidFill>
                <a:latin typeface="Arial" panose="020B0604020202020204" pitchFamily="34" charset="0"/>
                <a:ea typeface="ＭＳ Ｐゴシック" charset="0"/>
                <a:cs typeface="Arial" panose="020B0604020202020204" pitchFamily="34" charset="0"/>
              </a:defRPr>
            </a:lvl4pPr>
            <a:lvl5pPr marL="1828800" algn="l" rtl="0" eaLnBrk="1" fontAlgn="base" hangingPunct="1">
              <a:spcBef>
                <a:spcPct val="20000"/>
              </a:spcBef>
              <a:spcAft>
                <a:spcPct val="0"/>
              </a:spcAft>
              <a:defRPr sz="1650">
                <a:solidFill>
                  <a:schemeClr val="tx1"/>
                </a:solidFill>
                <a:latin typeface="Arial" panose="020B0604020202020204" pitchFamily="34" charset="0"/>
                <a:ea typeface="ＭＳ Ｐゴシック" charset="0"/>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3000" kern="0"/>
              <a:t>Click to edit Master text styles</a:t>
            </a:r>
          </a:p>
          <a:p>
            <a:pPr lvl="1"/>
            <a:r>
              <a:rPr lang="en-US" sz="3000" kern="0"/>
              <a:t>Second level</a:t>
            </a:r>
          </a:p>
          <a:p>
            <a:pPr lvl="2"/>
            <a:r>
              <a:rPr lang="en-US" sz="3000" kern="0"/>
              <a:t>Third level</a:t>
            </a:r>
          </a:p>
        </p:txBody>
      </p:sp>
      <p:sp>
        <p:nvSpPr>
          <p:cNvPr id="42" name="Text Placeholder 2">
            <a:extLst>
              <a:ext uri="{FF2B5EF4-FFF2-40B4-BE49-F238E27FC236}">
                <a16:creationId xmlns:a16="http://schemas.microsoft.com/office/drawing/2014/main" id="{55A259C9-8A66-A144-9BF6-921FDA07BF95}"/>
              </a:ext>
            </a:extLst>
          </p:cNvPr>
          <p:cNvSpPr txBox="1">
            <a:spLocks/>
          </p:cNvSpPr>
          <p:nvPr userDrawn="1"/>
        </p:nvSpPr>
        <p:spPr bwMode="auto">
          <a:xfrm>
            <a:off x="7055259" y="6405452"/>
            <a:ext cx="6086602" cy="1024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9144" rIns="0" bIns="0" numCol="1" anchor="t" anchorCtr="0" compatLnSpc="1">
            <a:prstTxWarp prst="textNoShape">
              <a:avLst/>
            </a:prstTxWarp>
            <a:noAutofit/>
          </a:bodyPr>
          <a:lstStyle>
            <a:lvl1pPr marL="9144" algn="l" rtl="0" eaLnBrk="1" fontAlgn="base" hangingPunct="1">
              <a:lnSpc>
                <a:spcPts val="6600"/>
              </a:lnSpc>
              <a:spcBef>
                <a:spcPts val="0"/>
              </a:spcBef>
              <a:spcAft>
                <a:spcPct val="0"/>
              </a:spcAft>
              <a:defRPr sz="7000" kern="1200" spc="-10" baseline="0">
                <a:solidFill>
                  <a:schemeClr val="tx1"/>
                </a:solidFill>
                <a:latin typeface="Arial" charset="0"/>
                <a:ea typeface="Arial" charset="0"/>
                <a:cs typeface="Arial" charset="0"/>
              </a:defRPr>
            </a:lvl1pPr>
            <a:lvl2pPr marL="457200" algn="l" rtl="0" eaLnBrk="1" fontAlgn="base" hangingPunct="1">
              <a:spcBef>
                <a:spcPct val="20000"/>
              </a:spcBef>
              <a:spcAft>
                <a:spcPct val="0"/>
              </a:spcAft>
              <a:defRPr>
                <a:solidFill>
                  <a:schemeClr val="tx1"/>
                </a:solidFill>
                <a:latin typeface="+mn-lt"/>
                <a:ea typeface="ＭＳ Ｐゴシック" charset="0"/>
                <a:cs typeface="+mn-cs"/>
              </a:defRPr>
            </a:lvl2pPr>
            <a:lvl3pPr marL="914400" algn="l" rtl="0" eaLnBrk="1" fontAlgn="base" hangingPunct="1">
              <a:spcBef>
                <a:spcPct val="20000"/>
              </a:spcBef>
              <a:spcAft>
                <a:spcPct val="0"/>
              </a:spcAft>
              <a:defRPr>
                <a:solidFill>
                  <a:schemeClr val="tx1"/>
                </a:solidFill>
                <a:latin typeface="+mn-lt"/>
                <a:ea typeface="ＭＳ Ｐゴシック" charset="0"/>
                <a:cs typeface="+mn-cs"/>
              </a:defRPr>
            </a:lvl3pPr>
            <a:lvl4pPr marL="1371600" algn="l" rtl="0" eaLnBrk="1" fontAlgn="base" hangingPunct="1">
              <a:spcBef>
                <a:spcPct val="20000"/>
              </a:spcBef>
              <a:spcAft>
                <a:spcPct val="0"/>
              </a:spcAft>
              <a:defRPr>
                <a:solidFill>
                  <a:schemeClr val="tx1"/>
                </a:solidFill>
                <a:latin typeface="+mn-lt"/>
                <a:ea typeface="ＭＳ Ｐゴシック" charset="0"/>
                <a:cs typeface="+mn-cs"/>
              </a:defRPr>
            </a:lvl4pPr>
            <a:lvl5pPr marL="1828800" algn="l" rtl="0" eaLnBrk="1" fontAlgn="base" hangingPunct="1">
              <a:spcBef>
                <a:spcPct val="20000"/>
              </a:spcBef>
              <a:spcAft>
                <a:spcPct val="0"/>
              </a:spcAft>
              <a:defRPr>
                <a:solidFill>
                  <a:schemeClr val="tx1"/>
                </a:solidFill>
                <a:latin typeface="+mn-lt"/>
                <a:ea typeface="ＭＳ Ｐゴシック" charset="0"/>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7200"/>
              <a:t>Title</a:t>
            </a:r>
          </a:p>
        </p:txBody>
      </p:sp>
      <p:sp>
        <p:nvSpPr>
          <p:cNvPr id="43" name="Text Placeholder 3">
            <a:extLst>
              <a:ext uri="{FF2B5EF4-FFF2-40B4-BE49-F238E27FC236}">
                <a16:creationId xmlns:a16="http://schemas.microsoft.com/office/drawing/2014/main" id="{A1F3EB49-7000-A042-9157-49FAFF5A22FF}"/>
              </a:ext>
            </a:extLst>
          </p:cNvPr>
          <p:cNvSpPr txBox="1">
            <a:spLocks/>
          </p:cNvSpPr>
          <p:nvPr userDrawn="1"/>
        </p:nvSpPr>
        <p:spPr>
          <a:xfrm>
            <a:off x="7055258" y="7841695"/>
            <a:ext cx="6086603" cy="2107979"/>
          </a:xfrm>
          <a:prstGeom prst="rect">
            <a:avLst/>
          </a:prstGeom>
        </p:spPr>
        <p:txBody>
          <a:bodyPr>
            <a:normAutofit/>
          </a:bodyPr>
          <a:lstStyle>
            <a:lvl1pPr algn="l" rtl="0" eaLnBrk="1" fontAlgn="base" hangingPunct="1">
              <a:spcBef>
                <a:spcPts val="0"/>
              </a:spcBef>
              <a:spcAft>
                <a:spcPts val="800"/>
              </a:spcAft>
              <a:defRPr sz="2400">
                <a:solidFill>
                  <a:schemeClr val="tx1"/>
                </a:solidFill>
                <a:latin typeface="Arial" panose="020B0604020202020204" pitchFamily="34" charset="0"/>
                <a:ea typeface="ＭＳ Ｐゴシック" charset="0"/>
                <a:cs typeface="Arial" panose="020B0604020202020204" pitchFamily="34" charset="0"/>
              </a:defRPr>
            </a:lvl1pPr>
            <a:lvl2pPr marL="457200" indent="-457200" algn="l" rtl="0" eaLnBrk="1" fontAlgn="base" hangingPunct="1">
              <a:spcBef>
                <a:spcPts val="0"/>
              </a:spcBef>
              <a:spcAft>
                <a:spcPts val="800"/>
              </a:spcAft>
              <a:buFont typeface="System Font Regular"/>
              <a:buChar char="→"/>
              <a:defRPr sz="2400">
                <a:solidFill>
                  <a:schemeClr val="tx1"/>
                </a:solidFill>
                <a:latin typeface="Arial" panose="020B0604020202020204" pitchFamily="34" charset="0"/>
                <a:ea typeface="ＭＳ Ｐゴシック" charset="0"/>
                <a:cs typeface="Arial" panose="020B0604020202020204" pitchFamily="34" charset="0"/>
              </a:defRPr>
            </a:lvl2pPr>
            <a:lvl3pPr marL="804672" indent="-342900" algn="l" rtl="0" eaLnBrk="1" fontAlgn="base" hangingPunct="1">
              <a:spcBef>
                <a:spcPct val="20000"/>
              </a:spcBef>
              <a:spcAft>
                <a:spcPts val="800"/>
              </a:spcAft>
              <a:buClr>
                <a:schemeClr val="tx1"/>
              </a:buClr>
              <a:buFont typeface="Arial"/>
              <a:buChar char="•"/>
              <a:defRPr sz="2400">
                <a:solidFill>
                  <a:schemeClr val="tx1"/>
                </a:solidFill>
                <a:latin typeface="Arial" panose="020B0604020202020204" pitchFamily="34" charset="0"/>
                <a:ea typeface="ＭＳ Ｐゴシック" charset="0"/>
                <a:cs typeface="Arial" panose="020B0604020202020204" pitchFamily="34" charset="0"/>
              </a:defRPr>
            </a:lvl3pPr>
            <a:lvl4pPr marL="1371600" algn="l" rtl="0" eaLnBrk="1" fontAlgn="base" hangingPunct="1">
              <a:spcBef>
                <a:spcPct val="20000"/>
              </a:spcBef>
              <a:spcAft>
                <a:spcPct val="0"/>
              </a:spcAft>
              <a:defRPr sz="1650">
                <a:solidFill>
                  <a:schemeClr val="tx1"/>
                </a:solidFill>
                <a:latin typeface="Arial" panose="020B0604020202020204" pitchFamily="34" charset="0"/>
                <a:ea typeface="ＭＳ Ｐゴシック" charset="0"/>
                <a:cs typeface="Arial" panose="020B0604020202020204" pitchFamily="34" charset="0"/>
              </a:defRPr>
            </a:lvl4pPr>
            <a:lvl5pPr marL="1828800" algn="l" rtl="0" eaLnBrk="1" fontAlgn="base" hangingPunct="1">
              <a:spcBef>
                <a:spcPct val="20000"/>
              </a:spcBef>
              <a:spcAft>
                <a:spcPct val="0"/>
              </a:spcAft>
              <a:defRPr sz="1650">
                <a:solidFill>
                  <a:schemeClr val="tx1"/>
                </a:solidFill>
                <a:latin typeface="Arial" panose="020B0604020202020204" pitchFamily="34" charset="0"/>
                <a:ea typeface="ＭＳ Ｐゴシック" charset="0"/>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3000" kern="0"/>
              <a:t>Click to edit Master text styles</a:t>
            </a:r>
          </a:p>
          <a:p>
            <a:pPr lvl="1"/>
            <a:r>
              <a:rPr lang="en-US" sz="3000" kern="0"/>
              <a:t>Second level</a:t>
            </a:r>
          </a:p>
          <a:p>
            <a:pPr lvl="2"/>
            <a:r>
              <a:rPr lang="en-US" sz="3000" kern="0"/>
              <a:t>Third level</a:t>
            </a:r>
          </a:p>
        </p:txBody>
      </p:sp>
      <p:sp>
        <p:nvSpPr>
          <p:cNvPr id="44" name="Text Placeholder 2">
            <a:extLst>
              <a:ext uri="{FF2B5EF4-FFF2-40B4-BE49-F238E27FC236}">
                <a16:creationId xmlns:a16="http://schemas.microsoft.com/office/drawing/2014/main" id="{A39616AF-8942-0343-98C5-C7A8E7322461}"/>
              </a:ext>
            </a:extLst>
          </p:cNvPr>
          <p:cNvSpPr txBox="1">
            <a:spLocks/>
          </p:cNvSpPr>
          <p:nvPr userDrawn="1"/>
        </p:nvSpPr>
        <p:spPr bwMode="auto">
          <a:xfrm>
            <a:off x="13404852" y="6405452"/>
            <a:ext cx="6086602" cy="1024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9144" rIns="0" bIns="0" numCol="1" anchor="t" anchorCtr="0" compatLnSpc="1">
            <a:prstTxWarp prst="textNoShape">
              <a:avLst/>
            </a:prstTxWarp>
            <a:noAutofit/>
          </a:bodyPr>
          <a:lstStyle>
            <a:lvl1pPr marL="9144" algn="l" rtl="0" eaLnBrk="1" fontAlgn="base" hangingPunct="1">
              <a:lnSpc>
                <a:spcPts val="6600"/>
              </a:lnSpc>
              <a:spcBef>
                <a:spcPts val="0"/>
              </a:spcBef>
              <a:spcAft>
                <a:spcPct val="0"/>
              </a:spcAft>
              <a:defRPr sz="7000" kern="1200" spc="-10" baseline="0">
                <a:solidFill>
                  <a:schemeClr val="tx1"/>
                </a:solidFill>
                <a:latin typeface="Arial" charset="0"/>
                <a:ea typeface="Arial" charset="0"/>
                <a:cs typeface="Arial" charset="0"/>
              </a:defRPr>
            </a:lvl1pPr>
            <a:lvl2pPr marL="457200" algn="l" rtl="0" eaLnBrk="1" fontAlgn="base" hangingPunct="1">
              <a:spcBef>
                <a:spcPct val="20000"/>
              </a:spcBef>
              <a:spcAft>
                <a:spcPct val="0"/>
              </a:spcAft>
              <a:defRPr>
                <a:solidFill>
                  <a:schemeClr val="tx1"/>
                </a:solidFill>
                <a:latin typeface="+mn-lt"/>
                <a:ea typeface="ＭＳ Ｐゴシック" charset="0"/>
                <a:cs typeface="+mn-cs"/>
              </a:defRPr>
            </a:lvl2pPr>
            <a:lvl3pPr marL="914400" algn="l" rtl="0" eaLnBrk="1" fontAlgn="base" hangingPunct="1">
              <a:spcBef>
                <a:spcPct val="20000"/>
              </a:spcBef>
              <a:spcAft>
                <a:spcPct val="0"/>
              </a:spcAft>
              <a:defRPr>
                <a:solidFill>
                  <a:schemeClr val="tx1"/>
                </a:solidFill>
                <a:latin typeface="+mn-lt"/>
                <a:ea typeface="ＭＳ Ｐゴシック" charset="0"/>
                <a:cs typeface="+mn-cs"/>
              </a:defRPr>
            </a:lvl3pPr>
            <a:lvl4pPr marL="1371600" algn="l" rtl="0" eaLnBrk="1" fontAlgn="base" hangingPunct="1">
              <a:spcBef>
                <a:spcPct val="20000"/>
              </a:spcBef>
              <a:spcAft>
                <a:spcPct val="0"/>
              </a:spcAft>
              <a:defRPr>
                <a:solidFill>
                  <a:schemeClr val="tx1"/>
                </a:solidFill>
                <a:latin typeface="+mn-lt"/>
                <a:ea typeface="ＭＳ Ｐゴシック" charset="0"/>
                <a:cs typeface="+mn-cs"/>
              </a:defRPr>
            </a:lvl4pPr>
            <a:lvl5pPr marL="1828800" algn="l" rtl="0" eaLnBrk="1" fontAlgn="base" hangingPunct="1">
              <a:spcBef>
                <a:spcPct val="20000"/>
              </a:spcBef>
              <a:spcAft>
                <a:spcPct val="0"/>
              </a:spcAft>
              <a:defRPr>
                <a:solidFill>
                  <a:schemeClr val="tx1"/>
                </a:solidFill>
                <a:latin typeface="+mn-lt"/>
                <a:ea typeface="ＭＳ Ｐゴシック" charset="0"/>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7200"/>
              <a:t>Title</a:t>
            </a:r>
          </a:p>
        </p:txBody>
      </p:sp>
      <p:sp>
        <p:nvSpPr>
          <p:cNvPr id="45" name="Text Placeholder 3">
            <a:extLst>
              <a:ext uri="{FF2B5EF4-FFF2-40B4-BE49-F238E27FC236}">
                <a16:creationId xmlns:a16="http://schemas.microsoft.com/office/drawing/2014/main" id="{A1C4B6BB-8A36-6240-918A-C0FCD7806204}"/>
              </a:ext>
            </a:extLst>
          </p:cNvPr>
          <p:cNvSpPr txBox="1">
            <a:spLocks/>
          </p:cNvSpPr>
          <p:nvPr userDrawn="1"/>
        </p:nvSpPr>
        <p:spPr>
          <a:xfrm>
            <a:off x="13404851" y="7841695"/>
            <a:ext cx="6086603" cy="2107979"/>
          </a:xfrm>
          <a:prstGeom prst="rect">
            <a:avLst/>
          </a:prstGeom>
        </p:spPr>
        <p:txBody>
          <a:bodyPr>
            <a:normAutofit/>
          </a:bodyPr>
          <a:lstStyle>
            <a:lvl1pPr algn="l" rtl="0" eaLnBrk="1" fontAlgn="base" hangingPunct="1">
              <a:spcBef>
                <a:spcPts val="0"/>
              </a:spcBef>
              <a:spcAft>
                <a:spcPts val="800"/>
              </a:spcAft>
              <a:defRPr sz="2400">
                <a:solidFill>
                  <a:schemeClr val="tx1"/>
                </a:solidFill>
                <a:latin typeface="Arial" panose="020B0604020202020204" pitchFamily="34" charset="0"/>
                <a:ea typeface="ＭＳ Ｐゴシック" charset="0"/>
                <a:cs typeface="Arial" panose="020B0604020202020204" pitchFamily="34" charset="0"/>
              </a:defRPr>
            </a:lvl1pPr>
            <a:lvl2pPr marL="457200" indent="-457200" algn="l" rtl="0" eaLnBrk="1" fontAlgn="base" hangingPunct="1">
              <a:spcBef>
                <a:spcPts val="0"/>
              </a:spcBef>
              <a:spcAft>
                <a:spcPts val="800"/>
              </a:spcAft>
              <a:buFont typeface="System Font Regular"/>
              <a:buChar char="→"/>
              <a:defRPr sz="2400">
                <a:solidFill>
                  <a:schemeClr val="tx1"/>
                </a:solidFill>
                <a:latin typeface="Arial" panose="020B0604020202020204" pitchFamily="34" charset="0"/>
                <a:ea typeface="ＭＳ Ｐゴシック" charset="0"/>
                <a:cs typeface="Arial" panose="020B0604020202020204" pitchFamily="34" charset="0"/>
              </a:defRPr>
            </a:lvl2pPr>
            <a:lvl3pPr marL="804672" indent="-342900" algn="l" rtl="0" eaLnBrk="1" fontAlgn="base" hangingPunct="1">
              <a:spcBef>
                <a:spcPct val="20000"/>
              </a:spcBef>
              <a:spcAft>
                <a:spcPts val="800"/>
              </a:spcAft>
              <a:buClr>
                <a:schemeClr val="tx1"/>
              </a:buClr>
              <a:buFont typeface="Arial"/>
              <a:buChar char="•"/>
              <a:defRPr sz="2400">
                <a:solidFill>
                  <a:schemeClr val="tx1"/>
                </a:solidFill>
                <a:latin typeface="Arial" panose="020B0604020202020204" pitchFamily="34" charset="0"/>
                <a:ea typeface="ＭＳ Ｐゴシック" charset="0"/>
                <a:cs typeface="Arial" panose="020B0604020202020204" pitchFamily="34" charset="0"/>
              </a:defRPr>
            </a:lvl3pPr>
            <a:lvl4pPr marL="1371600" algn="l" rtl="0" eaLnBrk="1" fontAlgn="base" hangingPunct="1">
              <a:spcBef>
                <a:spcPct val="20000"/>
              </a:spcBef>
              <a:spcAft>
                <a:spcPct val="0"/>
              </a:spcAft>
              <a:defRPr sz="1650">
                <a:solidFill>
                  <a:schemeClr val="tx1"/>
                </a:solidFill>
                <a:latin typeface="Arial" panose="020B0604020202020204" pitchFamily="34" charset="0"/>
                <a:ea typeface="ＭＳ Ｐゴシック" charset="0"/>
                <a:cs typeface="Arial" panose="020B0604020202020204" pitchFamily="34" charset="0"/>
              </a:defRPr>
            </a:lvl4pPr>
            <a:lvl5pPr marL="1828800" algn="l" rtl="0" eaLnBrk="1" fontAlgn="base" hangingPunct="1">
              <a:spcBef>
                <a:spcPct val="20000"/>
              </a:spcBef>
              <a:spcAft>
                <a:spcPct val="0"/>
              </a:spcAft>
              <a:defRPr sz="1650">
                <a:solidFill>
                  <a:schemeClr val="tx1"/>
                </a:solidFill>
                <a:latin typeface="Arial" panose="020B0604020202020204" pitchFamily="34" charset="0"/>
                <a:ea typeface="ＭＳ Ｐゴシック" charset="0"/>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3000" kern="0"/>
              <a:t>Click to edit Master text styles</a:t>
            </a:r>
          </a:p>
          <a:p>
            <a:pPr lvl="1"/>
            <a:r>
              <a:rPr lang="en-US" sz="3000" kern="0"/>
              <a:t>Second level</a:t>
            </a:r>
          </a:p>
          <a:p>
            <a:pPr lvl="2"/>
            <a:r>
              <a:rPr lang="en-US" sz="3000" kern="0"/>
              <a:t>Third level</a:t>
            </a:r>
          </a:p>
        </p:txBody>
      </p:sp>
      <p:sp>
        <p:nvSpPr>
          <p:cNvPr id="46" name="Text Placeholder 6">
            <a:extLst>
              <a:ext uri="{FF2B5EF4-FFF2-40B4-BE49-F238E27FC236}">
                <a16:creationId xmlns:a16="http://schemas.microsoft.com/office/drawing/2014/main" id="{B753494E-89E1-1048-A00D-457FF35903D1}"/>
              </a:ext>
            </a:extLst>
          </p:cNvPr>
          <p:cNvSpPr>
            <a:spLocks noGrp="1"/>
          </p:cNvSpPr>
          <p:nvPr>
            <p:ph type="body" sz="quarter" idx="11"/>
          </p:nvPr>
        </p:nvSpPr>
        <p:spPr>
          <a:xfrm>
            <a:off x="612775" y="502919"/>
            <a:ext cx="18881725" cy="1113155"/>
          </a:xfrm>
        </p:spPr>
        <p:txBody>
          <a:bodyPr>
            <a:noAutofit/>
          </a:bodyPr>
          <a:lstStyle>
            <a:lvl1pPr marL="0">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21" name="Text Placeholder 3">
            <a:extLst>
              <a:ext uri="{FF2B5EF4-FFF2-40B4-BE49-F238E27FC236}">
                <a16:creationId xmlns:a16="http://schemas.microsoft.com/office/drawing/2014/main" id="{B3E08168-80A4-F542-993B-35A3D489290B}"/>
              </a:ext>
            </a:extLst>
          </p:cNvPr>
          <p:cNvSpPr>
            <a:spLocks noGrp="1"/>
          </p:cNvSpPr>
          <p:nvPr>
            <p:ph type="body" sz="quarter" idx="20" hasCustomPrompt="1"/>
          </p:nvPr>
        </p:nvSpPr>
        <p:spPr>
          <a:xfrm>
            <a:off x="2216150" y="10226675"/>
            <a:ext cx="14002257"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pic>
        <p:nvPicPr>
          <p:cNvPr id="22" name="Picture 4">
            <a:extLst>
              <a:ext uri="{FF2B5EF4-FFF2-40B4-BE49-F238E27FC236}">
                <a16:creationId xmlns:a16="http://schemas.microsoft.com/office/drawing/2014/main" id="{6DB8B19B-D9E1-2045-B7DD-B9FDF8D7188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7540" b="17540"/>
          <a:stretch/>
        </p:blipFill>
        <p:spPr bwMode="auto">
          <a:xfrm>
            <a:off x="16452849" y="10150475"/>
            <a:ext cx="3276601" cy="70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7814194"/>
      </p:ext>
    </p:extLst>
  </p:cSld>
  <p:clrMapOvr>
    <a:masterClrMapping/>
  </p:clrMapOvr>
  <p:hf hdr="0" dt="0"/>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14 AES Internal [6 Column]">
    <p:spTree>
      <p:nvGrpSpPr>
        <p:cNvPr id="1" name=""/>
        <p:cNvGrpSpPr/>
        <p:nvPr/>
      </p:nvGrpSpPr>
      <p:grpSpPr>
        <a:xfrm>
          <a:off x="0" y="0"/>
          <a:ext cx="0" cy="0"/>
          <a:chOff x="0" y="0"/>
          <a:chExt cx="0" cy="0"/>
        </a:xfrm>
      </p:grpSpPr>
      <p:sp>
        <p:nvSpPr>
          <p:cNvPr id="22" name="Text Placeholder 3"/>
          <p:cNvSpPr>
            <a:spLocks noGrp="1"/>
          </p:cNvSpPr>
          <p:nvPr>
            <p:ph type="body" sz="quarter" idx="36"/>
          </p:nvPr>
        </p:nvSpPr>
        <p:spPr>
          <a:xfrm>
            <a:off x="13404850" y="2987676"/>
            <a:ext cx="6091302" cy="26670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7" name="Text Placeholder 6"/>
          <p:cNvSpPr>
            <a:spLocks noGrp="1"/>
          </p:cNvSpPr>
          <p:nvPr>
            <p:ph type="body" sz="quarter" idx="11"/>
          </p:nvPr>
        </p:nvSpPr>
        <p:spPr>
          <a:xfrm>
            <a:off x="612775" y="502920"/>
            <a:ext cx="18881725"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3" name="Text Placeholder 2"/>
          <p:cNvSpPr>
            <a:spLocks noGrp="1"/>
          </p:cNvSpPr>
          <p:nvPr>
            <p:ph type="body" sz="quarter" idx="12"/>
          </p:nvPr>
        </p:nvSpPr>
        <p:spPr>
          <a:xfrm>
            <a:off x="612647" y="1554480"/>
            <a:ext cx="6086601" cy="987963"/>
          </a:xfrm>
        </p:spPr>
        <p:txBody>
          <a:bodyPr tIns="64008">
            <a:noAutofit/>
          </a:bodyPr>
          <a:lstStyle>
            <a:lvl1pPr marL="0">
              <a:lnSpc>
                <a:spcPct val="100000"/>
              </a:lnSpc>
              <a:spcBef>
                <a:spcPts val="500"/>
              </a:spcBef>
              <a:defRPr sz="3600" kern="1200" spc="-10" baseline="0">
                <a:latin typeface="Arial" charset="0"/>
                <a:ea typeface="Arial" charset="0"/>
                <a:cs typeface="Arial" charset="0"/>
              </a:defRPr>
            </a:lvl1pPr>
          </a:lstStyle>
          <a:p>
            <a:pPr lvl="0"/>
            <a:r>
              <a:rPr lang="en-US"/>
              <a:t>Click to edit Master text styles</a:t>
            </a:r>
          </a:p>
        </p:txBody>
      </p:sp>
      <p:sp>
        <p:nvSpPr>
          <p:cNvPr id="35" name="Text Placeholder 2"/>
          <p:cNvSpPr>
            <a:spLocks noGrp="1"/>
          </p:cNvSpPr>
          <p:nvPr>
            <p:ph type="body" sz="quarter" idx="16"/>
          </p:nvPr>
        </p:nvSpPr>
        <p:spPr>
          <a:xfrm>
            <a:off x="7004049" y="1554480"/>
            <a:ext cx="6095999" cy="987963"/>
          </a:xfrm>
        </p:spPr>
        <p:txBody>
          <a:bodyPr tIns="64008">
            <a:noAutofit/>
          </a:bodyPr>
          <a:lstStyle>
            <a:lvl1pPr marL="0">
              <a:lnSpc>
                <a:spcPct val="100000"/>
              </a:lnSpc>
              <a:spcBef>
                <a:spcPts val="500"/>
              </a:spcBef>
              <a:defRPr sz="3600" kern="1200" spc="-10" baseline="0">
                <a:latin typeface="Arial" charset="0"/>
                <a:ea typeface="Arial" charset="0"/>
                <a:cs typeface="Arial" charset="0"/>
              </a:defRPr>
            </a:lvl1pPr>
          </a:lstStyle>
          <a:p>
            <a:pPr lvl="0"/>
            <a:r>
              <a:rPr lang="en-US"/>
              <a:t>Click to edit Master text styles</a:t>
            </a:r>
          </a:p>
        </p:txBody>
      </p:sp>
      <p:sp>
        <p:nvSpPr>
          <p:cNvPr id="36" name="Text Placeholder 2"/>
          <p:cNvSpPr>
            <a:spLocks noGrp="1"/>
          </p:cNvSpPr>
          <p:nvPr>
            <p:ph type="body" sz="quarter" idx="17"/>
          </p:nvPr>
        </p:nvSpPr>
        <p:spPr>
          <a:xfrm>
            <a:off x="13404850" y="1554480"/>
            <a:ext cx="6090158" cy="987963"/>
          </a:xfrm>
        </p:spPr>
        <p:txBody>
          <a:bodyPr tIns="64008">
            <a:noAutofit/>
          </a:bodyPr>
          <a:lstStyle>
            <a:lvl1pPr marL="0">
              <a:lnSpc>
                <a:spcPct val="100000"/>
              </a:lnSpc>
              <a:spcBef>
                <a:spcPts val="500"/>
              </a:spcBef>
              <a:defRPr sz="3600" kern="1200" spc="-10" baseline="0">
                <a:latin typeface="Arial" charset="0"/>
                <a:ea typeface="Arial" charset="0"/>
                <a:cs typeface="Arial" charset="0"/>
              </a:defRPr>
            </a:lvl1pPr>
          </a:lstStyle>
          <a:p>
            <a:pPr lvl="0"/>
            <a:r>
              <a:rPr lang="en-US"/>
              <a:t>Click to edit Master text styles</a:t>
            </a:r>
          </a:p>
        </p:txBody>
      </p:sp>
      <p:sp>
        <p:nvSpPr>
          <p:cNvPr id="31" name="Text Placeholder 2"/>
          <p:cNvSpPr>
            <a:spLocks noGrp="1"/>
          </p:cNvSpPr>
          <p:nvPr>
            <p:ph type="body" sz="quarter" idx="22"/>
          </p:nvPr>
        </p:nvSpPr>
        <p:spPr>
          <a:xfrm>
            <a:off x="612647" y="6217920"/>
            <a:ext cx="6086601" cy="987963"/>
          </a:xfrm>
        </p:spPr>
        <p:txBody>
          <a:bodyPr tIns="64008">
            <a:noAutofit/>
          </a:bodyPr>
          <a:lstStyle>
            <a:lvl1pPr marL="0">
              <a:lnSpc>
                <a:spcPct val="100000"/>
              </a:lnSpc>
              <a:spcBef>
                <a:spcPts val="500"/>
              </a:spcBef>
              <a:defRPr sz="3600" kern="1200" spc="-10" baseline="0">
                <a:latin typeface="Arial" charset="0"/>
                <a:ea typeface="Arial" charset="0"/>
                <a:cs typeface="Arial" charset="0"/>
              </a:defRPr>
            </a:lvl1pPr>
          </a:lstStyle>
          <a:p>
            <a:pPr lvl="0"/>
            <a:r>
              <a:rPr lang="en-US"/>
              <a:t>Click to edit Master text styles</a:t>
            </a:r>
          </a:p>
        </p:txBody>
      </p:sp>
      <p:sp>
        <p:nvSpPr>
          <p:cNvPr id="34" name="Text Placeholder 2"/>
          <p:cNvSpPr>
            <a:spLocks noGrp="1"/>
          </p:cNvSpPr>
          <p:nvPr>
            <p:ph type="body" sz="quarter" idx="25"/>
          </p:nvPr>
        </p:nvSpPr>
        <p:spPr>
          <a:xfrm>
            <a:off x="7004049" y="6217920"/>
            <a:ext cx="6095999" cy="987963"/>
          </a:xfrm>
        </p:spPr>
        <p:txBody>
          <a:bodyPr tIns="64008">
            <a:noAutofit/>
          </a:bodyPr>
          <a:lstStyle>
            <a:lvl1pPr marL="0">
              <a:lnSpc>
                <a:spcPct val="100000"/>
              </a:lnSpc>
              <a:spcBef>
                <a:spcPts val="500"/>
              </a:spcBef>
              <a:defRPr sz="3600" kern="1200" spc="-10" baseline="0">
                <a:latin typeface="Arial" charset="0"/>
                <a:ea typeface="Arial" charset="0"/>
                <a:cs typeface="Arial" charset="0"/>
              </a:defRPr>
            </a:lvl1pPr>
          </a:lstStyle>
          <a:p>
            <a:pPr lvl="0"/>
            <a:r>
              <a:rPr lang="en-US"/>
              <a:t>Click to edit Master text styles</a:t>
            </a:r>
          </a:p>
        </p:txBody>
      </p:sp>
      <p:sp>
        <p:nvSpPr>
          <p:cNvPr id="37" name="Text Placeholder 2"/>
          <p:cNvSpPr>
            <a:spLocks noGrp="1"/>
          </p:cNvSpPr>
          <p:nvPr>
            <p:ph type="body" sz="quarter" idx="26"/>
          </p:nvPr>
        </p:nvSpPr>
        <p:spPr>
          <a:xfrm>
            <a:off x="13404850" y="6217920"/>
            <a:ext cx="6090158" cy="987963"/>
          </a:xfrm>
        </p:spPr>
        <p:txBody>
          <a:bodyPr tIns="64008">
            <a:noAutofit/>
          </a:bodyPr>
          <a:lstStyle>
            <a:lvl1pPr marL="0">
              <a:lnSpc>
                <a:spcPct val="100000"/>
              </a:lnSpc>
              <a:spcBef>
                <a:spcPts val="500"/>
              </a:spcBef>
              <a:defRPr sz="3600" kern="1200" spc="-10" baseline="0">
                <a:latin typeface="Arial" charset="0"/>
                <a:ea typeface="Arial" charset="0"/>
                <a:cs typeface="Arial" charset="0"/>
              </a:defRPr>
            </a:lvl1pPr>
          </a:lstStyle>
          <a:p>
            <a:pPr lvl="0"/>
            <a:r>
              <a:rPr lang="en-US"/>
              <a:t>Click to edit Master text styles</a:t>
            </a:r>
          </a:p>
        </p:txBody>
      </p:sp>
      <p:sp>
        <p:nvSpPr>
          <p:cNvPr id="18" name="Text Placeholder 3"/>
          <p:cNvSpPr>
            <a:spLocks noGrp="1"/>
          </p:cNvSpPr>
          <p:nvPr>
            <p:ph type="body" sz="quarter" idx="14"/>
          </p:nvPr>
        </p:nvSpPr>
        <p:spPr>
          <a:xfrm>
            <a:off x="612647" y="2993137"/>
            <a:ext cx="6091302" cy="26670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1" name="Text Placeholder 3"/>
          <p:cNvSpPr>
            <a:spLocks noGrp="1"/>
          </p:cNvSpPr>
          <p:nvPr>
            <p:ph type="body" sz="quarter" idx="21"/>
          </p:nvPr>
        </p:nvSpPr>
        <p:spPr>
          <a:xfrm>
            <a:off x="7008748" y="2987676"/>
            <a:ext cx="6091302" cy="26670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3" name="Text Placeholder 3"/>
          <p:cNvSpPr>
            <a:spLocks noGrp="1"/>
          </p:cNvSpPr>
          <p:nvPr>
            <p:ph type="body" sz="quarter" idx="37"/>
          </p:nvPr>
        </p:nvSpPr>
        <p:spPr>
          <a:xfrm>
            <a:off x="13395453" y="7630414"/>
            <a:ext cx="6091302" cy="26670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4" name="Text Placeholder 3"/>
          <p:cNvSpPr>
            <a:spLocks noGrp="1"/>
          </p:cNvSpPr>
          <p:nvPr>
            <p:ph type="body" sz="quarter" idx="38"/>
          </p:nvPr>
        </p:nvSpPr>
        <p:spPr>
          <a:xfrm>
            <a:off x="603250" y="7635875"/>
            <a:ext cx="6091302" cy="26670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5" name="Text Placeholder 3"/>
          <p:cNvSpPr>
            <a:spLocks noGrp="1"/>
          </p:cNvSpPr>
          <p:nvPr>
            <p:ph type="body" sz="quarter" idx="39"/>
          </p:nvPr>
        </p:nvSpPr>
        <p:spPr>
          <a:xfrm>
            <a:off x="6999351" y="7630414"/>
            <a:ext cx="6091302" cy="26670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7" name="Holder 6">
            <a:extLst>
              <a:ext uri="{FF2B5EF4-FFF2-40B4-BE49-F238E27FC236}">
                <a16:creationId xmlns:a16="http://schemas.microsoft.com/office/drawing/2014/main" id="{5D67D1AD-0A76-5741-AFCC-4CD914317D49}"/>
              </a:ext>
            </a:extLst>
          </p:cNvPr>
          <p:cNvSpPr>
            <a:spLocks noGrp="1"/>
          </p:cNvSpPr>
          <p:nvPr>
            <p:ph type="sldNum" sz="quarter" idx="40"/>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B463475F-3714-F149-B016-3D210086E0E7}" type="slidenum">
              <a:rPr lang="en-US" altLang="en-US"/>
              <a:pPr/>
              <a:t>‹#›</a:t>
            </a:fld>
            <a:endParaRPr lang="en-US" altLang="en-US"/>
          </a:p>
        </p:txBody>
      </p:sp>
      <p:sp>
        <p:nvSpPr>
          <p:cNvPr id="20" name="Text Placeholder 3">
            <a:extLst>
              <a:ext uri="{FF2B5EF4-FFF2-40B4-BE49-F238E27FC236}">
                <a16:creationId xmlns:a16="http://schemas.microsoft.com/office/drawing/2014/main" id="{3A92E765-4FAA-7F45-85FC-745A82C44592}"/>
              </a:ext>
            </a:extLst>
          </p:cNvPr>
          <p:cNvSpPr>
            <a:spLocks noGrp="1"/>
          </p:cNvSpPr>
          <p:nvPr>
            <p:ph type="body" sz="quarter" idx="41" hasCustomPrompt="1"/>
          </p:nvPr>
        </p:nvSpPr>
        <p:spPr>
          <a:xfrm>
            <a:off x="2216150" y="10226675"/>
            <a:ext cx="14002257"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pic>
        <p:nvPicPr>
          <p:cNvPr id="26" name="Picture 4">
            <a:extLst>
              <a:ext uri="{FF2B5EF4-FFF2-40B4-BE49-F238E27FC236}">
                <a16:creationId xmlns:a16="http://schemas.microsoft.com/office/drawing/2014/main" id="{37D29BB1-8899-2445-8A0A-F8774E7A06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7540" b="17540"/>
          <a:stretch/>
        </p:blipFill>
        <p:spPr bwMode="auto">
          <a:xfrm>
            <a:off x="16452849" y="10150475"/>
            <a:ext cx="3276601" cy="70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2976455"/>
      </p:ext>
    </p:extLst>
  </p:cSld>
  <p:clrMapOvr>
    <a:masterClrMapping/>
  </p:clrMapOvr>
  <p:hf hdr="0" dt="0"/>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15 AES Internal [6 Grid Image]">
    <p:spTree>
      <p:nvGrpSpPr>
        <p:cNvPr id="1" name=""/>
        <p:cNvGrpSpPr/>
        <p:nvPr/>
      </p:nvGrpSpPr>
      <p:grpSpPr>
        <a:xfrm>
          <a:off x="0" y="0"/>
          <a:ext cx="0" cy="0"/>
          <a:chOff x="0" y="0"/>
          <a:chExt cx="0" cy="0"/>
        </a:xfrm>
      </p:grpSpPr>
      <p:sp>
        <p:nvSpPr>
          <p:cNvPr id="16" name="object 9">
            <a:extLst>
              <a:ext uri="{FF2B5EF4-FFF2-40B4-BE49-F238E27FC236}">
                <a16:creationId xmlns:a16="http://schemas.microsoft.com/office/drawing/2014/main" id="{B808263A-A31A-7B4C-BE97-A971872B61EA}"/>
              </a:ext>
            </a:extLst>
          </p:cNvPr>
          <p:cNvSpPr>
            <a:spLocks/>
          </p:cNvSpPr>
          <p:nvPr/>
        </p:nvSpPr>
        <p:spPr bwMode="auto">
          <a:xfrm>
            <a:off x="6919913" y="5807075"/>
            <a:ext cx="6272212" cy="4216400"/>
          </a:xfrm>
          <a:custGeom>
            <a:avLst/>
            <a:gdLst>
              <a:gd name="T0" fmla="*/ 0 w 6272530"/>
              <a:gd name="T1" fmla="*/ 4216106 h 4217034"/>
              <a:gd name="T2" fmla="*/ 6271742 w 6272530"/>
              <a:gd name="T3" fmla="*/ 4216106 h 4217034"/>
              <a:gd name="T4" fmla="*/ 6271742 w 6272530"/>
              <a:gd name="T5" fmla="*/ 0 h 4217034"/>
              <a:gd name="T6" fmla="*/ 0 w 6272530"/>
              <a:gd name="T7" fmla="*/ 0 h 4217034"/>
              <a:gd name="T8" fmla="*/ 0 w 6272530"/>
              <a:gd name="T9" fmla="*/ 4216106 h 42170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72530" h="4217034">
                <a:moveTo>
                  <a:pt x="0" y="4216740"/>
                </a:moveTo>
                <a:lnTo>
                  <a:pt x="6272060" y="4216740"/>
                </a:lnTo>
                <a:lnTo>
                  <a:pt x="6272060" y="0"/>
                </a:lnTo>
                <a:lnTo>
                  <a:pt x="0" y="0"/>
                </a:lnTo>
                <a:lnTo>
                  <a:pt x="0" y="4216740"/>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7" name="object 2">
            <a:extLst>
              <a:ext uri="{FF2B5EF4-FFF2-40B4-BE49-F238E27FC236}">
                <a16:creationId xmlns:a16="http://schemas.microsoft.com/office/drawing/2014/main" id="{A2AE5C88-A740-8944-8B79-66274D994CC4}"/>
              </a:ext>
            </a:extLst>
          </p:cNvPr>
          <p:cNvSpPr/>
          <p:nvPr/>
        </p:nvSpPr>
        <p:spPr>
          <a:xfrm>
            <a:off x="612775" y="1619250"/>
            <a:ext cx="6272213" cy="4216400"/>
          </a:xfrm>
          <a:custGeom>
            <a:avLst/>
            <a:gdLst/>
            <a:ahLst/>
            <a:cxnLst/>
            <a:rect l="l" t="t" r="r" b="b"/>
            <a:pathLst>
              <a:path w="6272530" h="4217035">
                <a:moveTo>
                  <a:pt x="0" y="4216740"/>
                </a:moveTo>
                <a:lnTo>
                  <a:pt x="6272060" y="4216740"/>
                </a:lnTo>
                <a:lnTo>
                  <a:pt x="6272060" y="0"/>
                </a:lnTo>
                <a:lnTo>
                  <a:pt x="0" y="0"/>
                </a:lnTo>
                <a:lnTo>
                  <a:pt x="0" y="4216740"/>
                </a:lnTo>
                <a:close/>
              </a:path>
            </a:pathLst>
          </a:custGeom>
          <a:solidFill>
            <a:srgbClr val="F5F5F5"/>
          </a:solidFill>
        </p:spPr>
        <p:txBody>
          <a:bodyPr lIns="0" tIns="0" rIns="0" bIns="0"/>
          <a:lstStyle/>
          <a:p>
            <a:pPr fontAlgn="auto">
              <a:spcBef>
                <a:spcPts val="0"/>
              </a:spcBef>
              <a:spcAft>
                <a:spcPts val="0"/>
              </a:spcAft>
              <a:defRPr/>
            </a:pPr>
            <a:endParaRPr spc="-10">
              <a:latin typeface="+mn-lt"/>
              <a:ea typeface="+mn-ea"/>
            </a:endParaRPr>
          </a:p>
        </p:txBody>
      </p:sp>
      <p:sp>
        <p:nvSpPr>
          <p:cNvPr id="23" name="object 4">
            <a:extLst>
              <a:ext uri="{FF2B5EF4-FFF2-40B4-BE49-F238E27FC236}">
                <a16:creationId xmlns:a16="http://schemas.microsoft.com/office/drawing/2014/main" id="{4273617D-A228-AE4C-8A27-9CCDC74924F6}"/>
              </a:ext>
            </a:extLst>
          </p:cNvPr>
          <p:cNvSpPr>
            <a:spLocks/>
          </p:cNvSpPr>
          <p:nvPr/>
        </p:nvSpPr>
        <p:spPr bwMode="auto">
          <a:xfrm>
            <a:off x="13198475" y="1619250"/>
            <a:ext cx="6272213" cy="4216400"/>
          </a:xfrm>
          <a:custGeom>
            <a:avLst/>
            <a:gdLst>
              <a:gd name="T0" fmla="*/ 0 w 6272530"/>
              <a:gd name="T1" fmla="*/ 4216105 h 4217035"/>
              <a:gd name="T2" fmla="*/ 6271743 w 6272530"/>
              <a:gd name="T3" fmla="*/ 4216105 h 4217035"/>
              <a:gd name="T4" fmla="*/ 6271743 w 6272530"/>
              <a:gd name="T5" fmla="*/ 0 h 4217035"/>
              <a:gd name="T6" fmla="*/ 0 w 6272530"/>
              <a:gd name="T7" fmla="*/ 0 h 4217035"/>
              <a:gd name="T8" fmla="*/ 0 w 6272530"/>
              <a:gd name="T9" fmla="*/ 4216105 h 42170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72530" h="4217035">
                <a:moveTo>
                  <a:pt x="0" y="4216740"/>
                </a:moveTo>
                <a:lnTo>
                  <a:pt x="6272060" y="4216740"/>
                </a:lnTo>
                <a:lnTo>
                  <a:pt x="6272060" y="0"/>
                </a:lnTo>
                <a:lnTo>
                  <a:pt x="0" y="0"/>
                </a:lnTo>
                <a:lnTo>
                  <a:pt x="0" y="4216740"/>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7" name="Text Placeholder 6"/>
          <p:cNvSpPr>
            <a:spLocks noGrp="1"/>
          </p:cNvSpPr>
          <p:nvPr>
            <p:ph type="body" sz="quarter" idx="11"/>
          </p:nvPr>
        </p:nvSpPr>
        <p:spPr>
          <a:xfrm>
            <a:off x="612775" y="502920"/>
            <a:ext cx="18857913"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4" name="Text Placeholder 3"/>
          <p:cNvSpPr>
            <a:spLocks noGrp="1"/>
          </p:cNvSpPr>
          <p:nvPr>
            <p:ph type="body" sz="quarter" idx="12"/>
          </p:nvPr>
        </p:nvSpPr>
        <p:spPr>
          <a:xfrm>
            <a:off x="935037" y="1837944"/>
            <a:ext cx="2563813" cy="669414"/>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5" name="Text Placeholder 3"/>
          <p:cNvSpPr>
            <a:spLocks noGrp="1"/>
          </p:cNvSpPr>
          <p:nvPr>
            <p:ph type="body" sz="quarter" idx="13"/>
          </p:nvPr>
        </p:nvSpPr>
        <p:spPr>
          <a:xfrm>
            <a:off x="932688" y="6062472"/>
            <a:ext cx="2568210"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6" name="Text Placeholder 3"/>
          <p:cNvSpPr>
            <a:spLocks noGrp="1"/>
          </p:cNvSpPr>
          <p:nvPr>
            <p:ph type="body" sz="quarter" idx="14"/>
          </p:nvPr>
        </p:nvSpPr>
        <p:spPr>
          <a:xfrm>
            <a:off x="7223760" y="1837944"/>
            <a:ext cx="2588462"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7" name="Text Placeholder 3"/>
          <p:cNvSpPr>
            <a:spLocks noGrp="1"/>
          </p:cNvSpPr>
          <p:nvPr>
            <p:ph type="body" sz="quarter" idx="15"/>
          </p:nvPr>
        </p:nvSpPr>
        <p:spPr>
          <a:xfrm>
            <a:off x="7223760" y="6062472"/>
            <a:ext cx="2588462"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8" name="Text Placeholder 3"/>
          <p:cNvSpPr>
            <a:spLocks noGrp="1"/>
          </p:cNvSpPr>
          <p:nvPr>
            <p:ph type="body" sz="quarter" idx="16"/>
          </p:nvPr>
        </p:nvSpPr>
        <p:spPr>
          <a:xfrm>
            <a:off x="13496544" y="6062472"/>
            <a:ext cx="2575306"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9" name="Text Placeholder 3"/>
          <p:cNvSpPr>
            <a:spLocks noGrp="1"/>
          </p:cNvSpPr>
          <p:nvPr>
            <p:ph type="body" sz="quarter" idx="17"/>
          </p:nvPr>
        </p:nvSpPr>
        <p:spPr>
          <a:xfrm>
            <a:off x="13496544" y="1837944"/>
            <a:ext cx="2575306"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3" name="Picture Placeholder 2"/>
          <p:cNvSpPr>
            <a:spLocks noGrp="1"/>
          </p:cNvSpPr>
          <p:nvPr>
            <p:ph type="pic" sz="quarter" idx="18"/>
          </p:nvPr>
        </p:nvSpPr>
        <p:spPr>
          <a:xfrm>
            <a:off x="2203450" y="2301875"/>
            <a:ext cx="2895600" cy="2895600"/>
          </a:xfrm>
        </p:spPr>
        <p:txBody>
          <a:bodyPr>
            <a:normAutofit/>
          </a:bodyPr>
          <a:lstStyle/>
          <a:p>
            <a:pPr lvl="0"/>
            <a:r>
              <a:rPr lang="en-US" noProof="0"/>
              <a:t>Click icon to add picture</a:t>
            </a:r>
          </a:p>
        </p:txBody>
      </p:sp>
      <p:sp>
        <p:nvSpPr>
          <p:cNvPr id="18" name="Picture Placeholder 2"/>
          <p:cNvSpPr>
            <a:spLocks noGrp="1"/>
          </p:cNvSpPr>
          <p:nvPr>
            <p:ph type="pic" sz="quarter" idx="19"/>
          </p:nvPr>
        </p:nvSpPr>
        <p:spPr>
          <a:xfrm>
            <a:off x="8604250" y="2301875"/>
            <a:ext cx="2895600" cy="2895600"/>
          </a:xfrm>
        </p:spPr>
        <p:txBody>
          <a:bodyPr>
            <a:normAutofit/>
          </a:bodyPr>
          <a:lstStyle/>
          <a:p>
            <a:pPr lvl="0"/>
            <a:r>
              <a:rPr lang="en-US" noProof="0"/>
              <a:t>Click icon to add picture</a:t>
            </a:r>
          </a:p>
        </p:txBody>
      </p:sp>
      <p:sp>
        <p:nvSpPr>
          <p:cNvPr id="19" name="Picture Placeholder 2"/>
          <p:cNvSpPr>
            <a:spLocks noGrp="1"/>
          </p:cNvSpPr>
          <p:nvPr>
            <p:ph type="pic" sz="quarter" idx="20"/>
          </p:nvPr>
        </p:nvSpPr>
        <p:spPr>
          <a:xfrm>
            <a:off x="15005050" y="2301875"/>
            <a:ext cx="2895600" cy="2895600"/>
          </a:xfrm>
        </p:spPr>
        <p:txBody>
          <a:bodyPr>
            <a:normAutofit/>
          </a:bodyPr>
          <a:lstStyle/>
          <a:p>
            <a:pPr lvl="0"/>
            <a:r>
              <a:rPr lang="en-US" noProof="0"/>
              <a:t>Click icon to add picture</a:t>
            </a:r>
          </a:p>
        </p:txBody>
      </p:sp>
      <p:sp>
        <p:nvSpPr>
          <p:cNvPr id="20" name="Picture Placeholder 2"/>
          <p:cNvSpPr>
            <a:spLocks noGrp="1"/>
          </p:cNvSpPr>
          <p:nvPr>
            <p:ph type="pic" sz="quarter" idx="21"/>
          </p:nvPr>
        </p:nvSpPr>
        <p:spPr>
          <a:xfrm>
            <a:off x="2203450" y="6569075"/>
            <a:ext cx="2895600" cy="2895600"/>
          </a:xfrm>
        </p:spPr>
        <p:txBody>
          <a:bodyPr>
            <a:normAutofit/>
          </a:bodyPr>
          <a:lstStyle/>
          <a:p>
            <a:pPr lvl="0"/>
            <a:r>
              <a:rPr lang="en-US" noProof="0"/>
              <a:t>Click icon to add picture</a:t>
            </a:r>
          </a:p>
        </p:txBody>
      </p:sp>
      <p:sp>
        <p:nvSpPr>
          <p:cNvPr id="21" name="Picture Placeholder 2"/>
          <p:cNvSpPr>
            <a:spLocks noGrp="1"/>
          </p:cNvSpPr>
          <p:nvPr>
            <p:ph type="pic" sz="quarter" idx="22"/>
          </p:nvPr>
        </p:nvSpPr>
        <p:spPr>
          <a:xfrm>
            <a:off x="8604250" y="6569075"/>
            <a:ext cx="2895600" cy="2895600"/>
          </a:xfrm>
        </p:spPr>
        <p:txBody>
          <a:bodyPr>
            <a:normAutofit/>
          </a:bodyPr>
          <a:lstStyle/>
          <a:p>
            <a:pPr lvl="0"/>
            <a:r>
              <a:rPr lang="en-US" noProof="0"/>
              <a:t>Click icon to add picture</a:t>
            </a:r>
          </a:p>
        </p:txBody>
      </p:sp>
      <p:sp>
        <p:nvSpPr>
          <p:cNvPr id="22" name="Picture Placeholder 2"/>
          <p:cNvSpPr>
            <a:spLocks noGrp="1"/>
          </p:cNvSpPr>
          <p:nvPr>
            <p:ph type="pic" sz="quarter" idx="23"/>
          </p:nvPr>
        </p:nvSpPr>
        <p:spPr>
          <a:xfrm>
            <a:off x="15005050" y="6569075"/>
            <a:ext cx="2895600" cy="2895600"/>
          </a:xfrm>
        </p:spPr>
        <p:txBody>
          <a:bodyPr>
            <a:normAutofit/>
          </a:bodyPr>
          <a:lstStyle/>
          <a:p>
            <a:pPr lvl="0"/>
            <a:r>
              <a:rPr lang="en-US" noProof="0"/>
              <a:t>Click icon to add picture</a:t>
            </a:r>
          </a:p>
        </p:txBody>
      </p:sp>
      <p:sp>
        <p:nvSpPr>
          <p:cNvPr id="26" name="Holder 6">
            <a:extLst>
              <a:ext uri="{FF2B5EF4-FFF2-40B4-BE49-F238E27FC236}">
                <a16:creationId xmlns:a16="http://schemas.microsoft.com/office/drawing/2014/main" id="{EF98276B-7059-8A48-A335-2B3130E26E33}"/>
              </a:ext>
            </a:extLst>
          </p:cNvPr>
          <p:cNvSpPr>
            <a:spLocks noGrp="1"/>
          </p:cNvSpPr>
          <p:nvPr>
            <p:ph type="sldNum" sz="quarter" idx="25"/>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17EDF5FF-0E9B-7F4F-88BF-5F6613618A4D}" type="slidenum">
              <a:rPr lang="en-US" altLang="en-US"/>
              <a:pPr/>
              <a:t>‹#›</a:t>
            </a:fld>
            <a:endParaRPr lang="en-US" altLang="en-US"/>
          </a:p>
        </p:txBody>
      </p:sp>
      <p:sp>
        <p:nvSpPr>
          <p:cNvPr id="24" name="Text Placeholder 3">
            <a:extLst>
              <a:ext uri="{FF2B5EF4-FFF2-40B4-BE49-F238E27FC236}">
                <a16:creationId xmlns:a16="http://schemas.microsoft.com/office/drawing/2014/main" id="{28FC22C3-7126-D346-AE60-18BFD6E04A50}"/>
              </a:ext>
            </a:extLst>
          </p:cNvPr>
          <p:cNvSpPr>
            <a:spLocks noGrp="1"/>
          </p:cNvSpPr>
          <p:nvPr>
            <p:ph type="body" sz="quarter" idx="26" hasCustomPrompt="1"/>
          </p:nvPr>
        </p:nvSpPr>
        <p:spPr>
          <a:xfrm>
            <a:off x="2216150" y="10226675"/>
            <a:ext cx="14002257"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pic>
        <p:nvPicPr>
          <p:cNvPr id="28" name="Picture 4">
            <a:extLst>
              <a:ext uri="{FF2B5EF4-FFF2-40B4-BE49-F238E27FC236}">
                <a16:creationId xmlns:a16="http://schemas.microsoft.com/office/drawing/2014/main" id="{C28EE96A-3A5C-854A-8066-027623246A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7540" b="17540"/>
          <a:stretch/>
        </p:blipFill>
        <p:spPr bwMode="auto">
          <a:xfrm>
            <a:off x="16452849" y="10150475"/>
            <a:ext cx="3276601" cy="70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5033018"/>
      </p:ext>
    </p:extLst>
  </p:cSld>
  <p:clrMapOvr>
    <a:masterClrMapping/>
  </p:clrMapOvr>
  <p:hf hdr="0" dt="0"/>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16 AES Internal [6 Grid Image]">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612775" y="502920"/>
            <a:ext cx="18881725"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4" name="Text Placeholder 3"/>
          <p:cNvSpPr>
            <a:spLocks noGrp="1"/>
          </p:cNvSpPr>
          <p:nvPr>
            <p:ph type="body" sz="quarter" idx="12"/>
          </p:nvPr>
        </p:nvSpPr>
        <p:spPr>
          <a:xfrm>
            <a:off x="639356" y="1837944"/>
            <a:ext cx="2563812" cy="669414"/>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5" name="Text Placeholder 3"/>
          <p:cNvSpPr>
            <a:spLocks noGrp="1"/>
          </p:cNvSpPr>
          <p:nvPr>
            <p:ph type="body" sz="quarter" idx="13"/>
          </p:nvPr>
        </p:nvSpPr>
        <p:spPr>
          <a:xfrm>
            <a:off x="637006" y="6062472"/>
            <a:ext cx="2563812"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6" name="Text Placeholder 3"/>
          <p:cNvSpPr>
            <a:spLocks noGrp="1"/>
          </p:cNvSpPr>
          <p:nvPr>
            <p:ph type="body" sz="quarter" idx="14"/>
          </p:nvPr>
        </p:nvSpPr>
        <p:spPr>
          <a:xfrm>
            <a:off x="7037806" y="1837944"/>
            <a:ext cx="2563812"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7" name="Text Placeholder 3"/>
          <p:cNvSpPr>
            <a:spLocks noGrp="1"/>
          </p:cNvSpPr>
          <p:nvPr>
            <p:ph type="body" sz="quarter" idx="15"/>
          </p:nvPr>
        </p:nvSpPr>
        <p:spPr>
          <a:xfrm>
            <a:off x="7037806" y="6062472"/>
            <a:ext cx="2563812"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8" name="Text Placeholder 3"/>
          <p:cNvSpPr>
            <a:spLocks noGrp="1"/>
          </p:cNvSpPr>
          <p:nvPr>
            <p:ph type="body" sz="quarter" idx="16"/>
          </p:nvPr>
        </p:nvSpPr>
        <p:spPr>
          <a:xfrm>
            <a:off x="13431503" y="6062472"/>
            <a:ext cx="2563812"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9" name="Text Placeholder 3"/>
          <p:cNvSpPr>
            <a:spLocks noGrp="1"/>
          </p:cNvSpPr>
          <p:nvPr>
            <p:ph type="body" sz="quarter" idx="17"/>
          </p:nvPr>
        </p:nvSpPr>
        <p:spPr>
          <a:xfrm>
            <a:off x="13431503" y="1837944"/>
            <a:ext cx="2563812"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Holder 6">
            <a:extLst>
              <a:ext uri="{FF2B5EF4-FFF2-40B4-BE49-F238E27FC236}">
                <a16:creationId xmlns:a16="http://schemas.microsoft.com/office/drawing/2014/main" id="{B1935E77-1EF1-114C-9CD6-697C2B5C5295}"/>
              </a:ext>
            </a:extLst>
          </p:cNvPr>
          <p:cNvSpPr>
            <a:spLocks noGrp="1"/>
          </p:cNvSpPr>
          <p:nvPr>
            <p:ph type="sldNum" sz="quarter" idx="25"/>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1A299814-D073-2141-BC9B-F43D4FE7FB3A}" type="slidenum">
              <a:rPr lang="en-US" altLang="en-US"/>
              <a:pPr/>
              <a:t>‹#›</a:t>
            </a:fld>
            <a:endParaRPr lang="en-US" altLang="en-US"/>
          </a:p>
        </p:txBody>
      </p:sp>
      <p:sp>
        <p:nvSpPr>
          <p:cNvPr id="13" name="Text Placeholder 3">
            <a:extLst>
              <a:ext uri="{FF2B5EF4-FFF2-40B4-BE49-F238E27FC236}">
                <a16:creationId xmlns:a16="http://schemas.microsoft.com/office/drawing/2014/main" id="{E9E59A96-657A-3944-B768-3DA21A625F36}"/>
              </a:ext>
            </a:extLst>
          </p:cNvPr>
          <p:cNvSpPr>
            <a:spLocks noGrp="1"/>
          </p:cNvSpPr>
          <p:nvPr>
            <p:ph type="body" sz="quarter" idx="26" hasCustomPrompt="1"/>
          </p:nvPr>
        </p:nvSpPr>
        <p:spPr>
          <a:xfrm>
            <a:off x="2216150" y="10226675"/>
            <a:ext cx="14002257"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pic>
        <p:nvPicPr>
          <p:cNvPr id="14" name="Picture 4">
            <a:extLst>
              <a:ext uri="{FF2B5EF4-FFF2-40B4-BE49-F238E27FC236}">
                <a16:creationId xmlns:a16="http://schemas.microsoft.com/office/drawing/2014/main" id="{5B6B0DD0-17F6-364F-983D-CCC409054F6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7540" b="17540"/>
          <a:stretch/>
        </p:blipFill>
        <p:spPr bwMode="auto">
          <a:xfrm>
            <a:off x="16452849" y="10150475"/>
            <a:ext cx="3276601" cy="70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0941201"/>
      </p:ext>
    </p:extLst>
  </p:cSld>
  <p:clrMapOvr>
    <a:masterClrMapping/>
  </p:clrMapOvr>
  <p:hf hdr="0" dt="0"/>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17 AES Internal [6 Grid]">
    <p:spTree>
      <p:nvGrpSpPr>
        <p:cNvPr id="1" name=""/>
        <p:cNvGrpSpPr/>
        <p:nvPr/>
      </p:nvGrpSpPr>
      <p:grpSpPr>
        <a:xfrm>
          <a:off x="0" y="0"/>
          <a:ext cx="0" cy="0"/>
          <a:chOff x="0" y="0"/>
          <a:chExt cx="0" cy="0"/>
        </a:xfrm>
      </p:grpSpPr>
      <p:sp>
        <p:nvSpPr>
          <p:cNvPr id="12" name="object 9">
            <a:extLst>
              <a:ext uri="{FF2B5EF4-FFF2-40B4-BE49-F238E27FC236}">
                <a16:creationId xmlns:a16="http://schemas.microsoft.com/office/drawing/2014/main" id="{9C4AA776-41E6-7342-AD3B-076535B2CA24}"/>
              </a:ext>
            </a:extLst>
          </p:cNvPr>
          <p:cNvSpPr>
            <a:spLocks/>
          </p:cNvSpPr>
          <p:nvPr/>
        </p:nvSpPr>
        <p:spPr bwMode="auto">
          <a:xfrm>
            <a:off x="6919913" y="5807075"/>
            <a:ext cx="6272212" cy="4216400"/>
          </a:xfrm>
          <a:custGeom>
            <a:avLst/>
            <a:gdLst>
              <a:gd name="T0" fmla="*/ 0 w 6272530"/>
              <a:gd name="T1" fmla="*/ 4216106 h 4217034"/>
              <a:gd name="T2" fmla="*/ 6271742 w 6272530"/>
              <a:gd name="T3" fmla="*/ 4216106 h 4217034"/>
              <a:gd name="T4" fmla="*/ 6271742 w 6272530"/>
              <a:gd name="T5" fmla="*/ 0 h 4217034"/>
              <a:gd name="T6" fmla="*/ 0 w 6272530"/>
              <a:gd name="T7" fmla="*/ 0 h 4217034"/>
              <a:gd name="T8" fmla="*/ 0 w 6272530"/>
              <a:gd name="T9" fmla="*/ 4216106 h 42170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72530" h="4217034">
                <a:moveTo>
                  <a:pt x="0" y="4216740"/>
                </a:moveTo>
                <a:lnTo>
                  <a:pt x="6272060" y="4216740"/>
                </a:lnTo>
                <a:lnTo>
                  <a:pt x="6272060" y="0"/>
                </a:lnTo>
                <a:lnTo>
                  <a:pt x="0" y="0"/>
                </a:lnTo>
                <a:lnTo>
                  <a:pt x="0" y="4216740"/>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 name="object 2">
            <a:extLst>
              <a:ext uri="{FF2B5EF4-FFF2-40B4-BE49-F238E27FC236}">
                <a16:creationId xmlns:a16="http://schemas.microsoft.com/office/drawing/2014/main" id="{6CB56901-56C1-A548-B710-C5A99903BA39}"/>
              </a:ext>
            </a:extLst>
          </p:cNvPr>
          <p:cNvSpPr/>
          <p:nvPr/>
        </p:nvSpPr>
        <p:spPr>
          <a:xfrm>
            <a:off x="612775" y="1619250"/>
            <a:ext cx="6272213" cy="4216400"/>
          </a:xfrm>
          <a:custGeom>
            <a:avLst/>
            <a:gdLst/>
            <a:ahLst/>
            <a:cxnLst/>
            <a:rect l="l" t="t" r="r" b="b"/>
            <a:pathLst>
              <a:path w="6272530" h="4217035">
                <a:moveTo>
                  <a:pt x="0" y="4216740"/>
                </a:moveTo>
                <a:lnTo>
                  <a:pt x="6272060" y="4216740"/>
                </a:lnTo>
                <a:lnTo>
                  <a:pt x="6272060" y="0"/>
                </a:lnTo>
                <a:lnTo>
                  <a:pt x="0" y="0"/>
                </a:lnTo>
                <a:lnTo>
                  <a:pt x="0" y="4216740"/>
                </a:lnTo>
                <a:close/>
              </a:path>
            </a:pathLst>
          </a:custGeom>
          <a:solidFill>
            <a:srgbClr val="F5F5F5"/>
          </a:solidFill>
        </p:spPr>
        <p:txBody>
          <a:bodyPr lIns="0" tIns="0" rIns="0" bIns="0"/>
          <a:lstStyle/>
          <a:p>
            <a:pPr fontAlgn="auto">
              <a:spcBef>
                <a:spcPts val="0"/>
              </a:spcBef>
              <a:spcAft>
                <a:spcPts val="0"/>
              </a:spcAft>
              <a:defRPr/>
            </a:pPr>
            <a:endParaRPr spc="-10">
              <a:latin typeface="+mn-lt"/>
              <a:ea typeface="+mn-ea"/>
            </a:endParaRPr>
          </a:p>
        </p:txBody>
      </p:sp>
      <p:sp>
        <p:nvSpPr>
          <p:cNvPr id="14" name="object 4">
            <a:extLst>
              <a:ext uri="{FF2B5EF4-FFF2-40B4-BE49-F238E27FC236}">
                <a16:creationId xmlns:a16="http://schemas.microsoft.com/office/drawing/2014/main" id="{276B89FD-5C40-6148-A3BA-25C22ED23F17}"/>
              </a:ext>
            </a:extLst>
          </p:cNvPr>
          <p:cNvSpPr>
            <a:spLocks/>
          </p:cNvSpPr>
          <p:nvPr/>
        </p:nvSpPr>
        <p:spPr bwMode="auto">
          <a:xfrm>
            <a:off x="13198475" y="1619250"/>
            <a:ext cx="6272213" cy="4216400"/>
          </a:xfrm>
          <a:custGeom>
            <a:avLst/>
            <a:gdLst>
              <a:gd name="T0" fmla="*/ 0 w 6272530"/>
              <a:gd name="T1" fmla="*/ 4216105 h 4217035"/>
              <a:gd name="T2" fmla="*/ 6271743 w 6272530"/>
              <a:gd name="T3" fmla="*/ 4216105 h 4217035"/>
              <a:gd name="T4" fmla="*/ 6271743 w 6272530"/>
              <a:gd name="T5" fmla="*/ 0 h 4217035"/>
              <a:gd name="T6" fmla="*/ 0 w 6272530"/>
              <a:gd name="T7" fmla="*/ 0 h 4217035"/>
              <a:gd name="T8" fmla="*/ 0 w 6272530"/>
              <a:gd name="T9" fmla="*/ 4216105 h 42170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72530" h="4217035">
                <a:moveTo>
                  <a:pt x="0" y="4216740"/>
                </a:moveTo>
                <a:lnTo>
                  <a:pt x="6272060" y="4216740"/>
                </a:lnTo>
                <a:lnTo>
                  <a:pt x="6272060" y="0"/>
                </a:lnTo>
                <a:lnTo>
                  <a:pt x="0" y="0"/>
                </a:lnTo>
                <a:lnTo>
                  <a:pt x="0" y="4216740"/>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 name="Text Placeholder 2"/>
          <p:cNvSpPr>
            <a:spLocks noGrp="1"/>
          </p:cNvSpPr>
          <p:nvPr>
            <p:ph type="body" sz="quarter" idx="18"/>
          </p:nvPr>
        </p:nvSpPr>
        <p:spPr>
          <a:xfrm>
            <a:off x="7223760" y="6839159"/>
            <a:ext cx="5571490" cy="2777916"/>
          </a:xfrm>
        </p:spPr>
        <p:txBody>
          <a:bodyPr tIns="9144">
            <a:noAutofit/>
          </a:bodyPr>
          <a:lstStyle>
            <a:lvl1pPr marL="9144">
              <a:lnSpc>
                <a:spcPts val="9980"/>
              </a:lnSpc>
              <a:defRPr sz="7200" kern="1200" spc="-1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 name="Text Placeholder 6"/>
          <p:cNvSpPr>
            <a:spLocks noGrp="1"/>
          </p:cNvSpPr>
          <p:nvPr>
            <p:ph type="body" sz="quarter" idx="11"/>
          </p:nvPr>
        </p:nvSpPr>
        <p:spPr>
          <a:xfrm>
            <a:off x="612775" y="502920"/>
            <a:ext cx="18881725"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4" name="Text Placeholder 3"/>
          <p:cNvSpPr>
            <a:spLocks noGrp="1"/>
          </p:cNvSpPr>
          <p:nvPr>
            <p:ph type="body" sz="quarter" idx="12"/>
          </p:nvPr>
        </p:nvSpPr>
        <p:spPr>
          <a:xfrm>
            <a:off x="935037" y="1837943"/>
            <a:ext cx="2563813" cy="520655"/>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5" name="Text Placeholder 3"/>
          <p:cNvSpPr>
            <a:spLocks noGrp="1"/>
          </p:cNvSpPr>
          <p:nvPr>
            <p:ph type="body" sz="quarter" idx="13"/>
          </p:nvPr>
        </p:nvSpPr>
        <p:spPr>
          <a:xfrm>
            <a:off x="932688" y="6062472"/>
            <a:ext cx="2568564" cy="520655"/>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6" name="Text Placeholder 3"/>
          <p:cNvSpPr>
            <a:spLocks noGrp="1"/>
          </p:cNvSpPr>
          <p:nvPr>
            <p:ph type="body" sz="quarter" idx="14"/>
          </p:nvPr>
        </p:nvSpPr>
        <p:spPr>
          <a:xfrm>
            <a:off x="7223760" y="1837944"/>
            <a:ext cx="2523490" cy="520655"/>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7" name="Text Placeholder 3"/>
          <p:cNvSpPr>
            <a:spLocks noGrp="1"/>
          </p:cNvSpPr>
          <p:nvPr>
            <p:ph type="body" sz="quarter" idx="15"/>
          </p:nvPr>
        </p:nvSpPr>
        <p:spPr>
          <a:xfrm>
            <a:off x="7223760" y="6062472"/>
            <a:ext cx="2523490" cy="520655"/>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8" name="Text Placeholder 3"/>
          <p:cNvSpPr>
            <a:spLocks noGrp="1"/>
          </p:cNvSpPr>
          <p:nvPr>
            <p:ph type="body" sz="quarter" idx="16"/>
          </p:nvPr>
        </p:nvSpPr>
        <p:spPr>
          <a:xfrm>
            <a:off x="13496544" y="6062472"/>
            <a:ext cx="2564078" cy="520655"/>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9" name="Text Placeholder 3"/>
          <p:cNvSpPr>
            <a:spLocks noGrp="1"/>
          </p:cNvSpPr>
          <p:nvPr>
            <p:ph type="body" sz="quarter" idx="17"/>
          </p:nvPr>
        </p:nvSpPr>
        <p:spPr>
          <a:xfrm>
            <a:off x="13496544" y="1837945"/>
            <a:ext cx="2564078" cy="520654"/>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16" name="Holder 6">
            <a:extLst>
              <a:ext uri="{FF2B5EF4-FFF2-40B4-BE49-F238E27FC236}">
                <a16:creationId xmlns:a16="http://schemas.microsoft.com/office/drawing/2014/main" id="{43D9B309-1FE3-2E40-AE81-4FE0EC634122}"/>
              </a:ext>
            </a:extLst>
          </p:cNvPr>
          <p:cNvSpPr>
            <a:spLocks noGrp="1"/>
          </p:cNvSpPr>
          <p:nvPr>
            <p:ph type="sldNum" sz="quarter" idx="21"/>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DFE719A4-FA06-334B-AE7F-AFC47F646A69}" type="slidenum">
              <a:rPr lang="en-US" altLang="en-US"/>
              <a:pPr/>
              <a:t>‹#›</a:t>
            </a:fld>
            <a:endParaRPr lang="en-US" altLang="en-US"/>
          </a:p>
        </p:txBody>
      </p:sp>
      <p:sp>
        <p:nvSpPr>
          <p:cNvPr id="18" name="Text Placeholder 3">
            <a:extLst>
              <a:ext uri="{FF2B5EF4-FFF2-40B4-BE49-F238E27FC236}">
                <a16:creationId xmlns:a16="http://schemas.microsoft.com/office/drawing/2014/main" id="{81B7A5B0-65FE-564E-A067-9359758B376E}"/>
              </a:ext>
            </a:extLst>
          </p:cNvPr>
          <p:cNvSpPr>
            <a:spLocks noGrp="1"/>
          </p:cNvSpPr>
          <p:nvPr>
            <p:ph type="body" sz="quarter" idx="22" hasCustomPrompt="1"/>
          </p:nvPr>
        </p:nvSpPr>
        <p:spPr>
          <a:xfrm>
            <a:off x="2216150" y="10226675"/>
            <a:ext cx="14002257"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pic>
        <p:nvPicPr>
          <p:cNvPr id="19" name="Picture 4">
            <a:extLst>
              <a:ext uri="{FF2B5EF4-FFF2-40B4-BE49-F238E27FC236}">
                <a16:creationId xmlns:a16="http://schemas.microsoft.com/office/drawing/2014/main" id="{E5F950E6-09E1-5247-873F-46877B74F5D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7540" b="17540"/>
          <a:stretch/>
        </p:blipFill>
        <p:spPr bwMode="auto">
          <a:xfrm>
            <a:off x="16452849" y="10150475"/>
            <a:ext cx="3276601" cy="70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1913868"/>
      </p:ext>
    </p:extLst>
  </p:cSld>
  <p:clrMapOvr>
    <a:masterClrMapping/>
  </p:clrMapOvr>
  <p:hf hdr="0" dt="0"/>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10.1 Feature">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783C72CB-6076-464E-B293-B0C569975F48}"/>
              </a:ext>
            </a:extLst>
          </p:cNvPr>
          <p:cNvSpPr>
            <a:spLocks/>
          </p:cNvSpPr>
          <p:nvPr userDrawn="1"/>
        </p:nvSpPr>
        <p:spPr bwMode="auto">
          <a:xfrm flipH="1">
            <a:off x="0" y="533977"/>
            <a:ext cx="5035445" cy="11309350"/>
          </a:xfrm>
          <a:custGeom>
            <a:avLst/>
            <a:gdLst>
              <a:gd name="T0" fmla="*/ 0 w 11489690"/>
              <a:gd name="T1" fmla="*/ 11308556 h 11308715"/>
              <a:gd name="T2" fmla="*/ 11489178 w 11489690"/>
              <a:gd name="T3" fmla="*/ 11308556 h 11308715"/>
              <a:gd name="T4" fmla="*/ 11489178 w 11489690"/>
              <a:gd name="T5" fmla="*/ 0 h 11308715"/>
              <a:gd name="T6" fmla="*/ 0 w 11489690"/>
              <a:gd name="T7" fmla="*/ 0 h 11308715"/>
              <a:gd name="T8" fmla="*/ 0 w 11489690"/>
              <a:gd name="T9" fmla="*/ 11308556 h 11308715"/>
            </a:gdLst>
            <a:ahLst/>
            <a:cxnLst>
              <a:cxn ang="0">
                <a:pos x="T0" y="T1"/>
              </a:cxn>
              <a:cxn ang="0">
                <a:pos x="T2" y="T3"/>
              </a:cxn>
              <a:cxn ang="0">
                <a:pos x="T4" y="T5"/>
              </a:cxn>
              <a:cxn ang="0">
                <a:pos x="T6" y="T7"/>
              </a:cxn>
              <a:cxn ang="0">
                <a:pos x="T8" y="T9"/>
              </a:cxn>
            </a:cxnLst>
            <a:rect l="0" t="0" r="r" b="b"/>
            <a:pathLst>
              <a:path w="11489690" h="11308715">
                <a:moveTo>
                  <a:pt x="0" y="11308556"/>
                </a:moveTo>
                <a:lnTo>
                  <a:pt x="11489178" y="11308556"/>
                </a:lnTo>
                <a:lnTo>
                  <a:pt x="11489178" y="0"/>
                </a:lnTo>
                <a:lnTo>
                  <a:pt x="0" y="0"/>
                </a:lnTo>
                <a:lnTo>
                  <a:pt x="0" y="11308556"/>
                </a:lnTo>
                <a:close/>
              </a:path>
            </a:pathLst>
          </a:custGeom>
          <a:solidFill>
            <a:srgbClr val="F5F5F5"/>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endParaRPr lang="en-US"/>
          </a:p>
        </p:txBody>
      </p:sp>
      <p:sp>
        <p:nvSpPr>
          <p:cNvPr id="4" name="Holder 6"/>
          <p:cNvSpPr>
            <a:spLocks noGrp="1"/>
          </p:cNvSpPr>
          <p:nvPr>
            <p:ph type="sldNum" sz="quarter" idx="12"/>
          </p:nvPr>
        </p:nvSpPr>
        <p:spPr>
          <a:xfrm>
            <a:off x="603250" y="10433050"/>
            <a:ext cx="1295400" cy="214313"/>
          </a:xfrm>
          <a:prstGeom prst="rect">
            <a:avLst/>
          </a:prstGeom>
        </p:spPr>
        <p:txBody>
          <a:bodyPr wrap="square" lIns="0" tIns="0" rIns="0" bIns="0" anchor="b" anchorCtr="0">
            <a:spAutoFit/>
          </a:bodyPr>
          <a:lstStyle>
            <a:lvl1pPr algn="l" fontAlgn="auto">
              <a:spcBef>
                <a:spcPts val="0"/>
              </a:spcBef>
              <a:spcAft>
                <a:spcPts val="0"/>
              </a:spcAft>
              <a:defRPr sz="1400" b="1" cap="all" baseline="0" smtClean="0">
                <a:solidFill>
                  <a:schemeClr val="tx1"/>
                </a:solidFill>
                <a:latin typeface="Arial" panose="020B0604020202020204" pitchFamily="34" charset="0"/>
                <a:ea typeface="+mn-ea"/>
                <a:cs typeface="Arial" panose="020B0604020202020204" pitchFamily="34" charset="0"/>
              </a:defRPr>
            </a:lvl1pPr>
          </a:lstStyle>
          <a:p>
            <a:pPr>
              <a:defRPr/>
            </a:pPr>
            <a:fld id="{5EF687C3-F1DB-4546-88CA-71C709E70635}" type="slidenum">
              <a:rPr lang="en-US"/>
              <a:pPr>
                <a:defRPr/>
              </a:pPr>
              <a:t>‹#›</a:t>
            </a:fld>
            <a:endParaRPr lang="en-US"/>
          </a:p>
        </p:txBody>
      </p:sp>
      <p:pic>
        <p:nvPicPr>
          <p:cNvPr id="9" name="Picture 4">
            <a:extLst>
              <a:ext uri="{FF2B5EF4-FFF2-40B4-BE49-F238E27FC236}">
                <a16:creationId xmlns:a16="http://schemas.microsoft.com/office/drawing/2014/main" id="{3DA7A61B-65FC-4BF8-AF69-C3D5E69AD264}"/>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5327651" y="2378536"/>
            <a:ext cx="14166849" cy="19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Holder 2">
            <a:extLst>
              <a:ext uri="{FF2B5EF4-FFF2-40B4-BE49-F238E27FC236}">
                <a16:creationId xmlns:a16="http://schemas.microsoft.com/office/drawing/2014/main" id="{1503C26D-9754-4CD1-A030-B33C6A52521D}"/>
              </a:ext>
            </a:extLst>
          </p:cNvPr>
          <p:cNvSpPr>
            <a:spLocks noGrp="1"/>
          </p:cNvSpPr>
          <p:nvPr>
            <p:ph type="ctrTitle" hasCustomPrompt="1"/>
          </p:nvPr>
        </p:nvSpPr>
        <p:spPr>
          <a:xfrm>
            <a:off x="5327650" y="374597"/>
            <a:ext cx="14166848" cy="1107996"/>
          </a:xfrm>
          <a:prstGeom prst="rect">
            <a:avLst/>
          </a:prstGeom>
        </p:spPr>
        <p:txBody>
          <a:bodyPr wrap="square" anchor="t">
            <a:spAutoFit/>
          </a:bodyPr>
          <a:lstStyle>
            <a:lvl1pPr marL="0" marR="5080" algn="l">
              <a:lnSpc>
                <a:spcPct val="100000"/>
              </a:lnSpc>
              <a:spcBef>
                <a:spcPts val="0"/>
              </a:spcBef>
              <a:defRPr sz="7200" b="0" i="0" kern="1200" spc="-10" baseline="0">
                <a:solidFill>
                  <a:srgbClr val="010202"/>
                </a:solidFill>
                <a:latin typeface="Arial"/>
                <a:cs typeface="Arial"/>
              </a:defRPr>
            </a:lvl1pPr>
          </a:lstStyle>
          <a:p>
            <a:r>
              <a:rPr lang="en-US"/>
              <a:t>Name</a:t>
            </a:r>
          </a:p>
        </p:txBody>
      </p:sp>
      <p:sp>
        <p:nvSpPr>
          <p:cNvPr id="11" name="Text Placeholder 5">
            <a:extLst>
              <a:ext uri="{FF2B5EF4-FFF2-40B4-BE49-F238E27FC236}">
                <a16:creationId xmlns:a16="http://schemas.microsoft.com/office/drawing/2014/main" id="{4587AF2C-0726-40CF-9EEA-145D962085F6}"/>
              </a:ext>
            </a:extLst>
          </p:cNvPr>
          <p:cNvSpPr>
            <a:spLocks noGrp="1"/>
          </p:cNvSpPr>
          <p:nvPr>
            <p:ph type="body" sz="quarter" idx="17"/>
          </p:nvPr>
        </p:nvSpPr>
        <p:spPr>
          <a:xfrm>
            <a:off x="5327649" y="2906834"/>
            <a:ext cx="14166849" cy="5035690"/>
          </a:xfrm>
        </p:spPr>
        <p:txBody>
          <a:bodyPr/>
          <a:lstStyle>
            <a:lvl1pPr>
              <a:lnSpc>
                <a:spcPct val="100000"/>
              </a:lnSpc>
              <a:spcBef>
                <a:spcPts val="800"/>
              </a:spcBef>
              <a:spcAft>
                <a:spcPts val="800"/>
              </a:spcAft>
              <a:defRPr sz="36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2pPr>
            <a:lvl3pPr marL="342900" indent="-342900">
              <a:spcAft>
                <a:spcPts val="800"/>
              </a:spcAft>
              <a:buFont typeface="Arial"/>
              <a:buChar char="•"/>
              <a:defRPr sz="2400">
                <a:latin typeface="Arial" panose="020B0604020202020204" pitchFamily="34" charset="0"/>
                <a:cs typeface="Arial" panose="020B0604020202020204" pitchFamily="34" charset="0"/>
              </a:defRPr>
            </a:lvl3pPr>
            <a:lvl4pPr marL="116586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4pPr>
            <a:lvl5pPr marL="1536192" indent="-342900">
              <a:spcAft>
                <a:spcPts val="80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3"/>
            <a:r>
              <a:rPr lang="en-US"/>
              <a:t>Third level</a:t>
            </a:r>
          </a:p>
          <a:p>
            <a:pPr lvl="4"/>
            <a:r>
              <a:rPr lang="en-US"/>
              <a:t>Fourth level</a:t>
            </a:r>
          </a:p>
        </p:txBody>
      </p:sp>
      <p:sp>
        <p:nvSpPr>
          <p:cNvPr id="12" name="Picture Placeholder 2">
            <a:extLst>
              <a:ext uri="{FF2B5EF4-FFF2-40B4-BE49-F238E27FC236}">
                <a16:creationId xmlns:a16="http://schemas.microsoft.com/office/drawing/2014/main" id="{E52D8E65-1171-494C-A03B-C1D5897B0E0C}"/>
              </a:ext>
            </a:extLst>
          </p:cNvPr>
          <p:cNvSpPr>
            <a:spLocks noGrp="1"/>
          </p:cNvSpPr>
          <p:nvPr>
            <p:ph type="pic" sz="quarter" idx="19" hasCustomPrompt="1"/>
          </p:nvPr>
        </p:nvSpPr>
        <p:spPr>
          <a:xfrm>
            <a:off x="441172" y="623887"/>
            <a:ext cx="4153101" cy="4153101"/>
          </a:xfrm>
          <a:prstGeom prst="flowChartConnector">
            <a:avLst/>
          </a:prstGeom>
          <a:solidFill>
            <a:schemeClr val="tx2"/>
          </a:solidFill>
        </p:spPr>
        <p:txBody>
          <a:bodyPr>
            <a:normAutofit/>
          </a:bodyPr>
          <a:lstStyle>
            <a:lvl1pPr>
              <a:defRPr/>
            </a:lvl1pPr>
          </a:lstStyle>
          <a:p>
            <a:pPr lvl="0"/>
            <a:r>
              <a:rPr lang="en-US" noProof="0"/>
              <a:t>Insert headshot of picture of the person</a:t>
            </a:r>
          </a:p>
        </p:txBody>
      </p:sp>
      <p:sp>
        <p:nvSpPr>
          <p:cNvPr id="14" name="Text Placeholder 5">
            <a:extLst>
              <a:ext uri="{FF2B5EF4-FFF2-40B4-BE49-F238E27FC236}">
                <a16:creationId xmlns:a16="http://schemas.microsoft.com/office/drawing/2014/main" id="{FC4FBB0C-2597-4961-BF0E-BE6360AFBD84}"/>
              </a:ext>
            </a:extLst>
          </p:cNvPr>
          <p:cNvSpPr>
            <a:spLocks noGrp="1"/>
          </p:cNvSpPr>
          <p:nvPr>
            <p:ph type="body" sz="quarter" idx="20" hasCustomPrompt="1"/>
          </p:nvPr>
        </p:nvSpPr>
        <p:spPr>
          <a:xfrm>
            <a:off x="5355725" y="8938222"/>
            <a:ext cx="6601325" cy="1016752"/>
          </a:xfrm>
        </p:spPr>
        <p:txBody>
          <a:bodyPr/>
          <a:lstStyle>
            <a:lvl1pPr>
              <a:lnSpc>
                <a:spcPct val="100000"/>
              </a:lnSpc>
              <a:spcBef>
                <a:spcPts val="800"/>
              </a:spcBef>
              <a:spcAft>
                <a:spcPts val="800"/>
              </a:spcAft>
              <a:defRPr sz="24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500">
                <a:latin typeface="Arial" panose="020B0604020202020204" pitchFamily="34" charset="0"/>
                <a:cs typeface="Arial" panose="020B0604020202020204" pitchFamily="34" charset="0"/>
              </a:defRPr>
            </a:lvl2pPr>
            <a:lvl3pPr marL="342900" indent="-342900">
              <a:spcAft>
                <a:spcPts val="800"/>
              </a:spcAft>
              <a:buFont typeface="Arial"/>
              <a:buChar char="•"/>
              <a:defRPr sz="2400">
                <a:latin typeface="Arial" panose="020B0604020202020204" pitchFamily="34" charset="0"/>
                <a:cs typeface="Arial" panose="020B0604020202020204" pitchFamily="34" charset="0"/>
              </a:defRPr>
            </a:lvl3pPr>
            <a:lvl4pPr marL="1165860" indent="-342900">
              <a:spcAft>
                <a:spcPts val="800"/>
              </a:spcAft>
              <a:buFont typeface="Lucida Grande"/>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Phone and email</a:t>
            </a:r>
          </a:p>
        </p:txBody>
      </p:sp>
      <p:sp>
        <p:nvSpPr>
          <p:cNvPr id="17" name="Text Placeholder 5">
            <a:extLst>
              <a:ext uri="{FF2B5EF4-FFF2-40B4-BE49-F238E27FC236}">
                <a16:creationId xmlns:a16="http://schemas.microsoft.com/office/drawing/2014/main" id="{FC4B07EE-4B93-4699-BF73-43D29FA5BB90}"/>
              </a:ext>
            </a:extLst>
          </p:cNvPr>
          <p:cNvSpPr>
            <a:spLocks noGrp="1"/>
          </p:cNvSpPr>
          <p:nvPr>
            <p:ph type="body" sz="quarter" idx="21" hasCustomPrompt="1"/>
          </p:nvPr>
        </p:nvSpPr>
        <p:spPr>
          <a:xfrm>
            <a:off x="12893173" y="8938222"/>
            <a:ext cx="6601325" cy="1016752"/>
          </a:xfrm>
        </p:spPr>
        <p:txBody>
          <a:bodyPr/>
          <a:lstStyle>
            <a:lvl1pPr>
              <a:lnSpc>
                <a:spcPct val="100000"/>
              </a:lnSpc>
              <a:spcBef>
                <a:spcPts val="800"/>
              </a:spcBef>
              <a:spcAft>
                <a:spcPts val="800"/>
              </a:spcAft>
              <a:defRPr sz="24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500">
                <a:latin typeface="Arial" panose="020B0604020202020204" pitchFamily="34" charset="0"/>
                <a:cs typeface="Arial" panose="020B0604020202020204" pitchFamily="34" charset="0"/>
              </a:defRPr>
            </a:lvl2pPr>
            <a:lvl3pPr marL="342900" indent="-342900">
              <a:spcAft>
                <a:spcPts val="800"/>
              </a:spcAft>
              <a:buFont typeface="Arial"/>
              <a:buChar char="•"/>
              <a:defRPr sz="2400">
                <a:latin typeface="Arial" panose="020B0604020202020204" pitchFamily="34" charset="0"/>
                <a:cs typeface="Arial" panose="020B0604020202020204" pitchFamily="34" charset="0"/>
              </a:defRPr>
            </a:lvl3pPr>
            <a:lvl4pPr marL="1165860" indent="-342900">
              <a:spcAft>
                <a:spcPts val="800"/>
              </a:spcAft>
              <a:buFont typeface="Lucida Grande"/>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Social media, physical address</a:t>
            </a:r>
          </a:p>
        </p:txBody>
      </p:sp>
      <p:sp>
        <p:nvSpPr>
          <p:cNvPr id="23" name="Marcador de texto 22">
            <a:extLst>
              <a:ext uri="{FF2B5EF4-FFF2-40B4-BE49-F238E27FC236}">
                <a16:creationId xmlns:a16="http://schemas.microsoft.com/office/drawing/2014/main" id="{A467AC12-7FED-4144-AEEE-D528B0545C47}"/>
              </a:ext>
            </a:extLst>
          </p:cNvPr>
          <p:cNvSpPr>
            <a:spLocks noGrp="1"/>
          </p:cNvSpPr>
          <p:nvPr>
            <p:ph type="body" sz="quarter" idx="22" hasCustomPrompt="1"/>
          </p:nvPr>
        </p:nvSpPr>
        <p:spPr>
          <a:xfrm>
            <a:off x="5327650" y="1605703"/>
            <a:ext cx="14166848" cy="772833"/>
          </a:xfrm>
        </p:spPr>
        <p:txBody>
          <a:bodyPr/>
          <a:lstStyle>
            <a:lvl1pPr marL="0" marR="0" indent="0" algn="l" defTabSz="914400" rtl="0" eaLnBrk="1" fontAlgn="base" latinLnBrk="0" hangingPunct="1">
              <a:lnSpc>
                <a:spcPct val="100000"/>
              </a:lnSpc>
              <a:spcBef>
                <a:spcPct val="20000"/>
              </a:spcBef>
              <a:spcAft>
                <a:spcPct val="0"/>
              </a:spcAft>
              <a:buClrTx/>
              <a:buSzTx/>
              <a:buFontTx/>
              <a:buNone/>
              <a:tabLst/>
              <a:defRPr sz="3600">
                <a:solidFill>
                  <a:schemeClr val="tx1"/>
                </a:solidFill>
                <a:latin typeface="Arial" panose="020B0604020202020204" pitchFamily="34" charset="0"/>
                <a:cs typeface="Arial" panose="020B0604020202020204" pitchFamily="34" charset="0"/>
              </a:defRPr>
            </a:lvl1pPr>
          </a:lstStyle>
          <a:p>
            <a:pPr lvl="0"/>
            <a:r>
              <a:rPr lang="es-MX" err="1"/>
              <a:t>Title</a:t>
            </a:r>
            <a:r>
              <a:rPr lang="es-MX"/>
              <a:t> / Tag</a:t>
            </a:r>
          </a:p>
        </p:txBody>
      </p:sp>
      <p:sp>
        <p:nvSpPr>
          <p:cNvPr id="15" name="Text Placeholder 3">
            <a:extLst>
              <a:ext uri="{FF2B5EF4-FFF2-40B4-BE49-F238E27FC236}">
                <a16:creationId xmlns:a16="http://schemas.microsoft.com/office/drawing/2014/main" id="{3827C0FF-7DA6-8348-88EE-BA747D4A4AD5}"/>
              </a:ext>
            </a:extLst>
          </p:cNvPr>
          <p:cNvSpPr>
            <a:spLocks noGrp="1"/>
          </p:cNvSpPr>
          <p:nvPr>
            <p:ph type="body" sz="quarter" idx="11" hasCustomPrompt="1"/>
          </p:nvPr>
        </p:nvSpPr>
        <p:spPr>
          <a:xfrm>
            <a:off x="5327649" y="10226675"/>
            <a:ext cx="10890758" cy="632846"/>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pic>
        <p:nvPicPr>
          <p:cNvPr id="16" name="Picture 4">
            <a:extLst>
              <a:ext uri="{FF2B5EF4-FFF2-40B4-BE49-F238E27FC236}">
                <a16:creationId xmlns:a16="http://schemas.microsoft.com/office/drawing/2014/main" id="{B86F9748-27E6-A046-8D31-669A8155742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7540" b="17540"/>
          <a:stretch/>
        </p:blipFill>
        <p:spPr bwMode="auto">
          <a:xfrm>
            <a:off x="16452849" y="10150475"/>
            <a:ext cx="3276601" cy="70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1267293"/>
      </p:ext>
    </p:extLst>
  </p:cSld>
  <p:clrMapOvr>
    <a:masterClrMapping/>
  </p:clrMapOvr>
  <p:hf hdr="0" dt="0"/>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_10.5 Feature">
    <p:spTree>
      <p:nvGrpSpPr>
        <p:cNvPr id="1" name=""/>
        <p:cNvGrpSpPr/>
        <p:nvPr/>
      </p:nvGrpSpPr>
      <p:grpSpPr>
        <a:xfrm>
          <a:off x="0" y="0"/>
          <a:ext cx="0" cy="0"/>
          <a:chOff x="0" y="0"/>
          <a:chExt cx="0" cy="0"/>
        </a:xfrm>
      </p:grpSpPr>
      <p:pic>
        <p:nvPicPr>
          <p:cNvPr id="6" name="Picture 4"/>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12775" y="1607809"/>
            <a:ext cx="18845213" cy="198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Holder 2"/>
          <p:cNvSpPr>
            <a:spLocks noGrp="1"/>
          </p:cNvSpPr>
          <p:nvPr>
            <p:ph type="ctrTitle"/>
          </p:nvPr>
        </p:nvSpPr>
        <p:spPr>
          <a:xfrm>
            <a:off x="612647" y="268007"/>
            <a:ext cx="18823655" cy="1107996"/>
          </a:xfrm>
          <a:prstGeom prst="rect">
            <a:avLst/>
          </a:prstGeom>
        </p:spPr>
        <p:txBody>
          <a:bodyPr wrap="square" anchor="t">
            <a:spAutoFit/>
          </a:bodyPr>
          <a:lstStyle>
            <a:lvl1pPr marL="0" marR="5080" algn="l">
              <a:lnSpc>
                <a:spcPct val="100000"/>
              </a:lnSpc>
              <a:spcBef>
                <a:spcPts val="0"/>
              </a:spcBef>
              <a:defRPr sz="7200" b="0" i="0" kern="1200" spc="-10" baseline="0">
                <a:solidFill>
                  <a:srgbClr val="010202"/>
                </a:solidFill>
                <a:latin typeface="Arial"/>
                <a:cs typeface="Arial"/>
              </a:defRPr>
            </a:lvl1pPr>
          </a:lstStyle>
          <a:p>
            <a:r>
              <a:rPr lang="en-US"/>
              <a:t>Click to edit Master title style</a:t>
            </a:r>
          </a:p>
        </p:txBody>
      </p:sp>
      <p:sp>
        <p:nvSpPr>
          <p:cNvPr id="7" name="Holder 6"/>
          <p:cNvSpPr>
            <a:spLocks noGrp="1"/>
          </p:cNvSpPr>
          <p:nvPr>
            <p:ph type="sldNum" sz="quarter" idx="12"/>
          </p:nvPr>
        </p:nvSpPr>
        <p:spPr>
          <a:xfrm>
            <a:off x="603250" y="10433050"/>
            <a:ext cx="1295400" cy="214313"/>
          </a:xfrm>
          <a:prstGeom prst="rect">
            <a:avLst/>
          </a:prstGeom>
        </p:spPr>
        <p:txBody>
          <a:bodyPr wrap="square" lIns="0" tIns="0" rIns="0" bIns="0" anchor="b" anchorCtr="0">
            <a:spAutoFit/>
          </a:bodyPr>
          <a:lstStyle>
            <a:lvl1pPr algn="l" fontAlgn="auto">
              <a:spcBef>
                <a:spcPts val="0"/>
              </a:spcBef>
              <a:spcAft>
                <a:spcPts val="0"/>
              </a:spcAft>
              <a:defRPr sz="1400" b="1" cap="all" baseline="0" smtClean="0">
                <a:solidFill>
                  <a:schemeClr val="tx1"/>
                </a:solidFill>
                <a:latin typeface="Arial" panose="020B0604020202020204" pitchFamily="34" charset="0"/>
                <a:ea typeface="+mn-ea"/>
                <a:cs typeface="Arial" panose="020B0604020202020204" pitchFamily="34" charset="0"/>
              </a:defRPr>
            </a:lvl1pPr>
          </a:lstStyle>
          <a:p>
            <a:pPr>
              <a:defRPr/>
            </a:pPr>
            <a:fld id="{78368AFC-FE9F-D847-9A28-AC25DAA724DC}" type="slidenum">
              <a:rPr lang="en-US"/>
              <a:pPr>
                <a:defRPr/>
              </a:pPr>
              <a:t>‹#›</a:t>
            </a:fld>
            <a:endParaRPr lang="en-US"/>
          </a:p>
        </p:txBody>
      </p:sp>
      <p:sp>
        <p:nvSpPr>
          <p:cNvPr id="30" name="Picture Placeholder 29">
            <a:extLst>
              <a:ext uri="{FF2B5EF4-FFF2-40B4-BE49-F238E27FC236}">
                <a16:creationId xmlns:a16="http://schemas.microsoft.com/office/drawing/2014/main" id="{31F94AB6-8040-4DD9-A994-8783947F5145}"/>
              </a:ext>
            </a:extLst>
          </p:cNvPr>
          <p:cNvSpPr>
            <a:spLocks noGrp="1"/>
          </p:cNvSpPr>
          <p:nvPr>
            <p:ph type="pic" sz="quarter" idx="13"/>
          </p:nvPr>
        </p:nvSpPr>
        <p:spPr>
          <a:xfrm>
            <a:off x="1158101" y="2171011"/>
            <a:ext cx="2209800" cy="2209800"/>
          </a:xfrm>
          <a:prstGeom prst="ellipse">
            <a:avLst/>
          </a:prstGeom>
          <a:solidFill>
            <a:schemeClr val="bg1">
              <a:lumMod val="95000"/>
            </a:schemeClr>
          </a:solidFill>
        </p:spPr>
        <p:txBody>
          <a:bodyPr/>
          <a:lstStyle/>
          <a:p>
            <a:endParaRPr lang="es-MX"/>
          </a:p>
        </p:txBody>
      </p:sp>
      <p:sp>
        <p:nvSpPr>
          <p:cNvPr id="34" name="Text Placeholder 33">
            <a:extLst>
              <a:ext uri="{FF2B5EF4-FFF2-40B4-BE49-F238E27FC236}">
                <a16:creationId xmlns:a16="http://schemas.microsoft.com/office/drawing/2014/main" id="{1D80CE05-C840-4B45-A321-33A0C8BE7BDE}"/>
              </a:ext>
            </a:extLst>
          </p:cNvPr>
          <p:cNvSpPr>
            <a:spLocks noGrp="1"/>
          </p:cNvSpPr>
          <p:nvPr>
            <p:ph type="body" sz="quarter" idx="14" hasCustomPrompt="1"/>
          </p:nvPr>
        </p:nvSpPr>
        <p:spPr>
          <a:xfrm>
            <a:off x="612648" y="4473274"/>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35" name="Text Placeholder 33">
            <a:extLst>
              <a:ext uri="{FF2B5EF4-FFF2-40B4-BE49-F238E27FC236}">
                <a16:creationId xmlns:a16="http://schemas.microsoft.com/office/drawing/2014/main" id="{DA918964-0649-474D-A42E-64762CA22E43}"/>
              </a:ext>
            </a:extLst>
          </p:cNvPr>
          <p:cNvSpPr>
            <a:spLocks noGrp="1"/>
          </p:cNvSpPr>
          <p:nvPr>
            <p:ph type="body" sz="quarter" idx="15" hasCustomPrompt="1"/>
          </p:nvPr>
        </p:nvSpPr>
        <p:spPr>
          <a:xfrm>
            <a:off x="636629" y="5143199"/>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37" name="Picture Placeholder 29">
            <a:extLst>
              <a:ext uri="{FF2B5EF4-FFF2-40B4-BE49-F238E27FC236}">
                <a16:creationId xmlns:a16="http://schemas.microsoft.com/office/drawing/2014/main" id="{BA814C1D-6211-43E3-8BCD-64A3310F5860}"/>
              </a:ext>
            </a:extLst>
          </p:cNvPr>
          <p:cNvSpPr>
            <a:spLocks noGrp="1"/>
          </p:cNvSpPr>
          <p:nvPr>
            <p:ph type="pic" sz="quarter" idx="16"/>
          </p:nvPr>
        </p:nvSpPr>
        <p:spPr>
          <a:xfrm>
            <a:off x="5062089" y="2185556"/>
            <a:ext cx="2209800" cy="2209800"/>
          </a:xfrm>
          <a:prstGeom prst="ellipse">
            <a:avLst/>
          </a:prstGeom>
          <a:solidFill>
            <a:schemeClr val="bg1">
              <a:lumMod val="95000"/>
            </a:schemeClr>
          </a:solidFill>
        </p:spPr>
        <p:txBody>
          <a:bodyPr/>
          <a:lstStyle/>
          <a:p>
            <a:endParaRPr lang="es-MX"/>
          </a:p>
        </p:txBody>
      </p:sp>
      <p:sp>
        <p:nvSpPr>
          <p:cNvPr id="38" name="Text Placeholder 33">
            <a:extLst>
              <a:ext uri="{FF2B5EF4-FFF2-40B4-BE49-F238E27FC236}">
                <a16:creationId xmlns:a16="http://schemas.microsoft.com/office/drawing/2014/main" id="{438EF992-94AA-4A95-85B7-600197E61F77}"/>
              </a:ext>
            </a:extLst>
          </p:cNvPr>
          <p:cNvSpPr>
            <a:spLocks noGrp="1"/>
          </p:cNvSpPr>
          <p:nvPr>
            <p:ph type="body" sz="quarter" idx="17" hasCustomPrompt="1"/>
          </p:nvPr>
        </p:nvSpPr>
        <p:spPr>
          <a:xfrm>
            <a:off x="4516636" y="4487819"/>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39" name="Text Placeholder 33">
            <a:extLst>
              <a:ext uri="{FF2B5EF4-FFF2-40B4-BE49-F238E27FC236}">
                <a16:creationId xmlns:a16="http://schemas.microsoft.com/office/drawing/2014/main" id="{4057C646-8415-4399-BDA3-D2C4C0106391}"/>
              </a:ext>
            </a:extLst>
          </p:cNvPr>
          <p:cNvSpPr>
            <a:spLocks noGrp="1"/>
          </p:cNvSpPr>
          <p:nvPr>
            <p:ph type="body" sz="quarter" idx="18" hasCustomPrompt="1"/>
          </p:nvPr>
        </p:nvSpPr>
        <p:spPr>
          <a:xfrm>
            <a:off x="4540617" y="5157744"/>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41" name="Picture Placeholder 29">
            <a:extLst>
              <a:ext uri="{FF2B5EF4-FFF2-40B4-BE49-F238E27FC236}">
                <a16:creationId xmlns:a16="http://schemas.microsoft.com/office/drawing/2014/main" id="{E12A60F8-F272-40B5-8BBA-07EA502BD6D5}"/>
              </a:ext>
            </a:extLst>
          </p:cNvPr>
          <p:cNvSpPr>
            <a:spLocks noGrp="1"/>
          </p:cNvSpPr>
          <p:nvPr>
            <p:ph type="pic" sz="quarter" idx="19"/>
          </p:nvPr>
        </p:nvSpPr>
        <p:spPr>
          <a:xfrm>
            <a:off x="8976635" y="2185556"/>
            <a:ext cx="2209800" cy="2209800"/>
          </a:xfrm>
          <a:prstGeom prst="ellipse">
            <a:avLst/>
          </a:prstGeom>
          <a:solidFill>
            <a:schemeClr val="bg1">
              <a:lumMod val="95000"/>
            </a:schemeClr>
          </a:solidFill>
        </p:spPr>
        <p:txBody>
          <a:bodyPr/>
          <a:lstStyle/>
          <a:p>
            <a:endParaRPr lang="es-MX"/>
          </a:p>
        </p:txBody>
      </p:sp>
      <p:sp>
        <p:nvSpPr>
          <p:cNvPr id="42" name="Text Placeholder 33">
            <a:extLst>
              <a:ext uri="{FF2B5EF4-FFF2-40B4-BE49-F238E27FC236}">
                <a16:creationId xmlns:a16="http://schemas.microsoft.com/office/drawing/2014/main" id="{316020D7-D346-413B-BC40-13FE5A027F3D}"/>
              </a:ext>
            </a:extLst>
          </p:cNvPr>
          <p:cNvSpPr>
            <a:spLocks noGrp="1"/>
          </p:cNvSpPr>
          <p:nvPr>
            <p:ph type="body" sz="quarter" idx="20" hasCustomPrompt="1"/>
          </p:nvPr>
        </p:nvSpPr>
        <p:spPr>
          <a:xfrm>
            <a:off x="8431182" y="4487819"/>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43" name="Text Placeholder 33">
            <a:extLst>
              <a:ext uri="{FF2B5EF4-FFF2-40B4-BE49-F238E27FC236}">
                <a16:creationId xmlns:a16="http://schemas.microsoft.com/office/drawing/2014/main" id="{C855F204-B2C4-4E15-9F73-DC284C312DB1}"/>
              </a:ext>
            </a:extLst>
          </p:cNvPr>
          <p:cNvSpPr>
            <a:spLocks noGrp="1"/>
          </p:cNvSpPr>
          <p:nvPr>
            <p:ph type="body" sz="quarter" idx="21" hasCustomPrompt="1"/>
          </p:nvPr>
        </p:nvSpPr>
        <p:spPr>
          <a:xfrm>
            <a:off x="8455163" y="5157744"/>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45" name="Picture Placeholder 29">
            <a:extLst>
              <a:ext uri="{FF2B5EF4-FFF2-40B4-BE49-F238E27FC236}">
                <a16:creationId xmlns:a16="http://schemas.microsoft.com/office/drawing/2014/main" id="{DA7CBF84-5BE3-4FA8-9181-DBAC8FEA3DC1}"/>
              </a:ext>
            </a:extLst>
          </p:cNvPr>
          <p:cNvSpPr>
            <a:spLocks noGrp="1"/>
          </p:cNvSpPr>
          <p:nvPr>
            <p:ph type="pic" sz="quarter" idx="22"/>
          </p:nvPr>
        </p:nvSpPr>
        <p:spPr>
          <a:xfrm>
            <a:off x="12869744" y="2185556"/>
            <a:ext cx="2209800" cy="2209800"/>
          </a:xfrm>
          <a:prstGeom prst="ellipse">
            <a:avLst/>
          </a:prstGeom>
          <a:solidFill>
            <a:schemeClr val="bg1">
              <a:lumMod val="95000"/>
            </a:schemeClr>
          </a:solidFill>
        </p:spPr>
        <p:txBody>
          <a:bodyPr/>
          <a:lstStyle/>
          <a:p>
            <a:endParaRPr lang="es-MX"/>
          </a:p>
        </p:txBody>
      </p:sp>
      <p:sp>
        <p:nvSpPr>
          <p:cNvPr id="46" name="Text Placeholder 33">
            <a:extLst>
              <a:ext uri="{FF2B5EF4-FFF2-40B4-BE49-F238E27FC236}">
                <a16:creationId xmlns:a16="http://schemas.microsoft.com/office/drawing/2014/main" id="{9DDCE252-555C-403E-AE0B-977ADFF57A8D}"/>
              </a:ext>
            </a:extLst>
          </p:cNvPr>
          <p:cNvSpPr>
            <a:spLocks noGrp="1"/>
          </p:cNvSpPr>
          <p:nvPr>
            <p:ph type="body" sz="quarter" idx="23" hasCustomPrompt="1"/>
          </p:nvPr>
        </p:nvSpPr>
        <p:spPr>
          <a:xfrm>
            <a:off x="12324291" y="4487819"/>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47" name="Text Placeholder 33">
            <a:extLst>
              <a:ext uri="{FF2B5EF4-FFF2-40B4-BE49-F238E27FC236}">
                <a16:creationId xmlns:a16="http://schemas.microsoft.com/office/drawing/2014/main" id="{3BC35A1E-2259-489A-861B-8E49F4CA47AA}"/>
              </a:ext>
            </a:extLst>
          </p:cNvPr>
          <p:cNvSpPr>
            <a:spLocks noGrp="1"/>
          </p:cNvSpPr>
          <p:nvPr>
            <p:ph type="body" sz="quarter" idx="24" hasCustomPrompt="1"/>
          </p:nvPr>
        </p:nvSpPr>
        <p:spPr>
          <a:xfrm>
            <a:off x="12348272" y="5157744"/>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49" name="Picture Placeholder 29">
            <a:extLst>
              <a:ext uri="{FF2B5EF4-FFF2-40B4-BE49-F238E27FC236}">
                <a16:creationId xmlns:a16="http://schemas.microsoft.com/office/drawing/2014/main" id="{D6FCFBB0-55E7-4804-9427-1723F57B8A51}"/>
              </a:ext>
            </a:extLst>
          </p:cNvPr>
          <p:cNvSpPr>
            <a:spLocks noGrp="1"/>
          </p:cNvSpPr>
          <p:nvPr>
            <p:ph type="pic" sz="quarter" idx="25"/>
          </p:nvPr>
        </p:nvSpPr>
        <p:spPr>
          <a:xfrm>
            <a:off x="16695631" y="2185556"/>
            <a:ext cx="2209800" cy="2209800"/>
          </a:xfrm>
          <a:prstGeom prst="ellipse">
            <a:avLst/>
          </a:prstGeom>
          <a:solidFill>
            <a:schemeClr val="bg1">
              <a:lumMod val="95000"/>
            </a:schemeClr>
          </a:solidFill>
        </p:spPr>
        <p:txBody>
          <a:bodyPr/>
          <a:lstStyle/>
          <a:p>
            <a:endParaRPr lang="es-MX"/>
          </a:p>
        </p:txBody>
      </p:sp>
      <p:sp>
        <p:nvSpPr>
          <p:cNvPr id="50" name="Text Placeholder 33">
            <a:extLst>
              <a:ext uri="{FF2B5EF4-FFF2-40B4-BE49-F238E27FC236}">
                <a16:creationId xmlns:a16="http://schemas.microsoft.com/office/drawing/2014/main" id="{9876B448-B798-4583-AB10-BEC7B8E085E7}"/>
              </a:ext>
            </a:extLst>
          </p:cNvPr>
          <p:cNvSpPr>
            <a:spLocks noGrp="1"/>
          </p:cNvSpPr>
          <p:nvPr>
            <p:ph type="body" sz="quarter" idx="26" hasCustomPrompt="1"/>
          </p:nvPr>
        </p:nvSpPr>
        <p:spPr>
          <a:xfrm>
            <a:off x="16150178" y="4487819"/>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51" name="Text Placeholder 33">
            <a:extLst>
              <a:ext uri="{FF2B5EF4-FFF2-40B4-BE49-F238E27FC236}">
                <a16:creationId xmlns:a16="http://schemas.microsoft.com/office/drawing/2014/main" id="{3743A1DC-7151-4F9E-B034-08340CC9DF78}"/>
              </a:ext>
            </a:extLst>
          </p:cNvPr>
          <p:cNvSpPr>
            <a:spLocks noGrp="1"/>
          </p:cNvSpPr>
          <p:nvPr>
            <p:ph type="body" sz="quarter" idx="27" hasCustomPrompt="1"/>
          </p:nvPr>
        </p:nvSpPr>
        <p:spPr>
          <a:xfrm>
            <a:off x="16174159" y="5157744"/>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52" name="Picture Placeholder 29">
            <a:extLst>
              <a:ext uri="{FF2B5EF4-FFF2-40B4-BE49-F238E27FC236}">
                <a16:creationId xmlns:a16="http://schemas.microsoft.com/office/drawing/2014/main" id="{56F66CA6-8E49-44ED-A359-ABFC307C9F9E}"/>
              </a:ext>
            </a:extLst>
          </p:cNvPr>
          <p:cNvSpPr>
            <a:spLocks noGrp="1"/>
          </p:cNvSpPr>
          <p:nvPr>
            <p:ph type="pic" sz="quarter" idx="28"/>
          </p:nvPr>
        </p:nvSpPr>
        <p:spPr>
          <a:xfrm>
            <a:off x="1158101" y="6167167"/>
            <a:ext cx="2209800" cy="2209800"/>
          </a:xfrm>
          <a:prstGeom prst="ellipse">
            <a:avLst/>
          </a:prstGeom>
          <a:solidFill>
            <a:schemeClr val="bg1">
              <a:lumMod val="95000"/>
            </a:schemeClr>
          </a:solidFill>
        </p:spPr>
        <p:txBody>
          <a:bodyPr/>
          <a:lstStyle/>
          <a:p>
            <a:endParaRPr lang="es-MX"/>
          </a:p>
        </p:txBody>
      </p:sp>
      <p:sp>
        <p:nvSpPr>
          <p:cNvPr id="53" name="Text Placeholder 33">
            <a:extLst>
              <a:ext uri="{FF2B5EF4-FFF2-40B4-BE49-F238E27FC236}">
                <a16:creationId xmlns:a16="http://schemas.microsoft.com/office/drawing/2014/main" id="{257680FC-C748-47F9-8B53-C6A618AF5C4D}"/>
              </a:ext>
            </a:extLst>
          </p:cNvPr>
          <p:cNvSpPr>
            <a:spLocks noGrp="1"/>
          </p:cNvSpPr>
          <p:nvPr>
            <p:ph type="body" sz="quarter" idx="29" hasCustomPrompt="1"/>
          </p:nvPr>
        </p:nvSpPr>
        <p:spPr>
          <a:xfrm>
            <a:off x="612648" y="8469430"/>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54" name="Text Placeholder 33">
            <a:extLst>
              <a:ext uri="{FF2B5EF4-FFF2-40B4-BE49-F238E27FC236}">
                <a16:creationId xmlns:a16="http://schemas.microsoft.com/office/drawing/2014/main" id="{2C89DDE4-76B2-404F-ADC8-CA34167F509B}"/>
              </a:ext>
            </a:extLst>
          </p:cNvPr>
          <p:cNvSpPr>
            <a:spLocks noGrp="1"/>
          </p:cNvSpPr>
          <p:nvPr>
            <p:ph type="body" sz="quarter" idx="30" hasCustomPrompt="1"/>
          </p:nvPr>
        </p:nvSpPr>
        <p:spPr>
          <a:xfrm>
            <a:off x="636629" y="9139355"/>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55" name="Picture Placeholder 29">
            <a:extLst>
              <a:ext uri="{FF2B5EF4-FFF2-40B4-BE49-F238E27FC236}">
                <a16:creationId xmlns:a16="http://schemas.microsoft.com/office/drawing/2014/main" id="{C26DACF4-299D-4794-802B-0F4CA1BFEBBA}"/>
              </a:ext>
            </a:extLst>
          </p:cNvPr>
          <p:cNvSpPr>
            <a:spLocks noGrp="1"/>
          </p:cNvSpPr>
          <p:nvPr>
            <p:ph type="pic" sz="quarter" idx="31"/>
          </p:nvPr>
        </p:nvSpPr>
        <p:spPr>
          <a:xfrm>
            <a:off x="5062089" y="6181712"/>
            <a:ext cx="2209800" cy="2209800"/>
          </a:xfrm>
          <a:prstGeom prst="ellipse">
            <a:avLst/>
          </a:prstGeom>
          <a:solidFill>
            <a:schemeClr val="bg1">
              <a:lumMod val="95000"/>
            </a:schemeClr>
          </a:solidFill>
        </p:spPr>
        <p:txBody>
          <a:bodyPr/>
          <a:lstStyle/>
          <a:p>
            <a:endParaRPr lang="es-MX"/>
          </a:p>
        </p:txBody>
      </p:sp>
      <p:sp>
        <p:nvSpPr>
          <p:cNvPr id="56" name="Text Placeholder 33">
            <a:extLst>
              <a:ext uri="{FF2B5EF4-FFF2-40B4-BE49-F238E27FC236}">
                <a16:creationId xmlns:a16="http://schemas.microsoft.com/office/drawing/2014/main" id="{2A17982C-5817-4204-8047-3BD2EF3A6C09}"/>
              </a:ext>
            </a:extLst>
          </p:cNvPr>
          <p:cNvSpPr>
            <a:spLocks noGrp="1"/>
          </p:cNvSpPr>
          <p:nvPr>
            <p:ph type="body" sz="quarter" idx="32" hasCustomPrompt="1"/>
          </p:nvPr>
        </p:nvSpPr>
        <p:spPr>
          <a:xfrm>
            <a:off x="4516636" y="8483975"/>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57" name="Text Placeholder 33">
            <a:extLst>
              <a:ext uri="{FF2B5EF4-FFF2-40B4-BE49-F238E27FC236}">
                <a16:creationId xmlns:a16="http://schemas.microsoft.com/office/drawing/2014/main" id="{24B4060D-4AC2-45A4-A828-20D830D74042}"/>
              </a:ext>
            </a:extLst>
          </p:cNvPr>
          <p:cNvSpPr>
            <a:spLocks noGrp="1"/>
          </p:cNvSpPr>
          <p:nvPr>
            <p:ph type="body" sz="quarter" idx="33" hasCustomPrompt="1"/>
          </p:nvPr>
        </p:nvSpPr>
        <p:spPr>
          <a:xfrm>
            <a:off x="4540617" y="9153900"/>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58" name="Picture Placeholder 29">
            <a:extLst>
              <a:ext uri="{FF2B5EF4-FFF2-40B4-BE49-F238E27FC236}">
                <a16:creationId xmlns:a16="http://schemas.microsoft.com/office/drawing/2014/main" id="{094A2483-95D4-42B8-B90B-2B741E0FEA20}"/>
              </a:ext>
            </a:extLst>
          </p:cNvPr>
          <p:cNvSpPr>
            <a:spLocks noGrp="1"/>
          </p:cNvSpPr>
          <p:nvPr>
            <p:ph type="pic" sz="quarter" idx="34"/>
          </p:nvPr>
        </p:nvSpPr>
        <p:spPr>
          <a:xfrm>
            <a:off x="8976635" y="6181712"/>
            <a:ext cx="2209800" cy="2209800"/>
          </a:xfrm>
          <a:prstGeom prst="ellipse">
            <a:avLst/>
          </a:prstGeom>
          <a:solidFill>
            <a:schemeClr val="bg1">
              <a:lumMod val="95000"/>
            </a:schemeClr>
          </a:solidFill>
        </p:spPr>
        <p:txBody>
          <a:bodyPr/>
          <a:lstStyle/>
          <a:p>
            <a:endParaRPr lang="es-MX"/>
          </a:p>
        </p:txBody>
      </p:sp>
      <p:sp>
        <p:nvSpPr>
          <p:cNvPr id="59" name="Text Placeholder 33">
            <a:extLst>
              <a:ext uri="{FF2B5EF4-FFF2-40B4-BE49-F238E27FC236}">
                <a16:creationId xmlns:a16="http://schemas.microsoft.com/office/drawing/2014/main" id="{A8228FF0-A554-43FB-B098-253090F91861}"/>
              </a:ext>
            </a:extLst>
          </p:cNvPr>
          <p:cNvSpPr>
            <a:spLocks noGrp="1"/>
          </p:cNvSpPr>
          <p:nvPr>
            <p:ph type="body" sz="quarter" idx="35" hasCustomPrompt="1"/>
          </p:nvPr>
        </p:nvSpPr>
        <p:spPr>
          <a:xfrm>
            <a:off x="8431182" y="8483975"/>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60" name="Text Placeholder 33">
            <a:extLst>
              <a:ext uri="{FF2B5EF4-FFF2-40B4-BE49-F238E27FC236}">
                <a16:creationId xmlns:a16="http://schemas.microsoft.com/office/drawing/2014/main" id="{64543487-EF0E-4BD9-9EA1-9D02E6A04425}"/>
              </a:ext>
            </a:extLst>
          </p:cNvPr>
          <p:cNvSpPr>
            <a:spLocks noGrp="1"/>
          </p:cNvSpPr>
          <p:nvPr>
            <p:ph type="body" sz="quarter" idx="36" hasCustomPrompt="1"/>
          </p:nvPr>
        </p:nvSpPr>
        <p:spPr>
          <a:xfrm>
            <a:off x="8455163" y="9153900"/>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61" name="Picture Placeholder 29">
            <a:extLst>
              <a:ext uri="{FF2B5EF4-FFF2-40B4-BE49-F238E27FC236}">
                <a16:creationId xmlns:a16="http://schemas.microsoft.com/office/drawing/2014/main" id="{3BFED45D-BD9A-4720-904F-6972788C2B91}"/>
              </a:ext>
            </a:extLst>
          </p:cNvPr>
          <p:cNvSpPr>
            <a:spLocks noGrp="1"/>
          </p:cNvSpPr>
          <p:nvPr>
            <p:ph type="pic" sz="quarter" idx="37"/>
          </p:nvPr>
        </p:nvSpPr>
        <p:spPr>
          <a:xfrm>
            <a:off x="12869744" y="6181712"/>
            <a:ext cx="2209800" cy="2209800"/>
          </a:xfrm>
          <a:prstGeom prst="ellipse">
            <a:avLst/>
          </a:prstGeom>
          <a:solidFill>
            <a:schemeClr val="bg1">
              <a:lumMod val="95000"/>
            </a:schemeClr>
          </a:solidFill>
        </p:spPr>
        <p:txBody>
          <a:bodyPr/>
          <a:lstStyle/>
          <a:p>
            <a:endParaRPr lang="es-MX"/>
          </a:p>
        </p:txBody>
      </p:sp>
      <p:sp>
        <p:nvSpPr>
          <p:cNvPr id="62" name="Text Placeholder 33">
            <a:extLst>
              <a:ext uri="{FF2B5EF4-FFF2-40B4-BE49-F238E27FC236}">
                <a16:creationId xmlns:a16="http://schemas.microsoft.com/office/drawing/2014/main" id="{88C2B752-0519-4065-B701-E8B8C59854D6}"/>
              </a:ext>
            </a:extLst>
          </p:cNvPr>
          <p:cNvSpPr>
            <a:spLocks noGrp="1"/>
          </p:cNvSpPr>
          <p:nvPr>
            <p:ph type="body" sz="quarter" idx="38" hasCustomPrompt="1"/>
          </p:nvPr>
        </p:nvSpPr>
        <p:spPr>
          <a:xfrm>
            <a:off x="12324291" y="8483975"/>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63" name="Text Placeholder 33">
            <a:extLst>
              <a:ext uri="{FF2B5EF4-FFF2-40B4-BE49-F238E27FC236}">
                <a16:creationId xmlns:a16="http://schemas.microsoft.com/office/drawing/2014/main" id="{A6CCC71B-C56F-432C-A01C-984FEB653312}"/>
              </a:ext>
            </a:extLst>
          </p:cNvPr>
          <p:cNvSpPr>
            <a:spLocks noGrp="1"/>
          </p:cNvSpPr>
          <p:nvPr>
            <p:ph type="body" sz="quarter" idx="39" hasCustomPrompt="1"/>
          </p:nvPr>
        </p:nvSpPr>
        <p:spPr>
          <a:xfrm>
            <a:off x="12348272" y="9153900"/>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64" name="Picture Placeholder 29">
            <a:extLst>
              <a:ext uri="{FF2B5EF4-FFF2-40B4-BE49-F238E27FC236}">
                <a16:creationId xmlns:a16="http://schemas.microsoft.com/office/drawing/2014/main" id="{93674F5D-3CFB-4303-99D8-2EF515252766}"/>
              </a:ext>
            </a:extLst>
          </p:cNvPr>
          <p:cNvSpPr>
            <a:spLocks noGrp="1"/>
          </p:cNvSpPr>
          <p:nvPr>
            <p:ph type="pic" sz="quarter" idx="40"/>
          </p:nvPr>
        </p:nvSpPr>
        <p:spPr>
          <a:xfrm>
            <a:off x="16695631" y="6181712"/>
            <a:ext cx="2209800" cy="2209800"/>
          </a:xfrm>
          <a:prstGeom prst="ellipse">
            <a:avLst/>
          </a:prstGeom>
          <a:solidFill>
            <a:schemeClr val="bg1">
              <a:lumMod val="95000"/>
            </a:schemeClr>
          </a:solidFill>
        </p:spPr>
        <p:txBody>
          <a:bodyPr/>
          <a:lstStyle/>
          <a:p>
            <a:endParaRPr lang="es-MX"/>
          </a:p>
        </p:txBody>
      </p:sp>
      <p:sp>
        <p:nvSpPr>
          <p:cNvPr id="65" name="Text Placeholder 33">
            <a:extLst>
              <a:ext uri="{FF2B5EF4-FFF2-40B4-BE49-F238E27FC236}">
                <a16:creationId xmlns:a16="http://schemas.microsoft.com/office/drawing/2014/main" id="{0019299E-A537-48E4-8095-01F52E40ECD7}"/>
              </a:ext>
            </a:extLst>
          </p:cNvPr>
          <p:cNvSpPr>
            <a:spLocks noGrp="1"/>
          </p:cNvSpPr>
          <p:nvPr>
            <p:ph type="body" sz="quarter" idx="41" hasCustomPrompt="1"/>
          </p:nvPr>
        </p:nvSpPr>
        <p:spPr>
          <a:xfrm>
            <a:off x="16150178" y="8483975"/>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66" name="Text Placeholder 33">
            <a:extLst>
              <a:ext uri="{FF2B5EF4-FFF2-40B4-BE49-F238E27FC236}">
                <a16:creationId xmlns:a16="http://schemas.microsoft.com/office/drawing/2014/main" id="{F76E1069-A03C-427C-8DCF-2F12A5378DE3}"/>
              </a:ext>
            </a:extLst>
          </p:cNvPr>
          <p:cNvSpPr>
            <a:spLocks noGrp="1"/>
          </p:cNvSpPr>
          <p:nvPr>
            <p:ph type="body" sz="quarter" idx="42" hasCustomPrompt="1"/>
          </p:nvPr>
        </p:nvSpPr>
        <p:spPr>
          <a:xfrm>
            <a:off x="16174159" y="9153900"/>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44" name="Text Placeholder 3">
            <a:extLst>
              <a:ext uri="{FF2B5EF4-FFF2-40B4-BE49-F238E27FC236}">
                <a16:creationId xmlns:a16="http://schemas.microsoft.com/office/drawing/2014/main" id="{A2432889-D60C-1149-9D9E-DFCEFAD01B4A}"/>
              </a:ext>
            </a:extLst>
          </p:cNvPr>
          <p:cNvSpPr>
            <a:spLocks noGrp="1"/>
          </p:cNvSpPr>
          <p:nvPr>
            <p:ph type="body" sz="quarter" idx="11" hasCustomPrompt="1"/>
          </p:nvPr>
        </p:nvSpPr>
        <p:spPr>
          <a:xfrm>
            <a:off x="2216150" y="10226675"/>
            <a:ext cx="14002257"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pic>
        <p:nvPicPr>
          <p:cNvPr id="48" name="Picture 4">
            <a:extLst>
              <a:ext uri="{FF2B5EF4-FFF2-40B4-BE49-F238E27FC236}">
                <a16:creationId xmlns:a16="http://schemas.microsoft.com/office/drawing/2014/main" id="{BD160EDD-4282-4844-A08D-AAD794C9638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7540" b="17540"/>
          <a:stretch/>
        </p:blipFill>
        <p:spPr bwMode="auto">
          <a:xfrm>
            <a:off x="16452849" y="10150475"/>
            <a:ext cx="3276601" cy="70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032742"/>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 AES Internal [4 Column]">
    <p:spTree>
      <p:nvGrpSpPr>
        <p:cNvPr id="1" name=""/>
        <p:cNvGrpSpPr/>
        <p:nvPr/>
      </p:nvGrpSpPr>
      <p:grpSpPr>
        <a:xfrm>
          <a:off x="0" y="0"/>
          <a:ext cx="0" cy="0"/>
          <a:chOff x="0" y="0"/>
          <a:chExt cx="0" cy="0"/>
        </a:xfrm>
      </p:grpSpPr>
      <p:pic>
        <p:nvPicPr>
          <p:cNvPr id="16" name="Picture 3" descr="A picture containing wheel&#10;&#10;Description automatically generated">
            <a:extLst>
              <a:ext uri="{FF2B5EF4-FFF2-40B4-BE49-F238E27FC236}">
                <a16:creationId xmlns:a16="http://schemas.microsoft.com/office/drawing/2014/main" id="{8224A641-2BB8-7B47-AC99-0F8CB7D517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6" y="10360027"/>
            <a:ext cx="841374"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Placeholder 3"/>
          <p:cNvSpPr>
            <a:spLocks noGrp="1"/>
          </p:cNvSpPr>
          <p:nvPr>
            <p:ph type="body" sz="quarter" idx="32"/>
          </p:nvPr>
        </p:nvSpPr>
        <p:spPr>
          <a:xfrm>
            <a:off x="10217150" y="6719803"/>
            <a:ext cx="4449826" cy="3611880"/>
          </a:xfrm>
        </p:spPr>
        <p:txBody>
          <a:bodyPr>
            <a:noAutofit/>
          </a:bodyPr>
          <a:lstStyle>
            <a:lvl1pPr marL="731487" indent="-731487">
              <a:spcBef>
                <a:spcPts val="800"/>
              </a:spcBef>
              <a:spcAft>
                <a:spcPts val="800"/>
              </a:spcAft>
              <a:buFont typeface="System Font Regular"/>
              <a:buChar char="→"/>
              <a:defRPr sz="3499" kern="1200" spc="-10" baseline="0">
                <a:latin typeface="Arial" panose="020B0604020202020204" pitchFamily="34" charset="0"/>
                <a:cs typeface="Arial" panose="020B0604020202020204" pitchFamily="34" charset="0"/>
              </a:defRPr>
            </a:lvl1pPr>
            <a:lvl2pPr marL="731487" indent="-731487">
              <a:spcBef>
                <a:spcPts val="0"/>
              </a:spcBef>
              <a:spcAft>
                <a:spcPts val="800"/>
              </a:spcAft>
              <a:buFont typeface="System Font Regular"/>
              <a:buNone/>
              <a:defRPr sz="2399" kern="1200" spc="-10" baseline="0">
                <a:latin typeface="Arial" panose="020B0604020202020204" pitchFamily="34" charset="0"/>
                <a:cs typeface="Arial" panose="020B0604020202020204" pitchFamily="34" charset="0"/>
              </a:defRPr>
            </a:lvl2pPr>
            <a:lvl3pPr marL="731487" indent="0">
              <a:spcBef>
                <a:spcPts val="800"/>
              </a:spcBef>
              <a:spcAft>
                <a:spcPts val="800"/>
              </a:spcAft>
              <a:buFont typeface="System Font Regular"/>
              <a:buNone/>
              <a:defRPr sz="2399">
                <a:solidFill>
                  <a:schemeClr val="tx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7" name="Text Placeholder 6"/>
          <p:cNvSpPr>
            <a:spLocks noGrp="1"/>
          </p:cNvSpPr>
          <p:nvPr>
            <p:ph type="body" sz="quarter" idx="11"/>
          </p:nvPr>
        </p:nvSpPr>
        <p:spPr>
          <a:xfrm>
            <a:off x="612777" y="502922"/>
            <a:ext cx="18881726" cy="507831"/>
          </a:xfrm>
        </p:spPr>
        <p:txBody>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3" name="Text Placeholder 2"/>
          <p:cNvSpPr>
            <a:spLocks noGrp="1"/>
          </p:cNvSpPr>
          <p:nvPr>
            <p:ph type="body" sz="quarter" idx="12"/>
          </p:nvPr>
        </p:nvSpPr>
        <p:spPr>
          <a:xfrm>
            <a:off x="612648" y="1609346"/>
            <a:ext cx="4486402" cy="1702004"/>
          </a:xfrm>
        </p:spPr>
        <p:txBody>
          <a:bodyPr tIns="9144">
            <a:noAutofit/>
          </a:bodyPr>
          <a:lstStyle>
            <a:lvl1pPr marL="9144">
              <a:lnSpc>
                <a:spcPts val="6599"/>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35" name="Text Placeholder 2"/>
          <p:cNvSpPr>
            <a:spLocks noGrp="1"/>
          </p:cNvSpPr>
          <p:nvPr>
            <p:ph type="body" sz="quarter" idx="16"/>
          </p:nvPr>
        </p:nvSpPr>
        <p:spPr>
          <a:xfrm>
            <a:off x="10217153" y="1609346"/>
            <a:ext cx="4449825" cy="1702004"/>
          </a:xfrm>
        </p:spPr>
        <p:txBody>
          <a:bodyPr tIns="9144">
            <a:noAutofit/>
          </a:bodyPr>
          <a:lstStyle>
            <a:lvl1pPr marL="9144">
              <a:lnSpc>
                <a:spcPts val="6599"/>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36" name="Text Placeholder 2"/>
          <p:cNvSpPr>
            <a:spLocks noGrp="1"/>
          </p:cNvSpPr>
          <p:nvPr>
            <p:ph type="body" sz="quarter" idx="17"/>
          </p:nvPr>
        </p:nvSpPr>
        <p:spPr>
          <a:xfrm>
            <a:off x="15005049" y="1609346"/>
            <a:ext cx="4489959" cy="1702004"/>
          </a:xfrm>
        </p:spPr>
        <p:txBody>
          <a:bodyPr tIns="9144">
            <a:noAutofit/>
          </a:bodyPr>
          <a:lstStyle>
            <a:lvl1pPr marL="9144">
              <a:lnSpc>
                <a:spcPts val="6599"/>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31" name="Text Placeholder 2"/>
          <p:cNvSpPr>
            <a:spLocks noGrp="1"/>
          </p:cNvSpPr>
          <p:nvPr>
            <p:ph type="body" sz="quarter" idx="22"/>
          </p:nvPr>
        </p:nvSpPr>
        <p:spPr>
          <a:xfrm>
            <a:off x="5449824" y="1609346"/>
            <a:ext cx="4449826" cy="1702004"/>
          </a:xfrm>
        </p:spPr>
        <p:txBody>
          <a:bodyPr tIns="9144">
            <a:noAutofit/>
          </a:bodyPr>
          <a:lstStyle>
            <a:lvl1pPr marL="9144">
              <a:lnSpc>
                <a:spcPts val="6599"/>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27" name="Text Placeholder 3"/>
          <p:cNvSpPr>
            <a:spLocks noGrp="1"/>
          </p:cNvSpPr>
          <p:nvPr>
            <p:ph type="body" sz="quarter" idx="33"/>
          </p:nvPr>
        </p:nvSpPr>
        <p:spPr>
          <a:xfrm>
            <a:off x="5449824" y="6719803"/>
            <a:ext cx="4449826" cy="3611880"/>
          </a:xfrm>
        </p:spPr>
        <p:txBody>
          <a:bodyPr>
            <a:noAutofit/>
          </a:bodyPr>
          <a:lstStyle>
            <a:lvl1pPr marL="731487" indent="-731487">
              <a:spcBef>
                <a:spcPts val="800"/>
              </a:spcBef>
              <a:spcAft>
                <a:spcPts val="800"/>
              </a:spcAft>
              <a:buFont typeface="System Font Regular"/>
              <a:buChar char="→"/>
              <a:defRPr sz="3499" kern="1200" spc="-10" baseline="0">
                <a:latin typeface="Arial" panose="020B0604020202020204" pitchFamily="34" charset="0"/>
                <a:cs typeface="Arial" panose="020B0604020202020204" pitchFamily="34" charset="0"/>
              </a:defRPr>
            </a:lvl1pPr>
            <a:lvl2pPr marL="731487" indent="-731487">
              <a:spcBef>
                <a:spcPts val="0"/>
              </a:spcBef>
              <a:spcAft>
                <a:spcPts val="800"/>
              </a:spcAft>
              <a:buFont typeface="System Font Regular"/>
              <a:buNone/>
              <a:defRPr sz="2399" kern="1200" spc="-10" baseline="0">
                <a:latin typeface="Arial" panose="020B0604020202020204" pitchFamily="34" charset="0"/>
                <a:cs typeface="Arial" panose="020B0604020202020204" pitchFamily="34" charset="0"/>
              </a:defRPr>
            </a:lvl2pPr>
            <a:lvl3pPr marL="731487" indent="0">
              <a:spcBef>
                <a:spcPts val="800"/>
              </a:spcBef>
              <a:spcAft>
                <a:spcPts val="800"/>
              </a:spcAft>
              <a:buFont typeface="System Font Regular"/>
              <a:buNone/>
              <a:defRPr sz="2399">
                <a:solidFill>
                  <a:schemeClr val="tx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28" name="Text Placeholder 3"/>
          <p:cNvSpPr>
            <a:spLocks noGrp="1"/>
          </p:cNvSpPr>
          <p:nvPr>
            <p:ph type="body" sz="quarter" idx="34"/>
          </p:nvPr>
        </p:nvSpPr>
        <p:spPr>
          <a:xfrm>
            <a:off x="612648" y="6719803"/>
            <a:ext cx="4486402" cy="3611880"/>
          </a:xfrm>
        </p:spPr>
        <p:txBody>
          <a:bodyPr>
            <a:noAutofit/>
          </a:bodyPr>
          <a:lstStyle>
            <a:lvl1pPr marL="731487" indent="-731487">
              <a:spcBef>
                <a:spcPts val="800"/>
              </a:spcBef>
              <a:spcAft>
                <a:spcPts val="800"/>
              </a:spcAft>
              <a:buFont typeface="System Font Regular"/>
              <a:buChar char="→"/>
              <a:defRPr sz="3499" kern="1200" spc="-10" baseline="0">
                <a:latin typeface="Arial" panose="020B0604020202020204" pitchFamily="34" charset="0"/>
                <a:cs typeface="Arial" panose="020B0604020202020204" pitchFamily="34" charset="0"/>
              </a:defRPr>
            </a:lvl1pPr>
            <a:lvl2pPr marL="731487" indent="-731487">
              <a:spcBef>
                <a:spcPts val="0"/>
              </a:spcBef>
              <a:spcAft>
                <a:spcPts val="800"/>
              </a:spcAft>
              <a:buFont typeface="System Font Regular"/>
              <a:buNone/>
              <a:defRPr sz="2399" kern="1200" spc="-10" baseline="0">
                <a:latin typeface="Arial" panose="020B0604020202020204" pitchFamily="34" charset="0"/>
                <a:cs typeface="Arial" panose="020B0604020202020204" pitchFamily="34" charset="0"/>
              </a:defRPr>
            </a:lvl2pPr>
            <a:lvl3pPr marL="731487" indent="0">
              <a:spcBef>
                <a:spcPts val="800"/>
              </a:spcBef>
              <a:spcAft>
                <a:spcPts val="800"/>
              </a:spcAft>
              <a:buFont typeface="System Font Regular"/>
              <a:buNone/>
              <a:defRPr sz="2399">
                <a:solidFill>
                  <a:schemeClr val="tx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42" name="Text Placeholder 3"/>
          <p:cNvSpPr>
            <a:spLocks noGrp="1"/>
          </p:cNvSpPr>
          <p:nvPr>
            <p:ph type="body" sz="quarter" idx="35"/>
          </p:nvPr>
        </p:nvSpPr>
        <p:spPr>
          <a:xfrm>
            <a:off x="15005049" y="6719803"/>
            <a:ext cx="4489959" cy="3611880"/>
          </a:xfrm>
        </p:spPr>
        <p:txBody>
          <a:bodyPr>
            <a:noAutofit/>
          </a:bodyPr>
          <a:lstStyle>
            <a:lvl1pPr marL="731487" indent="-731487">
              <a:spcBef>
                <a:spcPts val="800"/>
              </a:spcBef>
              <a:spcAft>
                <a:spcPts val="800"/>
              </a:spcAft>
              <a:buFont typeface="System Font Regular"/>
              <a:buChar char="→"/>
              <a:defRPr sz="3499" kern="1200" spc="-10" baseline="0">
                <a:latin typeface="Arial" panose="020B0604020202020204" pitchFamily="34" charset="0"/>
                <a:cs typeface="Arial" panose="020B0604020202020204" pitchFamily="34" charset="0"/>
              </a:defRPr>
            </a:lvl1pPr>
            <a:lvl2pPr marL="731487" indent="-731487">
              <a:spcBef>
                <a:spcPts val="0"/>
              </a:spcBef>
              <a:spcAft>
                <a:spcPts val="800"/>
              </a:spcAft>
              <a:buFont typeface="System Font Regular"/>
              <a:buNone/>
              <a:defRPr sz="2399" kern="1200" spc="-10" baseline="0">
                <a:latin typeface="Arial" panose="020B0604020202020204" pitchFamily="34" charset="0"/>
                <a:cs typeface="Arial" panose="020B0604020202020204" pitchFamily="34" charset="0"/>
              </a:defRPr>
            </a:lvl2pPr>
            <a:lvl3pPr marL="731487" indent="0">
              <a:spcBef>
                <a:spcPts val="800"/>
              </a:spcBef>
              <a:spcAft>
                <a:spcPts val="800"/>
              </a:spcAft>
              <a:buFont typeface="System Font Regular"/>
              <a:buNone/>
              <a:defRPr sz="2399">
                <a:solidFill>
                  <a:schemeClr val="tx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18" name="Text Placeholder 3"/>
          <p:cNvSpPr>
            <a:spLocks noGrp="1"/>
          </p:cNvSpPr>
          <p:nvPr>
            <p:ph type="body" sz="quarter" idx="30"/>
          </p:nvPr>
        </p:nvSpPr>
        <p:spPr>
          <a:xfrm>
            <a:off x="603251" y="3673476"/>
            <a:ext cx="4495801" cy="2438400"/>
          </a:xfrm>
        </p:spPr>
        <p:txBody>
          <a:bodyPr>
            <a:norm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79" indent="-457179">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804634" indent="-342885">
              <a:spcAft>
                <a:spcPts val="800"/>
              </a:spcAft>
              <a:buClr>
                <a:schemeClr val="tx1"/>
              </a:buClr>
              <a:buFont typeface="Arial"/>
              <a:buChar char="•"/>
              <a:defRPr sz="2399">
                <a:solidFill>
                  <a:schemeClr val="tx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4" name="Text Placeholder 3"/>
          <p:cNvSpPr>
            <a:spLocks noGrp="1"/>
          </p:cNvSpPr>
          <p:nvPr>
            <p:ph type="body" sz="quarter" idx="31"/>
          </p:nvPr>
        </p:nvSpPr>
        <p:spPr>
          <a:xfrm>
            <a:off x="5403850" y="3673476"/>
            <a:ext cx="4495801" cy="2438400"/>
          </a:xfrm>
        </p:spPr>
        <p:txBody>
          <a:bodyPr>
            <a:norm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79" indent="-457179">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804634" indent="-342885">
              <a:spcAft>
                <a:spcPts val="800"/>
              </a:spcAft>
              <a:buClr>
                <a:schemeClr val="tx1"/>
              </a:buClr>
              <a:buFont typeface="Arial"/>
              <a:buChar char="•"/>
              <a:defRPr sz="2399">
                <a:solidFill>
                  <a:schemeClr val="tx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9" name="Text Placeholder 3"/>
          <p:cNvSpPr>
            <a:spLocks noGrp="1"/>
          </p:cNvSpPr>
          <p:nvPr>
            <p:ph type="body" sz="quarter" idx="37"/>
          </p:nvPr>
        </p:nvSpPr>
        <p:spPr>
          <a:xfrm>
            <a:off x="10204451" y="3673476"/>
            <a:ext cx="4495801" cy="2438400"/>
          </a:xfrm>
        </p:spPr>
        <p:txBody>
          <a:bodyPr>
            <a:norm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79" indent="-457179">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804634" indent="-342885">
              <a:spcAft>
                <a:spcPts val="800"/>
              </a:spcAft>
              <a:buClr>
                <a:schemeClr val="tx1"/>
              </a:buClr>
              <a:buFont typeface="Arial"/>
              <a:buChar char="•"/>
              <a:defRPr sz="2399">
                <a:solidFill>
                  <a:schemeClr val="tx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30" name="Text Placeholder 3"/>
          <p:cNvSpPr>
            <a:spLocks noGrp="1"/>
          </p:cNvSpPr>
          <p:nvPr>
            <p:ph type="body" sz="quarter" idx="38"/>
          </p:nvPr>
        </p:nvSpPr>
        <p:spPr>
          <a:xfrm>
            <a:off x="15005050" y="3673476"/>
            <a:ext cx="4495801" cy="2438400"/>
          </a:xfrm>
        </p:spPr>
        <p:txBody>
          <a:bodyPr>
            <a:norm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79" indent="-457179">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804634" indent="-342885">
              <a:spcAft>
                <a:spcPts val="800"/>
              </a:spcAft>
              <a:buClr>
                <a:schemeClr val="tx1"/>
              </a:buClr>
              <a:buFont typeface="Arial"/>
              <a:buChar char="•"/>
              <a:defRPr sz="2399">
                <a:solidFill>
                  <a:schemeClr val="tx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7" name="Holder 6">
            <a:extLst>
              <a:ext uri="{FF2B5EF4-FFF2-40B4-BE49-F238E27FC236}">
                <a16:creationId xmlns:a16="http://schemas.microsoft.com/office/drawing/2014/main" id="{1FE7E869-D391-4942-8A29-25354FE41D10}"/>
              </a:ext>
            </a:extLst>
          </p:cNvPr>
          <p:cNvSpPr>
            <a:spLocks noGrp="1"/>
          </p:cNvSpPr>
          <p:nvPr>
            <p:ph type="sldNum" sz="quarter" idx="39"/>
          </p:nvPr>
        </p:nvSpPr>
        <p:spPr>
          <a:xfrm>
            <a:off x="603251" y="10433050"/>
            <a:ext cx="1295400" cy="214314"/>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49198038-C52C-8B40-9EFE-829079A269E3}" type="slidenum">
              <a:rPr lang="en-US" altLang="en-US"/>
              <a:pPr/>
              <a:t>‹#›</a:t>
            </a:fld>
            <a:endParaRPr lang="en-US" altLang="en-US"/>
          </a:p>
        </p:txBody>
      </p:sp>
      <p:sp>
        <p:nvSpPr>
          <p:cNvPr id="19" name="Text Placeholder 3">
            <a:extLst>
              <a:ext uri="{FF2B5EF4-FFF2-40B4-BE49-F238E27FC236}">
                <a16:creationId xmlns:a16="http://schemas.microsoft.com/office/drawing/2014/main" id="{E924F0BE-BF87-9345-BE27-820B6901D9BC}"/>
              </a:ext>
            </a:extLst>
          </p:cNvPr>
          <p:cNvSpPr>
            <a:spLocks noGrp="1"/>
          </p:cNvSpPr>
          <p:nvPr>
            <p:ph type="body" sz="quarter" idx="40" hasCustomPrompt="1"/>
          </p:nvPr>
        </p:nvSpPr>
        <p:spPr>
          <a:xfrm>
            <a:off x="2216151" y="10150475"/>
            <a:ext cx="15989299" cy="534988"/>
          </a:xfrm>
        </p:spPr>
        <p:txBody>
          <a:bodyPr anchor="b">
            <a:normAutofit/>
          </a:bodyPr>
          <a:lstStyle>
            <a:lvl1pPr>
              <a:defRPr sz="2399"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584452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10.1 Feature">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783C72CB-6076-464E-B293-B0C569975F48}"/>
              </a:ext>
            </a:extLst>
          </p:cNvPr>
          <p:cNvSpPr>
            <a:spLocks/>
          </p:cNvSpPr>
          <p:nvPr userDrawn="1"/>
        </p:nvSpPr>
        <p:spPr bwMode="auto">
          <a:xfrm flipH="1">
            <a:off x="0" y="533977"/>
            <a:ext cx="5035445" cy="11309350"/>
          </a:xfrm>
          <a:custGeom>
            <a:avLst/>
            <a:gdLst>
              <a:gd name="T0" fmla="*/ 0 w 11489690"/>
              <a:gd name="T1" fmla="*/ 11308556 h 11308715"/>
              <a:gd name="T2" fmla="*/ 11489178 w 11489690"/>
              <a:gd name="T3" fmla="*/ 11308556 h 11308715"/>
              <a:gd name="T4" fmla="*/ 11489178 w 11489690"/>
              <a:gd name="T5" fmla="*/ 0 h 11308715"/>
              <a:gd name="T6" fmla="*/ 0 w 11489690"/>
              <a:gd name="T7" fmla="*/ 0 h 11308715"/>
              <a:gd name="T8" fmla="*/ 0 w 11489690"/>
              <a:gd name="T9" fmla="*/ 11308556 h 11308715"/>
            </a:gdLst>
            <a:ahLst/>
            <a:cxnLst>
              <a:cxn ang="0">
                <a:pos x="T0" y="T1"/>
              </a:cxn>
              <a:cxn ang="0">
                <a:pos x="T2" y="T3"/>
              </a:cxn>
              <a:cxn ang="0">
                <a:pos x="T4" y="T5"/>
              </a:cxn>
              <a:cxn ang="0">
                <a:pos x="T6" y="T7"/>
              </a:cxn>
              <a:cxn ang="0">
                <a:pos x="T8" y="T9"/>
              </a:cxn>
            </a:cxnLst>
            <a:rect l="0" t="0" r="r" b="b"/>
            <a:pathLst>
              <a:path w="11489690" h="11308715">
                <a:moveTo>
                  <a:pt x="0" y="11308556"/>
                </a:moveTo>
                <a:lnTo>
                  <a:pt x="11489178" y="11308556"/>
                </a:lnTo>
                <a:lnTo>
                  <a:pt x="11489178" y="0"/>
                </a:lnTo>
                <a:lnTo>
                  <a:pt x="0" y="0"/>
                </a:lnTo>
                <a:lnTo>
                  <a:pt x="0" y="11308556"/>
                </a:lnTo>
                <a:close/>
              </a:path>
            </a:pathLst>
          </a:custGeom>
          <a:solidFill>
            <a:srgbClr val="F5F5F5"/>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endParaRPr lang="en-US"/>
          </a:p>
        </p:txBody>
      </p:sp>
      <p:sp>
        <p:nvSpPr>
          <p:cNvPr id="4" name="Holder 6"/>
          <p:cNvSpPr>
            <a:spLocks noGrp="1"/>
          </p:cNvSpPr>
          <p:nvPr>
            <p:ph type="sldNum" sz="quarter" idx="12"/>
          </p:nvPr>
        </p:nvSpPr>
        <p:spPr>
          <a:xfrm>
            <a:off x="603250" y="10433050"/>
            <a:ext cx="1295400" cy="214313"/>
          </a:xfrm>
          <a:prstGeom prst="rect">
            <a:avLst/>
          </a:prstGeom>
        </p:spPr>
        <p:txBody>
          <a:bodyPr wrap="square" lIns="0" tIns="0" rIns="0" bIns="0" anchor="b" anchorCtr="0">
            <a:spAutoFit/>
          </a:bodyPr>
          <a:lstStyle>
            <a:lvl1pPr algn="l" fontAlgn="auto">
              <a:spcBef>
                <a:spcPts val="0"/>
              </a:spcBef>
              <a:spcAft>
                <a:spcPts val="0"/>
              </a:spcAft>
              <a:defRPr sz="1400" b="1" cap="all" baseline="0" smtClean="0">
                <a:solidFill>
                  <a:schemeClr val="tx1"/>
                </a:solidFill>
                <a:latin typeface="Arial" panose="020B0604020202020204" pitchFamily="34" charset="0"/>
                <a:ea typeface="+mn-ea"/>
                <a:cs typeface="Arial" panose="020B0604020202020204" pitchFamily="34" charset="0"/>
              </a:defRPr>
            </a:lvl1pPr>
          </a:lstStyle>
          <a:p>
            <a:pPr>
              <a:defRPr/>
            </a:pPr>
            <a:fld id="{5EF687C3-F1DB-4546-88CA-71C709E70635}" type="slidenum">
              <a:rPr lang="en-US"/>
              <a:pPr>
                <a:defRPr/>
              </a:pPr>
              <a:t>‹#›</a:t>
            </a:fld>
            <a:endParaRPr lang="en-US"/>
          </a:p>
        </p:txBody>
      </p:sp>
      <p:pic>
        <p:nvPicPr>
          <p:cNvPr id="9" name="Picture 4">
            <a:extLst>
              <a:ext uri="{FF2B5EF4-FFF2-40B4-BE49-F238E27FC236}">
                <a16:creationId xmlns:a16="http://schemas.microsoft.com/office/drawing/2014/main" id="{3DA7A61B-65FC-4BF8-AF69-C3D5E69AD264}"/>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5327651" y="2378536"/>
            <a:ext cx="14166849" cy="19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Holder 2">
            <a:extLst>
              <a:ext uri="{FF2B5EF4-FFF2-40B4-BE49-F238E27FC236}">
                <a16:creationId xmlns:a16="http://schemas.microsoft.com/office/drawing/2014/main" id="{1503C26D-9754-4CD1-A030-B33C6A52521D}"/>
              </a:ext>
            </a:extLst>
          </p:cNvPr>
          <p:cNvSpPr>
            <a:spLocks noGrp="1"/>
          </p:cNvSpPr>
          <p:nvPr>
            <p:ph type="ctrTitle" hasCustomPrompt="1"/>
          </p:nvPr>
        </p:nvSpPr>
        <p:spPr>
          <a:xfrm>
            <a:off x="5327650" y="374597"/>
            <a:ext cx="14166848" cy="1107996"/>
          </a:xfrm>
          <a:prstGeom prst="rect">
            <a:avLst/>
          </a:prstGeom>
        </p:spPr>
        <p:txBody>
          <a:bodyPr wrap="square" anchor="t">
            <a:spAutoFit/>
          </a:bodyPr>
          <a:lstStyle>
            <a:lvl1pPr marL="0" marR="5080" algn="l">
              <a:lnSpc>
                <a:spcPct val="100000"/>
              </a:lnSpc>
              <a:spcBef>
                <a:spcPts val="0"/>
              </a:spcBef>
              <a:defRPr sz="7200" b="0" i="0" kern="1200" spc="-10" baseline="0">
                <a:solidFill>
                  <a:srgbClr val="010202"/>
                </a:solidFill>
                <a:latin typeface="Arial"/>
                <a:cs typeface="Arial"/>
              </a:defRPr>
            </a:lvl1pPr>
          </a:lstStyle>
          <a:p>
            <a:r>
              <a:rPr lang="en-US"/>
              <a:t>Name</a:t>
            </a:r>
          </a:p>
        </p:txBody>
      </p:sp>
      <p:sp>
        <p:nvSpPr>
          <p:cNvPr id="11" name="Text Placeholder 5">
            <a:extLst>
              <a:ext uri="{FF2B5EF4-FFF2-40B4-BE49-F238E27FC236}">
                <a16:creationId xmlns:a16="http://schemas.microsoft.com/office/drawing/2014/main" id="{4587AF2C-0726-40CF-9EEA-145D962085F6}"/>
              </a:ext>
            </a:extLst>
          </p:cNvPr>
          <p:cNvSpPr>
            <a:spLocks noGrp="1"/>
          </p:cNvSpPr>
          <p:nvPr>
            <p:ph type="body" sz="quarter" idx="17"/>
          </p:nvPr>
        </p:nvSpPr>
        <p:spPr>
          <a:xfrm>
            <a:off x="5327649" y="2906834"/>
            <a:ext cx="14166849" cy="5035690"/>
          </a:xfrm>
        </p:spPr>
        <p:txBody>
          <a:bodyPr/>
          <a:lstStyle>
            <a:lvl1pPr>
              <a:lnSpc>
                <a:spcPct val="100000"/>
              </a:lnSpc>
              <a:spcBef>
                <a:spcPts val="800"/>
              </a:spcBef>
              <a:spcAft>
                <a:spcPts val="800"/>
              </a:spcAft>
              <a:defRPr sz="36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2pPr>
            <a:lvl3pPr marL="342900" indent="-342900">
              <a:spcAft>
                <a:spcPts val="800"/>
              </a:spcAft>
              <a:buFont typeface="Arial"/>
              <a:buChar char="•"/>
              <a:defRPr sz="2400">
                <a:latin typeface="Arial" panose="020B0604020202020204" pitchFamily="34" charset="0"/>
                <a:cs typeface="Arial" panose="020B0604020202020204" pitchFamily="34" charset="0"/>
              </a:defRPr>
            </a:lvl3pPr>
            <a:lvl4pPr marL="116586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4pPr>
            <a:lvl5pPr marL="1536192" indent="-342900">
              <a:spcAft>
                <a:spcPts val="80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3"/>
            <a:r>
              <a:rPr lang="en-US"/>
              <a:t>Third level</a:t>
            </a:r>
          </a:p>
          <a:p>
            <a:pPr lvl="4"/>
            <a:r>
              <a:rPr lang="en-US"/>
              <a:t>Fourth level</a:t>
            </a:r>
          </a:p>
        </p:txBody>
      </p:sp>
      <p:sp>
        <p:nvSpPr>
          <p:cNvPr id="12" name="Picture Placeholder 2">
            <a:extLst>
              <a:ext uri="{FF2B5EF4-FFF2-40B4-BE49-F238E27FC236}">
                <a16:creationId xmlns:a16="http://schemas.microsoft.com/office/drawing/2014/main" id="{E52D8E65-1171-494C-A03B-C1D5897B0E0C}"/>
              </a:ext>
            </a:extLst>
          </p:cNvPr>
          <p:cNvSpPr>
            <a:spLocks noGrp="1"/>
          </p:cNvSpPr>
          <p:nvPr>
            <p:ph type="pic" sz="quarter" idx="19" hasCustomPrompt="1"/>
          </p:nvPr>
        </p:nvSpPr>
        <p:spPr>
          <a:xfrm>
            <a:off x="441172" y="623887"/>
            <a:ext cx="4153101" cy="4153101"/>
          </a:xfrm>
          <a:prstGeom prst="flowChartConnector">
            <a:avLst/>
          </a:prstGeom>
          <a:solidFill>
            <a:schemeClr val="tx2"/>
          </a:solidFill>
        </p:spPr>
        <p:txBody>
          <a:bodyPr>
            <a:normAutofit/>
          </a:bodyPr>
          <a:lstStyle>
            <a:lvl1pPr>
              <a:defRPr/>
            </a:lvl1pPr>
          </a:lstStyle>
          <a:p>
            <a:pPr lvl="0"/>
            <a:r>
              <a:rPr lang="en-US" noProof="0"/>
              <a:t>Insert headshot of picture of the person</a:t>
            </a:r>
          </a:p>
        </p:txBody>
      </p:sp>
      <p:sp>
        <p:nvSpPr>
          <p:cNvPr id="14" name="Text Placeholder 5">
            <a:extLst>
              <a:ext uri="{FF2B5EF4-FFF2-40B4-BE49-F238E27FC236}">
                <a16:creationId xmlns:a16="http://schemas.microsoft.com/office/drawing/2014/main" id="{FC4FBB0C-2597-4961-BF0E-BE6360AFBD84}"/>
              </a:ext>
            </a:extLst>
          </p:cNvPr>
          <p:cNvSpPr>
            <a:spLocks noGrp="1"/>
          </p:cNvSpPr>
          <p:nvPr>
            <p:ph type="body" sz="quarter" idx="20" hasCustomPrompt="1"/>
          </p:nvPr>
        </p:nvSpPr>
        <p:spPr>
          <a:xfrm>
            <a:off x="5355725" y="8938222"/>
            <a:ext cx="6601325" cy="1016752"/>
          </a:xfrm>
        </p:spPr>
        <p:txBody>
          <a:bodyPr/>
          <a:lstStyle>
            <a:lvl1pPr>
              <a:lnSpc>
                <a:spcPct val="100000"/>
              </a:lnSpc>
              <a:spcBef>
                <a:spcPts val="800"/>
              </a:spcBef>
              <a:spcAft>
                <a:spcPts val="800"/>
              </a:spcAft>
              <a:defRPr sz="24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500">
                <a:latin typeface="Arial" panose="020B0604020202020204" pitchFamily="34" charset="0"/>
                <a:cs typeface="Arial" panose="020B0604020202020204" pitchFamily="34" charset="0"/>
              </a:defRPr>
            </a:lvl2pPr>
            <a:lvl3pPr marL="342900" indent="-342900">
              <a:spcAft>
                <a:spcPts val="800"/>
              </a:spcAft>
              <a:buFont typeface="Arial"/>
              <a:buChar char="•"/>
              <a:defRPr sz="2400">
                <a:latin typeface="Arial" panose="020B0604020202020204" pitchFamily="34" charset="0"/>
                <a:cs typeface="Arial" panose="020B0604020202020204" pitchFamily="34" charset="0"/>
              </a:defRPr>
            </a:lvl3pPr>
            <a:lvl4pPr marL="1165860" indent="-342900">
              <a:spcAft>
                <a:spcPts val="800"/>
              </a:spcAft>
              <a:buFont typeface="Lucida Grande"/>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Phone and email</a:t>
            </a:r>
          </a:p>
        </p:txBody>
      </p:sp>
      <p:sp>
        <p:nvSpPr>
          <p:cNvPr id="17" name="Text Placeholder 5">
            <a:extLst>
              <a:ext uri="{FF2B5EF4-FFF2-40B4-BE49-F238E27FC236}">
                <a16:creationId xmlns:a16="http://schemas.microsoft.com/office/drawing/2014/main" id="{FC4B07EE-4B93-4699-BF73-43D29FA5BB90}"/>
              </a:ext>
            </a:extLst>
          </p:cNvPr>
          <p:cNvSpPr>
            <a:spLocks noGrp="1"/>
          </p:cNvSpPr>
          <p:nvPr>
            <p:ph type="body" sz="quarter" idx="21" hasCustomPrompt="1"/>
          </p:nvPr>
        </p:nvSpPr>
        <p:spPr>
          <a:xfrm>
            <a:off x="12893173" y="8938222"/>
            <a:ext cx="6601325" cy="1016752"/>
          </a:xfrm>
        </p:spPr>
        <p:txBody>
          <a:bodyPr/>
          <a:lstStyle>
            <a:lvl1pPr>
              <a:lnSpc>
                <a:spcPct val="100000"/>
              </a:lnSpc>
              <a:spcBef>
                <a:spcPts val="800"/>
              </a:spcBef>
              <a:spcAft>
                <a:spcPts val="800"/>
              </a:spcAft>
              <a:defRPr sz="24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500">
                <a:latin typeface="Arial" panose="020B0604020202020204" pitchFamily="34" charset="0"/>
                <a:cs typeface="Arial" panose="020B0604020202020204" pitchFamily="34" charset="0"/>
              </a:defRPr>
            </a:lvl2pPr>
            <a:lvl3pPr marL="342900" indent="-342900">
              <a:spcAft>
                <a:spcPts val="800"/>
              </a:spcAft>
              <a:buFont typeface="Arial"/>
              <a:buChar char="•"/>
              <a:defRPr sz="2400">
                <a:latin typeface="Arial" panose="020B0604020202020204" pitchFamily="34" charset="0"/>
                <a:cs typeface="Arial" panose="020B0604020202020204" pitchFamily="34" charset="0"/>
              </a:defRPr>
            </a:lvl3pPr>
            <a:lvl4pPr marL="1165860" indent="-342900">
              <a:spcAft>
                <a:spcPts val="800"/>
              </a:spcAft>
              <a:buFont typeface="Lucida Grande"/>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Social media, physical address</a:t>
            </a:r>
          </a:p>
        </p:txBody>
      </p:sp>
      <p:sp>
        <p:nvSpPr>
          <p:cNvPr id="23" name="Marcador de texto 22">
            <a:extLst>
              <a:ext uri="{FF2B5EF4-FFF2-40B4-BE49-F238E27FC236}">
                <a16:creationId xmlns:a16="http://schemas.microsoft.com/office/drawing/2014/main" id="{A467AC12-7FED-4144-AEEE-D528B0545C47}"/>
              </a:ext>
            </a:extLst>
          </p:cNvPr>
          <p:cNvSpPr>
            <a:spLocks noGrp="1"/>
          </p:cNvSpPr>
          <p:nvPr>
            <p:ph type="body" sz="quarter" idx="22" hasCustomPrompt="1"/>
          </p:nvPr>
        </p:nvSpPr>
        <p:spPr>
          <a:xfrm>
            <a:off x="5327650" y="1605703"/>
            <a:ext cx="14166848" cy="772833"/>
          </a:xfrm>
        </p:spPr>
        <p:txBody>
          <a:bodyPr/>
          <a:lstStyle>
            <a:lvl1pPr marL="0" marR="0" indent="0" algn="l" defTabSz="914400" rtl="0" eaLnBrk="1" fontAlgn="base" latinLnBrk="0" hangingPunct="1">
              <a:lnSpc>
                <a:spcPct val="100000"/>
              </a:lnSpc>
              <a:spcBef>
                <a:spcPct val="20000"/>
              </a:spcBef>
              <a:spcAft>
                <a:spcPct val="0"/>
              </a:spcAft>
              <a:buClrTx/>
              <a:buSzTx/>
              <a:buFontTx/>
              <a:buNone/>
              <a:tabLst/>
              <a:defRPr sz="3600">
                <a:solidFill>
                  <a:schemeClr val="tx1"/>
                </a:solidFill>
                <a:latin typeface="Arial" panose="020B0604020202020204" pitchFamily="34" charset="0"/>
                <a:cs typeface="Arial" panose="020B0604020202020204" pitchFamily="34" charset="0"/>
              </a:defRPr>
            </a:lvl1pPr>
          </a:lstStyle>
          <a:p>
            <a:pPr lvl="0"/>
            <a:r>
              <a:rPr lang="es-MX" err="1"/>
              <a:t>Title</a:t>
            </a:r>
            <a:r>
              <a:rPr lang="es-MX"/>
              <a:t> / Tag</a:t>
            </a:r>
          </a:p>
        </p:txBody>
      </p:sp>
      <p:sp>
        <p:nvSpPr>
          <p:cNvPr id="15" name="Text Placeholder 3">
            <a:extLst>
              <a:ext uri="{FF2B5EF4-FFF2-40B4-BE49-F238E27FC236}">
                <a16:creationId xmlns:a16="http://schemas.microsoft.com/office/drawing/2014/main" id="{3827C0FF-7DA6-8348-88EE-BA747D4A4AD5}"/>
              </a:ext>
            </a:extLst>
          </p:cNvPr>
          <p:cNvSpPr>
            <a:spLocks noGrp="1"/>
          </p:cNvSpPr>
          <p:nvPr>
            <p:ph type="body" sz="quarter" idx="11" hasCustomPrompt="1"/>
          </p:nvPr>
        </p:nvSpPr>
        <p:spPr>
          <a:xfrm>
            <a:off x="5327649" y="10226675"/>
            <a:ext cx="10890758" cy="632846"/>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pic>
        <p:nvPicPr>
          <p:cNvPr id="16" name="Picture 4">
            <a:extLst>
              <a:ext uri="{FF2B5EF4-FFF2-40B4-BE49-F238E27FC236}">
                <a16:creationId xmlns:a16="http://schemas.microsoft.com/office/drawing/2014/main" id="{B86F9748-27E6-A046-8D31-669A8155742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7540" b="17540"/>
          <a:stretch/>
        </p:blipFill>
        <p:spPr bwMode="auto">
          <a:xfrm>
            <a:off x="16452849" y="10150475"/>
            <a:ext cx="3276601" cy="70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1267293"/>
      </p:ext>
    </p:extLst>
  </p:cSld>
  <p:clrMapOvr>
    <a:masterClrMapping/>
  </p:clrMapOvr>
  <p:hf hdr="0" dt="0"/>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1_10.5 Feature">
    <p:spTree>
      <p:nvGrpSpPr>
        <p:cNvPr id="1" name=""/>
        <p:cNvGrpSpPr/>
        <p:nvPr/>
      </p:nvGrpSpPr>
      <p:grpSpPr>
        <a:xfrm>
          <a:off x="0" y="0"/>
          <a:ext cx="0" cy="0"/>
          <a:chOff x="0" y="0"/>
          <a:chExt cx="0" cy="0"/>
        </a:xfrm>
      </p:grpSpPr>
      <p:pic>
        <p:nvPicPr>
          <p:cNvPr id="6" name="Picture 4"/>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12775" y="1607809"/>
            <a:ext cx="18845213" cy="198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Holder 2"/>
          <p:cNvSpPr>
            <a:spLocks noGrp="1"/>
          </p:cNvSpPr>
          <p:nvPr>
            <p:ph type="ctrTitle"/>
          </p:nvPr>
        </p:nvSpPr>
        <p:spPr>
          <a:xfrm>
            <a:off x="612647" y="268007"/>
            <a:ext cx="18823655" cy="1107996"/>
          </a:xfrm>
          <a:prstGeom prst="rect">
            <a:avLst/>
          </a:prstGeom>
        </p:spPr>
        <p:txBody>
          <a:bodyPr wrap="square" anchor="t">
            <a:spAutoFit/>
          </a:bodyPr>
          <a:lstStyle>
            <a:lvl1pPr marL="0" marR="5080" algn="l">
              <a:lnSpc>
                <a:spcPct val="100000"/>
              </a:lnSpc>
              <a:spcBef>
                <a:spcPts val="0"/>
              </a:spcBef>
              <a:defRPr sz="7200" b="0" i="0" kern="1200" spc="-10" baseline="0">
                <a:solidFill>
                  <a:srgbClr val="010202"/>
                </a:solidFill>
                <a:latin typeface="Arial"/>
                <a:cs typeface="Arial"/>
              </a:defRPr>
            </a:lvl1pPr>
          </a:lstStyle>
          <a:p>
            <a:r>
              <a:rPr lang="en-US"/>
              <a:t>Click to edit Master title style</a:t>
            </a:r>
          </a:p>
        </p:txBody>
      </p:sp>
      <p:sp>
        <p:nvSpPr>
          <p:cNvPr id="7" name="Holder 6"/>
          <p:cNvSpPr>
            <a:spLocks noGrp="1"/>
          </p:cNvSpPr>
          <p:nvPr>
            <p:ph type="sldNum" sz="quarter" idx="12"/>
          </p:nvPr>
        </p:nvSpPr>
        <p:spPr>
          <a:xfrm>
            <a:off x="603250" y="10433050"/>
            <a:ext cx="1295400" cy="214313"/>
          </a:xfrm>
          <a:prstGeom prst="rect">
            <a:avLst/>
          </a:prstGeom>
        </p:spPr>
        <p:txBody>
          <a:bodyPr wrap="square" lIns="0" tIns="0" rIns="0" bIns="0" anchor="b" anchorCtr="0">
            <a:spAutoFit/>
          </a:bodyPr>
          <a:lstStyle>
            <a:lvl1pPr algn="l" fontAlgn="auto">
              <a:spcBef>
                <a:spcPts val="0"/>
              </a:spcBef>
              <a:spcAft>
                <a:spcPts val="0"/>
              </a:spcAft>
              <a:defRPr sz="1400" b="1" cap="all" baseline="0" smtClean="0">
                <a:solidFill>
                  <a:schemeClr val="tx1"/>
                </a:solidFill>
                <a:latin typeface="Arial" panose="020B0604020202020204" pitchFamily="34" charset="0"/>
                <a:ea typeface="+mn-ea"/>
                <a:cs typeface="Arial" panose="020B0604020202020204" pitchFamily="34" charset="0"/>
              </a:defRPr>
            </a:lvl1pPr>
          </a:lstStyle>
          <a:p>
            <a:pPr>
              <a:defRPr/>
            </a:pPr>
            <a:fld id="{78368AFC-FE9F-D847-9A28-AC25DAA724DC}" type="slidenum">
              <a:rPr lang="en-US"/>
              <a:pPr>
                <a:defRPr/>
              </a:pPr>
              <a:t>‹#›</a:t>
            </a:fld>
            <a:endParaRPr lang="en-US"/>
          </a:p>
        </p:txBody>
      </p:sp>
      <p:sp>
        <p:nvSpPr>
          <p:cNvPr id="30" name="Picture Placeholder 29">
            <a:extLst>
              <a:ext uri="{FF2B5EF4-FFF2-40B4-BE49-F238E27FC236}">
                <a16:creationId xmlns:a16="http://schemas.microsoft.com/office/drawing/2014/main" id="{31F94AB6-8040-4DD9-A994-8783947F5145}"/>
              </a:ext>
            </a:extLst>
          </p:cNvPr>
          <p:cNvSpPr>
            <a:spLocks noGrp="1"/>
          </p:cNvSpPr>
          <p:nvPr>
            <p:ph type="pic" sz="quarter" idx="13"/>
          </p:nvPr>
        </p:nvSpPr>
        <p:spPr>
          <a:xfrm>
            <a:off x="1158101" y="2171011"/>
            <a:ext cx="2209800" cy="2209800"/>
          </a:xfrm>
          <a:prstGeom prst="ellipse">
            <a:avLst/>
          </a:prstGeom>
          <a:solidFill>
            <a:schemeClr val="bg1">
              <a:lumMod val="95000"/>
            </a:schemeClr>
          </a:solidFill>
        </p:spPr>
        <p:txBody>
          <a:bodyPr/>
          <a:lstStyle/>
          <a:p>
            <a:endParaRPr lang="es-MX"/>
          </a:p>
        </p:txBody>
      </p:sp>
      <p:sp>
        <p:nvSpPr>
          <p:cNvPr id="34" name="Text Placeholder 33">
            <a:extLst>
              <a:ext uri="{FF2B5EF4-FFF2-40B4-BE49-F238E27FC236}">
                <a16:creationId xmlns:a16="http://schemas.microsoft.com/office/drawing/2014/main" id="{1D80CE05-C840-4B45-A321-33A0C8BE7BDE}"/>
              </a:ext>
            </a:extLst>
          </p:cNvPr>
          <p:cNvSpPr>
            <a:spLocks noGrp="1"/>
          </p:cNvSpPr>
          <p:nvPr>
            <p:ph type="body" sz="quarter" idx="14" hasCustomPrompt="1"/>
          </p:nvPr>
        </p:nvSpPr>
        <p:spPr>
          <a:xfrm>
            <a:off x="612648" y="4473274"/>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35" name="Text Placeholder 33">
            <a:extLst>
              <a:ext uri="{FF2B5EF4-FFF2-40B4-BE49-F238E27FC236}">
                <a16:creationId xmlns:a16="http://schemas.microsoft.com/office/drawing/2014/main" id="{DA918964-0649-474D-A42E-64762CA22E43}"/>
              </a:ext>
            </a:extLst>
          </p:cNvPr>
          <p:cNvSpPr>
            <a:spLocks noGrp="1"/>
          </p:cNvSpPr>
          <p:nvPr>
            <p:ph type="body" sz="quarter" idx="15" hasCustomPrompt="1"/>
          </p:nvPr>
        </p:nvSpPr>
        <p:spPr>
          <a:xfrm>
            <a:off x="636629" y="5143199"/>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37" name="Picture Placeholder 29">
            <a:extLst>
              <a:ext uri="{FF2B5EF4-FFF2-40B4-BE49-F238E27FC236}">
                <a16:creationId xmlns:a16="http://schemas.microsoft.com/office/drawing/2014/main" id="{BA814C1D-6211-43E3-8BCD-64A3310F5860}"/>
              </a:ext>
            </a:extLst>
          </p:cNvPr>
          <p:cNvSpPr>
            <a:spLocks noGrp="1"/>
          </p:cNvSpPr>
          <p:nvPr>
            <p:ph type="pic" sz="quarter" idx="16"/>
          </p:nvPr>
        </p:nvSpPr>
        <p:spPr>
          <a:xfrm>
            <a:off x="5062089" y="2185556"/>
            <a:ext cx="2209800" cy="2209800"/>
          </a:xfrm>
          <a:prstGeom prst="ellipse">
            <a:avLst/>
          </a:prstGeom>
          <a:solidFill>
            <a:schemeClr val="bg1">
              <a:lumMod val="95000"/>
            </a:schemeClr>
          </a:solidFill>
        </p:spPr>
        <p:txBody>
          <a:bodyPr/>
          <a:lstStyle/>
          <a:p>
            <a:endParaRPr lang="es-MX"/>
          </a:p>
        </p:txBody>
      </p:sp>
      <p:sp>
        <p:nvSpPr>
          <p:cNvPr id="38" name="Text Placeholder 33">
            <a:extLst>
              <a:ext uri="{FF2B5EF4-FFF2-40B4-BE49-F238E27FC236}">
                <a16:creationId xmlns:a16="http://schemas.microsoft.com/office/drawing/2014/main" id="{438EF992-94AA-4A95-85B7-600197E61F77}"/>
              </a:ext>
            </a:extLst>
          </p:cNvPr>
          <p:cNvSpPr>
            <a:spLocks noGrp="1"/>
          </p:cNvSpPr>
          <p:nvPr>
            <p:ph type="body" sz="quarter" idx="17" hasCustomPrompt="1"/>
          </p:nvPr>
        </p:nvSpPr>
        <p:spPr>
          <a:xfrm>
            <a:off x="4516636" y="4487819"/>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39" name="Text Placeholder 33">
            <a:extLst>
              <a:ext uri="{FF2B5EF4-FFF2-40B4-BE49-F238E27FC236}">
                <a16:creationId xmlns:a16="http://schemas.microsoft.com/office/drawing/2014/main" id="{4057C646-8415-4399-BDA3-D2C4C0106391}"/>
              </a:ext>
            </a:extLst>
          </p:cNvPr>
          <p:cNvSpPr>
            <a:spLocks noGrp="1"/>
          </p:cNvSpPr>
          <p:nvPr>
            <p:ph type="body" sz="quarter" idx="18" hasCustomPrompt="1"/>
          </p:nvPr>
        </p:nvSpPr>
        <p:spPr>
          <a:xfrm>
            <a:off x="4540617" y="5157744"/>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41" name="Picture Placeholder 29">
            <a:extLst>
              <a:ext uri="{FF2B5EF4-FFF2-40B4-BE49-F238E27FC236}">
                <a16:creationId xmlns:a16="http://schemas.microsoft.com/office/drawing/2014/main" id="{E12A60F8-F272-40B5-8BBA-07EA502BD6D5}"/>
              </a:ext>
            </a:extLst>
          </p:cNvPr>
          <p:cNvSpPr>
            <a:spLocks noGrp="1"/>
          </p:cNvSpPr>
          <p:nvPr>
            <p:ph type="pic" sz="quarter" idx="19"/>
          </p:nvPr>
        </p:nvSpPr>
        <p:spPr>
          <a:xfrm>
            <a:off x="8976635" y="2185556"/>
            <a:ext cx="2209800" cy="2209800"/>
          </a:xfrm>
          <a:prstGeom prst="ellipse">
            <a:avLst/>
          </a:prstGeom>
          <a:solidFill>
            <a:schemeClr val="bg1">
              <a:lumMod val="95000"/>
            </a:schemeClr>
          </a:solidFill>
        </p:spPr>
        <p:txBody>
          <a:bodyPr/>
          <a:lstStyle/>
          <a:p>
            <a:endParaRPr lang="es-MX"/>
          </a:p>
        </p:txBody>
      </p:sp>
      <p:sp>
        <p:nvSpPr>
          <p:cNvPr id="42" name="Text Placeholder 33">
            <a:extLst>
              <a:ext uri="{FF2B5EF4-FFF2-40B4-BE49-F238E27FC236}">
                <a16:creationId xmlns:a16="http://schemas.microsoft.com/office/drawing/2014/main" id="{316020D7-D346-413B-BC40-13FE5A027F3D}"/>
              </a:ext>
            </a:extLst>
          </p:cNvPr>
          <p:cNvSpPr>
            <a:spLocks noGrp="1"/>
          </p:cNvSpPr>
          <p:nvPr>
            <p:ph type="body" sz="quarter" idx="20" hasCustomPrompt="1"/>
          </p:nvPr>
        </p:nvSpPr>
        <p:spPr>
          <a:xfrm>
            <a:off x="8431182" y="4487819"/>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43" name="Text Placeholder 33">
            <a:extLst>
              <a:ext uri="{FF2B5EF4-FFF2-40B4-BE49-F238E27FC236}">
                <a16:creationId xmlns:a16="http://schemas.microsoft.com/office/drawing/2014/main" id="{C855F204-B2C4-4E15-9F73-DC284C312DB1}"/>
              </a:ext>
            </a:extLst>
          </p:cNvPr>
          <p:cNvSpPr>
            <a:spLocks noGrp="1"/>
          </p:cNvSpPr>
          <p:nvPr>
            <p:ph type="body" sz="quarter" idx="21" hasCustomPrompt="1"/>
          </p:nvPr>
        </p:nvSpPr>
        <p:spPr>
          <a:xfrm>
            <a:off x="8455163" y="5157744"/>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45" name="Picture Placeholder 29">
            <a:extLst>
              <a:ext uri="{FF2B5EF4-FFF2-40B4-BE49-F238E27FC236}">
                <a16:creationId xmlns:a16="http://schemas.microsoft.com/office/drawing/2014/main" id="{DA7CBF84-5BE3-4FA8-9181-DBAC8FEA3DC1}"/>
              </a:ext>
            </a:extLst>
          </p:cNvPr>
          <p:cNvSpPr>
            <a:spLocks noGrp="1"/>
          </p:cNvSpPr>
          <p:nvPr>
            <p:ph type="pic" sz="quarter" idx="22"/>
          </p:nvPr>
        </p:nvSpPr>
        <p:spPr>
          <a:xfrm>
            <a:off x="12869744" y="2185556"/>
            <a:ext cx="2209800" cy="2209800"/>
          </a:xfrm>
          <a:prstGeom prst="ellipse">
            <a:avLst/>
          </a:prstGeom>
          <a:solidFill>
            <a:schemeClr val="bg1">
              <a:lumMod val="95000"/>
            </a:schemeClr>
          </a:solidFill>
        </p:spPr>
        <p:txBody>
          <a:bodyPr/>
          <a:lstStyle/>
          <a:p>
            <a:endParaRPr lang="es-MX"/>
          </a:p>
        </p:txBody>
      </p:sp>
      <p:sp>
        <p:nvSpPr>
          <p:cNvPr id="46" name="Text Placeholder 33">
            <a:extLst>
              <a:ext uri="{FF2B5EF4-FFF2-40B4-BE49-F238E27FC236}">
                <a16:creationId xmlns:a16="http://schemas.microsoft.com/office/drawing/2014/main" id="{9DDCE252-555C-403E-AE0B-977ADFF57A8D}"/>
              </a:ext>
            </a:extLst>
          </p:cNvPr>
          <p:cNvSpPr>
            <a:spLocks noGrp="1"/>
          </p:cNvSpPr>
          <p:nvPr>
            <p:ph type="body" sz="quarter" idx="23" hasCustomPrompt="1"/>
          </p:nvPr>
        </p:nvSpPr>
        <p:spPr>
          <a:xfrm>
            <a:off x="12324291" y="4487819"/>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47" name="Text Placeholder 33">
            <a:extLst>
              <a:ext uri="{FF2B5EF4-FFF2-40B4-BE49-F238E27FC236}">
                <a16:creationId xmlns:a16="http://schemas.microsoft.com/office/drawing/2014/main" id="{3BC35A1E-2259-489A-861B-8E49F4CA47AA}"/>
              </a:ext>
            </a:extLst>
          </p:cNvPr>
          <p:cNvSpPr>
            <a:spLocks noGrp="1"/>
          </p:cNvSpPr>
          <p:nvPr>
            <p:ph type="body" sz="quarter" idx="24" hasCustomPrompt="1"/>
          </p:nvPr>
        </p:nvSpPr>
        <p:spPr>
          <a:xfrm>
            <a:off x="12348272" y="5157744"/>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49" name="Picture Placeholder 29">
            <a:extLst>
              <a:ext uri="{FF2B5EF4-FFF2-40B4-BE49-F238E27FC236}">
                <a16:creationId xmlns:a16="http://schemas.microsoft.com/office/drawing/2014/main" id="{D6FCFBB0-55E7-4804-9427-1723F57B8A51}"/>
              </a:ext>
            </a:extLst>
          </p:cNvPr>
          <p:cNvSpPr>
            <a:spLocks noGrp="1"/>
          </p:cNvSpPr>
          <p:nvPr>
            <p:ph type="pic" sz="quarter" idx="25"/>
          </p:nvPr>
        </p:nvSpPr>
        <p:spPr>
          <a:xfrm>
            <a:off x="16695631" y="2185556"/>
            <a:ext cx="2209800" cy="2209800"/>
          </a:xfrm>
          <a:prstGeom prst="ellipse">
            <a:avLst/>
          </a:prstGeom>
          <a:solidFill>
            <a:schemeClr val="bg1">
              <a:lumMod val="95000"/>
            </a:schemeClr>
          </a:solidFill>
        </p:spPr>
        <p:txBody>
          <a:bodyPr/>
          <a:lstStyle/>
          <a:p>
            <a:endParaRPr lang="es-MX"/>
          </a:p>
        </p:txBody>
      </p:sp>
      <p:sp>
        <p:nvSpPr>
          <p:cNvPr id="50" name="Text Placeholder 33">
            <a:extLst>
              <a:ext uri="{FF2B5EF4-FFF2-40B4-BE49-F238E27FC236}">
                <a16:creationId xmlns:a16="http://schemas.microsoft.com/office/drawing/2014/main" id="{9876B448-B798-4583-AB10-BEC7B8E085E7}"/>
              </a:ext>
            </a:extLst>
          </p:cNvPr>
          <p:cNvSpPr>
            <a:spLocks noGrp="1"/>
          </p:cNvSpPr>
          <p:nvPr>
            <p:ph type="body" sz="quarter" idx="26" hasCustomPrompt="1"/>
          </p:nvPr>
        </p:nvSpPr>
        <p:spPr>
          <a:xfrm>
            <a:off x="16150178" y="4487819"/>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51" name="Text Placeholder 33">
            <a:extLst>
              <a:ext uri="{FF2B5EF4-FFF2-40B4-BE49-F238E27FC236}">
                <a16:creationId xmlns:a16="http://schemas.microsoft.com/office/drawing/2014/main" id="{3743A1DC-7151-4F9E-B034-08340CC9DF78}"/>
              </a:ext>
            </a:extLst>
          </p:cNvPr>
          <p:cNvSpPr>
            <a:spLocks noGrp="1"/>
          </p:cNvSpPr>
          <p:nvPr>
            <p:ph type="body" sz="quarter" idx="27" hasCustomPrompt="1"/>
          </p:nvPr>
        </p:nvSpPr>
        <p:spPr>
          <a:xfrm>
            <a:off x="16174159" y="5157744"/>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52" name="Picture Placeholder 29">
            <a:extLst>
              <a:ext uri="{FF2B5EF4-FFF2-40B4-BE49-F238E27FC236}">
                <a16:creationId xmlns:a16="http://schemas.microsoft.com/office/drawing/2014/main" id="{56F66CA6-8E49-44ED-A359-ABFC307C9F9E}"/>
              </a:ext>
            </a:extLst>
          </p:cNvPr>
          <p:cNvSpPr>
            <a:spLocks noGrp="1"/>
          </p:cNvSpPr>
          <p:nvPr>
            <p:ph type="pic" sz="quarter" idx="28"/>
          </p:nvPr>
        </p:nvSpPr>
        <p:spPr>
          <a:xfrm>
            <a:off x="1158101" y="6167167"/>
            <a:ext cx="2209800" cy="2209800"/>
          </a:xfrm>
          <a:prstGeom prst="ellipse">
            <a:avLst/>
          </a:prstGeom>
          <a:solidFill>
            <a:schemeClr val="bg1">
              <a:lumMod val="95000"/>
            </a:schemeClr>
          </a:solidFill>
        </p:spPr>
        <p:txBody>
          <a:bodyPr/>
          <a:lstStyle/>
          <a:p>
            <a:endParaRPr lang="es-MX"/>
          </a:p>
        </p:txBody>
      </p:sp>
      <p:sp>
        <p:nvSpPr>
          <p:cNvPr id="53" name="Text Placeholder 33">
            <a:extLst>
              <a:ext uri="{FF2B5EF4-FFF2-40B4-BE49-F238E27FC236}">
                <a16:creationId xmlns:a16="http://schemas.microsoft.com/office/drawing/2014/main" id="{257680FC-C748-47F9-8B53-C6A618AF5C4D}"/>
              </a:ext>
            </a:extLst>
          </p:cNvPr>
          <p:cNvSpPr>
            <a:spLocks noGrp="1"/>
          </p:cNvSpPr>
          <p:nvPr>
            <p:ph type="body" sz="quarter" idx="29" hasCustomPrompt="1"/>
          </p:nvPr>
        </p:nvSpPr>
        <p:spPr>
          <a:xfrm>
            <a:off x="612648" y="8469430"/>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54" name="Text Placeholder 33">
            <a:extLst>
              <a:ext uri="{FF2B5EF4-FFF2-40B4-BE49-F238E27FC236}">
                <a16:creationId xmlns:a16="http://schemas.microsoft.com/office/drawing/2014/main" id="{2C89DDE4-76B2-404F-ADC8-CA34167F509B}"/>
              </a:ext>
            </a:extLst>
          </p:cNvPr>
          <p:cNvSpPr>
            <a:spLocks noGrp="1"/>
          </p:cNvSpPr>
          <p:nvPr>
            <p:ph type="body" sz="quarter" idx="30" hasCustomPrompt="1"/>
          </p:nvPr>
        </p:nvSpPr>
        <p:spPr>
          <a:xfrm>
            <a:off x="636629" y="9139355"/>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55" name="Picture Placeholder 29">
            <a:extLst>
              <a:ext uri="{FF2B5EF4-FFF2-40B4-BE49-F238E27FC236}">
                <a16:creationId xmlns:a16="http://schemas.microsoft.com/office/drawing/2014/main" id="{C26DACF4-299D-4794-802B-0F4CA1BFEBBA}"/>
              </a:ext>
            </a:extLst>
          </p:cNvPr>
          <p:cNvSpPr>
            <a:spLocks noGrp="1"/>
          </p:cNvSpPr>
          <p:nvPr>
            <p:ph type="pic" sz="quarter" idx="31"/>
          </p:nvPr>
        </p:nvSpPr>
        <p:spPr>
          <a:xfrm>
            <a:off x="5062089" y="6181712"/>
            <a:ext cx="2209800" cy="2209800"/>
          </a:xfrm>
          <a:prstGeom prst="ellipse">
            <a:avLst/>
          </a:prstGeom>
          <a:solidFill>
            <a:schemeClr val="bg1">
              <a:lumMod val="95000"/>
            </a:schemeClr>
          </a:solidFill>
        </p:spPr>
        <p:txBody>
          <a:bodyPr/>
          <a:lstStyle/>
          <a:p>
            <a:endParaRPr lang="es-MX"/>
          </a:p>
        </p:txBody>
      </p:sp>
      <p:sp>
        <p:nvSpPr>
          <p:cNvPr id="56" name="Text Placeholder 33">
            <a:extLst>
              <a:ext uri="{FF2B5EF4-FFF2-40B4-BE49-F238E27FC236}">
                <a16:creationId xmlns:a16="http://schemas.microsoft.com/office/drawing/2014/main" id="{2A17982C-5817-4204-8047-3BD2EF3A6C09}"/>
              </a:ext>
            </a:extLst>
          </p:cNvPr>
          <p:cNvSpPr>
            <a:spLocks noGrp="1"/>
          </p:cNvSpPr>
          <p:nvPr>
            <p:ph type="body" sz="quarter" idx="32" hasCustomPrompt="1"/>
          </p:nvPr>
        </p:nvSpPr>
        <p:spPr>
          <a:xfrm>
            <a:off x="4516636" y="8483975"/>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57" name="Text Placeholder 33">
            <a:extLst>
              <a:ext uri="{FF2B5EF4-FFF2-40B4-BE49-F238E27FC236}">
                <a16:creationId xmlns:a16="http://schemas.microsoft.com/office/drawing/2014/main" id="{24B4060D-4AC2-45A4-A828-20D830D74042}"/>
              </a:ext>
            </a:extLst>
          </p:cNvPr>
          <p:cNvSpPr>
            <a:spLocks noGrp="1"/>
          </p:cNvSpPr>
          <p:nvPr>
            <p:ph type="body" sz="quarter" idx="33" hasCustomPrompt="1"/>
          </p:nvPr>
        </p:nvSpPr>
        <p:spPr>
          <a:xfrm>
            <a:off x="4540617" y="9153900"/>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58" name="Picture Placeholder 29">
            <a:extLst>
              <a:ext uri="{FF2B5EF4-FFF2-40B4-BE49-F238E27FC236}">
                <a16:creationId xmlns:a16="http://schemas.microsoft.com/office/drawing/2014/main" id="{094A2483-95D4-42B8-B90B-2B741E0FEA20}"/>
              </a:ext>
            </a:extLst>
          </p:cNvPr>
          <p:cNvSpPr>
            <a:spLocks noGrp="1"/>
          </p:cNvSpPr>
          <p:nvPr>
            <p:ph type="pic" sz="quarter" idx="34"/>
          </p:nvPr>
        </p:nvSpPr>
        <p:spPr>
          <a:xfrm>
            <a:off x="8976635" y="6181712"/>
            <a:ext cx="2209800" cy="2209800"/>
          </a:xfrm>
          <a:prstGeom prst="ellipse">
            <a:avLst/>
          </a:prstGeom>
          <a:solidFill>
            <a:schemeClr val="bg1">
              <a:lumMod val="95000"/>
            </a:schemeClr>
          </a:solidFill>
        </p:spPr>
        <p:txBody>
          <a:bodyPr/>
          <a:lstStyle/>
          <a:p>
            <a:endParaRPr lang="es-MX"/>
          </a:p>
        </p:txBody>
      </p:sp>
      <p:sp>
        <p:nvSpPr>
          <p:cNvPr id="59" name="Text Placeholder 33">
            <a:extLst>
              <a:ext uri="{FF2B5EF4-FFF2-40B4-BE49-F238E27FC236}">
                <a16:creationId xmlns:a16="http://schemas.microsoft.com/office/drawing/2014/main" id="{A8228FF0-A554-43FB-B098-253090F91861}"/>
              </a:ext>
            </a:extLst>
          </p:cNvPr>
          <p:cNvSpPr>
            <a:spLocks noGrp="1"/>
          </p:cNvSpPr>
          <p:nvPr>
            <p:ph type="body" sz="quarter" idx="35" hasCustomPrompt="1"/>
          </p:nvPr>
        </p:nvSpPr>
        <p:spPr>
          <a:xfrm>
            <a:off x="8431182" y="8483975"/>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60" name="Text Placeholder 33">
            <a:extLst>
              <a:ext uri="{FF2B5EF4-FFF2-40B4-BE49-F238E27FC236}">
                <a16:creationId xmlns:a16="http://schemas.microsoft.com/office/drawing/2014/main" id="{64543487-EF0E-4BD9-9EA1-9D02E6A04425}"/>
              </a:ext>
            </a:extLst>
          </p:cNvPr>
          <p:cNvSpPr>
            <a:spLocks noGrp="1"/>
          </p:cNvSpPr>
          <p:nvPr>
            <p:ph type="body" sz="quarter" idx="36" hasCustomPrompt="1"/>
          </p:nvPr>
        </p:nvSpPr>
        <p:spPr>
          <a:xfrm>
            <a:off x="8455163" y="9153900"/>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61" name="Picture Placeholder 29">
            <a:extLst>
              <a:ext uri="{FF2B5EF4-FFF2-40B4-BE49-F238E27FC236}">
                <a16:creationId xmlns:a16="http://schemas.microsoft.com/office/drawing/2014/main" id="{3BFED45D-BD9A-4720-904F-6972788C2B91}"/>
              </a:ext>
            </a:extLst>
          </p:cNvPr>
          <p:cNvSpPr>
            <a:spLocks noGrp="1"/>
          </p:cNvSpPr>
          <p:nvPr>
            <p:ph type="pic" sz="quarter" idx="37"/>
          </p:nvPr>
        </p:nvSpPr>
        <p:spPr>
          <a:xfrm>
            <a:off x="12869744" y="6181712"/>
            <a:ext cx="2209800" cy="2209800"/>
          </a:xfrm>
          <a:prstGeom prst="ellipse">
            <a:avLst/>
          </a:prstGeom>
          <a:solidFill>
            <a:schemeClr val="bg1">
              <a:lumMod val="95000"/>
            </a:schemeClr>
          </a:solidFill>
        </p:spPr>
        <p:txBody>
          <a:bodyPr/>
          <a:lstStyle/>
          <a:p>
            <a:endParaRPr lang="es-MX"/>
          </a:p>
        </p:txBody>
      </p:sp>
      <p:sp>
        <p:nvSpPr>
          <p:cNvPr id="62" name="Text Placeholder 33">
            <a:extLst>
              <a:ext uri="{FF2B5EF4-FFF2-40B4-BE49-F238E27FC236}">
                <a16:creationId xmlns:a16="http://schemas.microsoft.com/office/drawing/2014/main" id="{88C2B752-0519-4065-B701-E8B8C59854D6}"/>
              </a:ext>
            </a:extLst>
          </p:cNvPr>
          <p:cNvSpPr>
            <a:spLocks noGrp="1"/>
          </p:cNvSpPr>
          <p:nvPr>
            <p:ph type="body" sz="quarter" idx="38" hasCustomPrompt="1"/>
          </p:nvPr>
        </p:nvSpPr>
        <p:spPr>
          <a:xfrm>
            <a:off x="12324291" y="8483975"/>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63" name="Text Placeholder 33">
            <a:extLst>
              <a:ext uri="{FF2B5EF4-FFF2-40B4-BE49-F238E27FC236}">
                <a16:creationId xmlns:a16="http://schemas.microsoft.com/office/drawing/2014/main" id="{A6CCC71B-C56F-432C-A01C-984FEB653312}"/>
              </a:ext>
            </a:extLst>
          </p:cNvPr>
          <p:cNvSpPr>
            <a:spLocks noGrp="1"/>
          </p:cNvSpPr>
          <p:nvPr>
            <p:ph type="body" sz="quarter" idx="39" hasCustomPrompt="1"/>
          </p:nvPr>
        </p:nvSpPr>
        <p:spPr>
          <a:xfrm>
            <a:off x="12348272" y="9153900"/>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64" name="Picture Placeholder 29">
            <a:extLst>
              <a:ext uri="{FF2B5EF4-FFF2-40B4-BE49-F238E27FC236}">
                <a16:creationId xmlns:a16="http://schemas.microsoft.com/office/drawing/2014/main" id="{93674F5D-3CFB-4303-99D8-2EF515252766}"/>
              </a:ext>
            </a:extLst>
          </p:cNvPr>
          <p:cNvSpPr>
            <a:spLocks noGrp="1"/>
          </p:cNvSpPr>
          <p:nvPr>
            <p:ph type="pic" sz="quarter" idx="40"/>
          </p:nvPr>
        </p:nvSpPr>
        <p:spPr>
          <a:xfrm>
            <a:off x="16695631" y="6181712"/>
            <a:ext cx="2209800" cy="2209800"/>
          </a:xfrm>
          <a:prstGeom prst="ellipse">
            <a:avLst/>
          </a:prstGeom>
          <a:solidFill>
            <a:schemeClr val="bg1">
              <a:lumMod val="95000"/>
            </a:schemeClr>
          </a:solidFill>
        </p:spPr>
        <p:txBody>
          <a:bodyPr/>
          <a:lstStyle/>
          <a:p>
            <a:endParaRPr lang="es-MX"/>
          </a:p>
        </p:txBody>
      </p:sp>
      <p:sp>
        <p:nvSpPr>
          <p:cNvPr id="65" name="Text Placeholder 33">
            <a:extLst>
              <a:ext uri="{FF2B5EF4-FFF2-40B4-BE49-F238E27FC236}">
                <a16:creationId xmlns:a16="http://schemas.microsoft.com/office/drawing/2014/main" id="{0019299E-A537-48E4-8095-01F52E40ECD7}"/>
              </a:ext>
            </a:extLst>
          </p:cNvPr>
          <p:cNvSpPr>
            <a:spLocks noGrp="1"/>
          </p:cNvSpPr>
          <p:nvPr>
            <p:ph type="body" sz="quarter" idx="41" hasCustomPrompt="1"/>
          </p:nvPr>
        </p:nvSpPr>
        <p:spPr>
          <a:xfrm>
            <a:off x="16150178" y="8483975"/>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66" name="Text Placeholder 33">
            <a:extLst>
              <a:ext uri="{FF2B5EF4-FFF2-40B4-BE49-F238E27FC236}">
                <a16:creationId xmlns:a16="http://schemas.microsoft.com/office/drawing/2014/main" id="{F76E1069-A03C-427C-8DCF-2F12A5378DE3}"/>
              </a:ext>
            </a:extLst>
          </p:cNvPr>
          <p:cNvSpPr>
            <a:spLocks noGrp="1"/>
          </p:cNvSpPr>
          <p:nvPr>
            <p:ph type="body" sz="quarter" idx="42" hasCustomPrompt="1"/>
          </p:nvPr>
        </p:nvSpPr>
        <p:spPr>
          <a:xfrm>
            <a:off x="16174159" y="9153900"/>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44" name="Text Placeholder 3">
            <a:extLst>
              <a:ext uri="{FF2B5EF4-FFF2-40B4-BE49-F238E27FC236}">
                <a16:creationId xmlns:a16="http://schemas.microsoft.com/office/drawing/2014/main" id="{A2432889-D60C-1149-9D9E-DFCEFAD01B4A}"/>
              </a:ext>
            </a:extLst>
          </p:cNvPr>
          <p:cNvSpPr>
            <a:spLocks noGrp="1"/>
          </p:cNvSpPr>
          <p:nvPr>
            <p:ph type="body" sz="quarter" idx="11" hasCustomPrompt="1"/>
          </p:nvPr>
        </p:nvSpPr>
        <p:spPr>
          <a:xfrm>
            <a:off x="2216150" y="10226675"/>
            <a:ext cx="14002257"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pic>
        <p:nvPicPr>
          <p:cNvPr id="48" name="Picture 4">
            <a:extLst>
              <a:ext uri="{FF2B5EF4-FFF2-40B4-BE49-F238E27FC236}">
                <a16:creationId xmlns:a16="http://schemas.microsoft.com/office/drawing/2014/main" id="{BD160EDD-4282-4844-A08D-AAD794C9638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7540" b="17540"/>
          <a:stretch/>
        </p:blipFill>
        <p:spPr bwMode="auto">
          <a:xfrm>
            <a:off x="16452849" y="10150475"/>
            <a:ext cx="3276601" cy="70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032742"/>
      </p:ext>
    </p:extLst>
  </p:cSld>
  <p:clrMapOvr>
    <a:masterClrMapping/>
  </p:clrMapOvr>
  <p:hf hdr="0" dt="0"/>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18 AES Internal [Chart]">
    <p:spTree>
      <p:nvGrpSpPr>
        <p:cNvPr id="1" name=""/>
        <p:cNvGrpSpPr/>
        <p:nvPr/>
      </p:nvGrpSpPr>
      <p:grpSpPr>
        <a:xfrm>
          <a:off x="0" y="0"/>
          <a:ext cx="0" cy="0"/>
          <a:chOff x="0" y="0"/>
          <a:chExt cx="0" cy="0"/>
        </a:xfrm>
      </p:grpSpPr>
      <p:sp>
        <p:nvSpPr>
          <p:cNvPr id="5" name="Title 4"/>
          <p:cNvSpPr>
            <a:spLocks noGrp="1"/>
          </p:cNvSpPr>
          <p:nvPr>
            <p:ph type="title"/>
          </p:nvPr>
        </p:nvSpPr>
        <p:spPr>
          <a:xfrm>
            <a:off x="612648" y="1609344"/>
            <a:ext cx="18050002" cy="1692771"/>
          </a:xfrm>
        </p:spPr>
        <p:txBody>
          <a:bodyPr/>
          <a:lstStyle>
            <a:lvl1pPr algn="l">
              <a:lnSpc>
                <a:spcPts val="6600"/>
              </a:lnSpc>
              <a:spcBef>
                <a:spcPts val="0"/>
              </a:spcBef>
              <a:defRPr sz="7200" kern="1200" spc="-10" baseline="0"/>
            </a:lvl1pPr>
          </a:lstStyle>
          <a:p>
            <a:r>
              <a:rPr lang="en-US"/>
              <a:t>Click to edit Master title style</a:t>
            </a:r>
          </a:p>
        </p:txBody>
      </p:sp>
      <p:sp>
        <p:nvSpPr>
          <p:cNvPr id="7" name="Text Placeholder 6"/>
          <p:cNvSpPr>
            <a:spLocks noGrp="1"/>
          </p:cNvSpPr>
          <p:nvPr>
            <p:ph type="body" sz="quarter" idx="11"/>
          </p:nvPr>
        </p:nvSpPr>
        <p:spPr>
          <a:xfrm>
            <a:off x="612775" y="502920"/>
            <a:ext cx="18881725"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9" name="Text Placeholder 5"/>
          <p:cNvSpPr>
            <a:spLocks noGrp="1"/>
          </p:cNvSpPr>
          <p:nvPr>
            <p:ph type="body" sz="quarter" idx="17"/>
          </p:nvPr>
        </p:nvSpPr>
        <p:spPr>
          <a:xfrm>
            <a:off x="612648" y="3670300"/>
            <a:ext cx="8144002" cy="6678613"/>
          </a:xfrm>
        </p:spPr>
        <p:txBody>
          <a:bodyPr/>
          <a:lstStyle>
            <a:lvl1pPr>
              <a:lnSpc>
                <a:spcPct val="100000"/>
              </a:lnSpc>
              <a:spcBef>
                <a:spcPts val="800"/>
              </a:spcBef>
              <a:spcAft>
                <a:spcPts val="800"/>
              </a:spcAft>
              <a:defRPr sz="36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2pPr>
            <a:lvl3pPr marL="34290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3pPr>
            <a:lvl4pPr marL="116586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5"/>
          <p:cNvSpPr>
            <a:spLocks noGrp="1"/>
          </p:cNvSpPr>
          <p:nvPr>
            <p:ph type="body" sz="quarter" idx="18"/>
          </p:nvPr>
        </p:nvSpPr>
        <p:spPr>
          <a:xfrm>
            <a:off x="10585450" y="3673475"/>
            <a:ext cx="8144002" cy="6678613"/>
          </a:xfrm>
        </p:spPr>
        <p:txBody>
          <a:bodyPr/>
          <a:lstStyle>
            <a:lvl1pPr>
              <a:lnSpc>
                <a:spcPct val="100000"/>
              </a:lnSpc>
              <a:spcBef>
                <a:spcPts val="800"/>
              </a:spcBef>
              <a:spcAft>
                <a:spcPts val="800"/>
              </a:spcAft>
              <a:defRPr sz="36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2pPr>
            <a:lvl3pPr marL="34290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3pPr>
            <a:lvl4pPr marL="116586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Holder 6">
            <a:extLst>
              <a:ext uri="{FF2B5EF4-FFF2-40B4-BE49-F238E27FC236}">
                <a16:creationId xmlns:a16="http://schemas.microsoft.com/office/drawing/2014/main" id="{F4D20BAC-CCF5-5D47-888D-B2DE457F81F3}"/>
              </a:ext>
            </a:extLst>
          </p:cNvPr>
          <p:cNvSpPr>
            <a:spLocks noGrp="1"/>
          </p:cNvSpPr>
          <p:nvPr>
            <p:ph type="sldNum" sz="quarter" idx="19"/>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B942FB10-F109-1146-8A3F-31475A5B8F6E}" type="slidenum">
              <a:rPr lang="en-US" altLang="en-US"/>
              <a:pPr/>
              <a:t>‹#›</a:t>
            </a:fld>
            <a:endParaRPr lang="en-US" altLang="en-US"/>
          </a:p>
        </p:txBody>
      </p:sp>
      <p:sp>
        <p:nvSpPr>
          <p:cNvPr id="11" name="Text Placeholder 3">
            <a:extLst>
              <a:ext uri="{FF2B5EF4-FFF2-40B4-BE49-F238E27FC236}">
                <a16:creationId xmlns:a16="http://schemas.microsoft.com/office/drawing/2014/main" id="{90903F0E-BF54-804E-B9CB-2B4AA315BDC2}"/>
              </a:ext>
            </a:extLst>
          </p:cNvPr>
          <p:cNvSpPr>
            <a:spLocks noGrp="1"/>
          </p:cNvSpPr>
          <p:nvPr>
            <p:ph type="body" sz="quarter" idx="20" hasCustomPrompt="1"/>
          </p:nvPr>
        </p:nvSpPr>
        <p:spPr>
          <a:xfrm>
            <a:off x="2216150" y="10226675"/>
            <a:ext cx="14002257"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pic>
        <p:nvPicPr>
          <p:cNvPr id="14" name="Picture 4">
            <a:extLst>
              <a:ext uri="{FF2B5EF4-FFF2-40B4-BE49-F238E27FC236}">
                <a16:creationId xmlns:a16="http://schemas.microsoft.com/office/drawing/2014/main" id="{405372D9-2501-E444-B8AE-EFE9DC7BCCD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7540" b="17540"/>
          <a:stretch/>
        </p:blipFill>
        <p:spPr bwMode="auto">
          <a:xfrm>
            <a:off x="16452849" y="10150475"/>
            <a:ext cx="3276601" cy="70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0562936"/>
      </p:ext>
    </p:extLst>
  </p:cSld>
  <p:clrMapOvr>
    <a:masterClrMapping/>
  </p:clrMapOvr>
  <p:hf hdr="0" dt="0"/>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1_18 AES Internal [Chart]">
    <p:spTree>
      <p:nvGrpSpPr>
        <p:cNvPr id="1" name=""/>
        <p:cNvGrpSpPr/>
        <p:nvPr/>
      </p:nvGrpSpPr>
      <p:grpSpPr>
        <a:xfrm>
          <a:off x="0" y="0"/>
          <a:ext cx="0" cy="0"/>
          <a:chOff x="0" y="0"/>
          <a:chExt cx="0" cy="0"/>
        </a:xfrm>
      </p:grpSpPr>
      <p:sp>
        <p:nvSpPr>
          <p:cNvPr id="5" name="Title 4"/>
          <p:cNvSpPr>
            <a:spLocks noGrp="1"/>
          </p:cNvSpPr>
          <p:nvPr>
            <p:ph type="title"/>
          </p:nvPr>
        </p:nvSpPr>
        <p:spPr>
          <a:xfrm>
            <a:off x="612648" y="1609344"/>
            <a:ext cx="9134602" cy="1692771"/>
          </a:xfrm>
        </p:spPr>
        <p:txBody>
          <a:bodyPr/>
          <a:lstStyle>
            <a:lvl1pPr algn="l">
              <a:lnSpc>
                <a:spcPts val="6600"/>
              </a:lnSpc>
              <a:spcBef>
                <a:spcPts val="0"/>
              </a:spcBef>
              <a:defRPr sz="7200" kern="1200" spc="-10" baseline="0"/>
            </a:lvl1pPr>
          </a:lstStyle>
          <a:p>
            <a:r>
              <a:rPr lang="en-US"/>
              <a:t>Click to edit Master title style</a:t>
            </a:r>
          </a:p>
        </p:txBody>
      </p:sp>
      <p:sp>
        <p:nvSpPr>
          <p:cNvPr id="7" name="Text Placeholder 6"/>
          <p:cNvSpPr>
            <a:spLocks noGrp="1"/>
          </p:cNvSpPr>
          <p:nvPr>
            <p:ph type="body" sz="quarter" idx="11"/>
          </p:nvPr>
        </p:nvSpPr>
        <p:spPr>
          <a:xfrm>
            <a:off x="612775" y="502920"/>
            <a:ext cx="18881725"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9" name="Text Placeholder 5"/>
          <p:cNvSpPr>
            <a:spLocks noGrp="1"/>
          </p:cNvSpPr>
          <p:nvPr>
            <p:ph type="body" sz="quarter" idx="17"/>
          </p:nvPr>
        </p:nvSpPr>
        <p:spPr>
          <a:xfrm>
            <a:off x="612648" y="3670300"/>
            <a:ext cx="9134602" cy="6678613"/>
          </a:xfrm>
        </p:spPr>
        <p:txBody>
          <a:bodyPr/>
          <a:lstStyle>
            <a:lvl1pPr>
              <a:lnSpc>
                <a:spcPct val="100000"/>
              </a:lnSpc>
              <a:spcBef>
                <a:spcPts val="800"/>
              </a:spcBef>
              <a:spcAft>
                <a:spcPts val="800"/>
              </a:spcAft>
              <a:defRPr sz="36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2pPr>
            <a:lvl3pPr marL="34290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3pPr>
            <a:lvl4pPr marL="116586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Holder 6">
            <a:extLst>
              <a:ext uri="{FF2B5EF4-FFF2-40B4-BE49-F238E27FC236}">
                <a16:creationId xmlns:a16="http://schemas.microsoft.com/office/drawing/2014/main" id="{6098BE1C-8C29-374E-A40D-86FBE9B4455E}"/>
              </a:ext>
            </a:extLst>
          </p:cNvPr>
          <p:cNvSpPr>
            <a:spLocks noGrp="1"/>
          </p:cNvSpPr>
          <p:nvPr>
            <p:ph type="sldNum" sz="quarter" idx="18"/>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A5C3DAC1-5F26-9F46-8292-9737C6AD2170}" type="slidenum">
              <a:rPr lang="en-US" altLang="en-US"/>
              <a:pPr/>
              <a:t>‹#›</a:t>
            </a:fld>
            <a:endParaRPr lang="en-US" altLang="en-US"/>
          </a:p>
        </p:txBody>
      </p:sp>
      <p:sp>
        <p:nvSpPr>
          <p:cNvPr id="11" name="Text Placeholder 3">
            <a:extLst>
              <a:ext uri="{FF2B5EF4-FFF2-40B4-BE49-F238E27FC236}">
                <a16:creationId xmlns:a16="http://schemas.microsoft.com/office/drawing/2014/main" id="{71BDA8AB-0805-D84E-86CA-53DB86A9DAB8}"/>
              </a:ext>
            </a:extLst>
          </p:cNvPr>
          <p:cNvSpPr>
            <a:spLocks noGrp="1"/>
          </p:cNvSpPr>
          <p:nvPr>
            <p:ph type="body" sz="quarter" idx="19" hasCustomPrompt="1"/>
          </p:nvPr>
        </p:nvSpPr>
        <p:spPr>
          <a:xfrm>
            <a:off x="2216150" y="10226675"/>
            <a:ext cx="14002257"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pic>
        <p:nvPicPr>
          <p:cNvPr id="12" name="Picture 4">
            <a:extLst>
              <a:ext uri="{FF2B5EF4-FFF2-40B4-BE49-F238E27FC236}">
                <a16:creationId xmlns:a16="http://schemas.microsoft.com/office/drawing/2014/main" id="{E0638994-A425-8041-81F9-C28378CB033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7540" b="17540"/>
          <a:stretch/>
        </p:blipFill>
        <p:spPr bwMode="auto">
          <a:xfrm>
            <a:off x="16452849" y="10150475"/>
            <a:ext cx="3276601" cy="70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82518"/>
      </p:ext>
    </p:extLst>
  </p:cSld>
  <p:clrMapOvr>
    <a:masterClrMapping/>
  </p:clrMapOvr>
  <p:hf hdr="0" dt="0"/>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AES Blank [Title]">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612775" y="502920"/>
            <a:ext cx="18881725"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5" name="Holder 6">
            <a:extLst>
              <a:ext uri="{FF2B5EF4-FFF2-40B4-BE49-F238E27FC236}">
                <a16:creationId xmlns:a16="http://schemas.microsoft.com/office/drawing/2014/main" id="{E87FF05E-9C77-9F4A-8239-C982344B1051}"/>
              </a:ext>
            </a:extLst>
          </p:cNvPr>
          <p:cNvSpPr>
            <a:spLocks noGrp="1"/>
          </p:cNvSpPr>
          <p:nvPr>
            <p:ph type="sldNum" sz="quarter" idx="13"/>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E94B6E85-3FF2-5C48-B078-80E9A203431A}" type="slidenum">
              <a:rPr lang="en-US" altLang="en-US"/>
              <a:pPr/>
              <a:t>‹#›</a:t>
            </a:fld>
            <a:endParaRPr lang="en-US" altLang="en-US"/>
          </a:p>
        </p:txBody>
      </p:sp>
      <p:sp>
        <p:nvSpPr>
          <p:cNvPr id="8" name="Text Placeholder 3">
            <a:extLst>
              <a:ext uri="{FF2B5EF4-FFF2-40B4-BE49-F238E27FC236}">
                <a16:creationId xmlns:a16="http://schemas.microsoft.com/office/drawing/2014/main" id="{B6F8D3E6-DE7B-4F44-B066-6559BF30931C}"/>
              </a:ext>
            </a:extLst>
          </p:cNvPr>
          <p:cNvSpPr>
            <a:spLocks noGrp="1"/>
          </p:cNvSpPr>
          <p:nvPr>
            <p:ph type="body" sz="quarter" idx="14" hasCustomPrompt="1"/>
          </p:nvPr>
        </p:nvSpPr>
        <p:spPr>
          <a:xfrm>
            <a:off x="2216150" y="10226675"/>
            <a:ext cx="14002257"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pic>
        <p:nvPicPr>
          <p:cNvPr id="9" name="Picture 4">
            <a:extLst>
              <a:ext uri="{FF2B5EF4-FFF2-40B4-BE49-F238E27FC236}">
                <a16:creationId xmlns:a16="http://schemas.microsoft.com/office/drawing/2014/main" id="{4A41A344-A76D-D647-B0F6-B7DE20C396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7540" b="17540"/>
          <a:stretch/>
        </p:blipFill>
        <p:spPr bwMode="auto">
          <a:xfrm>
            <a:off x="16452849" y="10150475"/>
            <a:ext cx="3276601" cy="70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9101375"/>
      </p:ext>
    </p:extLst>
  </p:cSld>
  <p:clrMapOvr>
    <a:masterClrMapping/>
  </p:clrMapOvr>
  <p:hf hdr="0" dt="0"/>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AES Blank">
    <p:spTree>
      <p:nvGrpSpPr>
        <p:cNvPr id="1" name=""/>
        <p:cNvGrpSpPr/>
        <p:nvPr/>
      </p:nvGrpSpPr>
      <p:grpSpPr>
        <a:xfrm>
          <a:off x="0" y="0"/>
          <a:ext cx="0" cy="0"/>
          <a:chOff x="0" y="0"/>
          <a:chExt cx="0" cy="0"/>
        </a:xfrm>
      </p:grpSpPr>
      <p:sp>
        <p:nvSpPr>
          <p:cNvPr id="4" name="Holder 6">
            <a:extLst>
              <a:ext uri="{FF2B5EF4-FFF2-40B4-BE49-F238E27FC236}">
                <a16:creationId xmlns:a16="http://schemas.microsoft.com/office/drawing/2014/main" id="{B789805F-E978-7B4A-AE98-DEB9B34A3001}"/>
              </a:ext>
            </a:extLst>
          </p:cNvPr>
          <p:cNvSpPr>
            <a:spLocks noGrp="1"/>
          </p:cNvSpPr>
          <p:nvPr>
            <p:ph type="sldNum" sz="quarter" idx="12"/>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1B72430E-36EE-6142-A3F0-5D895512D3CB}" type="slidenum">
              <a:rPr lang="en-US" altLang="en-US"/>
              <a:pPr/>
              <a:t>‹#›</a:t>
            </a:fld>
            <a:endParaRPr lang="en-US" altLang="en-US"/>
          </a:p>
        </p:txBody>
      </p:sp>
      <p:sp>
        <p:nvSpPr>
          <p:cNvPr id="6" name="Text Placeholder 3">
            <a:extLst>
              <a:ext uri="{FF2B5EF4-FFF2-40B4-BE49-F238E27FC236}">
                <a16:creationId xmlns:a16="http://schemas.microsoft.com/office/drawing/2014/main" id="{9EED38E7-4463-9747-A62E-D4EA37EF54AC}"/>
              </a:ext>
            </a:extLst>
          </p:cNvPr>
          <p:cNvSpPr>
            <a:spLocks noGrp="1"/>
          </p:cNvSpPr>
          <p:nvPr>
            <p:ph type="body" sz="quarter" idx="11" hasCustomPrompt="1"/>
          </p:nvPr>
        </p:nvSpPr>
        <p:spPr>
          <a:xfrm>
            <a:off x="2216150" y="10226675"/>
            <a:ext cx="14002257"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pic>
        <p:nvPicPr>
          <p:cNvPr id="7" name="Picture 4">
            <a:extLst>
              <a:ext uri="{FF2B5EF4-FFF2-40B4-BE49-F238E27FC236}">
                <a16:creationId xmlns:a16="http://schemas.microsoft.com/office/drawing/2014/main" id="{32AE592A-8098-554D-9BA7-85EBAA3DF5E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7540" b="17540"/>
          <a:stretch/>
        </p:blipFill>
        <p:spPr bwMode="auto">
          <a:xfrm>
            <a:off x="16452849" y="10150475"/>
            <a:ext cx="3276601" cy="70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0952441"/>
      </p:ext>
    </p:extLst>
  </p:cSld>
  <p:clrMapOvr>
    <a:masterClrMapping/>
  </p:clrMapOvr>
  <p:hf hdr="0" dt="0"/>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AES Blank [Gray]">
    <p:bg>
      <p:bgPr>
        <a:solidFill>
          <a:schemeClr val="bg2"/>
        </a:solidFill>
        <a:effectLst/>
      </p:bgPr>
    </p:bg>
    <p:spTree>
      <p:nvGrpSpPr>
        <p:cNvPr id="1" name=""/>
        <p:cNvGrpSpPr/>
        <p:nvPr/>
      </p:nvGrpSpPr>
      <p:grpSpPr>
        <a:xfrm>
          <a:off x="0" y="0"/>
          <a:ext cx="0" cy="0"/>
          <a:chOff x="0" y="0"/>
          <a:chExt cx="0" cy="0"/>
        </a:xfrm>
      </p:grpSpPr>
      <p:sp>
        <p:nvSpPr>
          <p:cNvPr id="4" name="Holder 6">
            <a:extLst>
              <a:ext uri="{FF2B5EF4-FFF2-40B4-BE49-F238E27FC236}">
                <a16:creationId xmlns:a16="http://schemas.microsoft.com/office/drawing/2014/main" id="{CEED1D4B-63A7-F04E-91AE-0F2A19D21964}"/>
              </a:ext>
            </a:extLst>
          </p:cNvPr>
          <p:cNvSpPr>
            <a:spLocks noGrp="1"/>
          </p:cNvSpPr>
          <p:nvPr>
            <p:ph type="sldNum" sz="quarter" idx="12"/>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4E179288-CFC1-F047-AA09-DBD0BEB302FA}" type="slidenum">
              <a:rPr lang="en-US" altLang="en-US"/>
              <a:pPr/>
              <a:t>‹#›</a:t>
            </a:fld>
            <a:endParaRPr lang="en-US" altLang="en-US"/>
          </a:p>
        </p:txBody>
      </p:sp>
      <p:sp>
        <p:nvSpPr>
          <p:cNvPr id="6" name="Text Placeholder 3">
            <a:extLst>
              <a:ext uri="{FF2B5EF4-FFF2-40B4-BE49-F238E27FC236}">
                <a16:creationId xmlns:a16="http://schemas.microsoft.com/office/drawing/2014/main" id="{3C0F7E5E-724A-EB4C-B02A-2EAF2F6FAF41}"/>
              </a:ext>
            </a:extLst>
          </p:cNvPr>
          <p:cNvSpPr>
            <a:spLocks noGrp="1"/>
          </p:cNvSpPr>
          <p:nvPr>
            <p:ph type="body" sz="quarter" idx="11" hasCustomPrompt="1"/>
          </p:nvPr>
        </p:nvSpPr>
        <p:spPr>
          <a:xfrm>
            <a:off x="2216150" y="10226675"/>
            <a:ext cx="14002257"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pic>
        <p:nvPicPr>
          <p:cNvPr id="7" name="Picture 4">
            <a:extLst>
              <a:ext uri="{FF2B5EF4-FFF2-40B4-BE49-F238E27FC236}">
                <a16:creationId xmlns:a16="http://schemas.microsoft.com/office/drawing/2014/main" id="{A42624BD-5A49-B749-920F-B9D07313D44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7540" b="17540"/>
          <a:stretch/>
        </p:blipFill>
        <p:spPr bwMode="auto">
          <a:xfrm>
            <a:off x="16452849" y="10150475"/>
            <a:ext cx="3276601" cy="70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8537370"/>
      </p:ext>
    </p:extLst>
  </p:cSld>
  <p:clrMapOvr>
    <a:overrideClrMapping bg1="lt1" tx1="dk1" bg2="lt2" tx2="dk2" accent1="accent1" accent2="accent2" accent3="accent3" accent4="accent4" accent5="accent5" accent6="accent6" hlink="hlink" folHlink="folHlink"/>
  </p:clrMapOvr>
  <p:hf hdr="0" dt="0"/>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1_8 AES Internal [2 Column]">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D4ADA8DC-DF6F-2B47-B01D-63C48DC530E9}"/>
              </a:ext>
            </a:extLst>
          </p:cNvPr>
          <p:cNvSpPr>
            <a:spLocks/>
          </p:cNvSpPr>
          <p:nvPr/>
        </p:nvSpPr>
        <p:spPr bwMode="auto">
          <a:xfrm>
            <a:off x="8615363" y="0"/>
            <a:ext cx="11488737" cy="11309350"/>
          </a:xfrm>
          <a:custGeom>
            <a:avLst/>
            <a:gdLst>
              <a:gd name="T0" fmla="*/ 0 w 11489690"/>
              <a:gd name="T1" fmla="*/ 11309191 h 11308715"/>
              <a:gd name="T2" fmla="*/ 11488225 w 11489690"/>
              <a:gd name="T3" fmla="*/ 11309191 h 11308715"/>
              <a:gd name="T4" fmla="*/ 11488225 w 11489690"/>
              <a:gd name="T5" fmla="*/ 0 h 11308715"/>
              <a:gd name="T6" fmla="*/ 0 w 11489690"/>
              <a:gd name="T7" fmla="*/ 0 h 11308715"/>
              <a:gd name="T8" fmla="*/ 0 w 11489690"/>
              <a:gd name="T9" fmla="*/ 11309191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9690" h="11308715">
                <a:moveTo>
                  <a:pt x="0" y="11308556"/>
                </a:moveTo>
                <a:lnTo>
                  <a:pt x="11489178" y="11308556"/>
                </a:lnTo>
                <a:lnTo>
                  <a:pt x="11489178" y="0"/>
                </a:lnTo>
                <a:lnTo>
                  <a:pt x="0" y="0"/>
                </a:lnTo>
                <a:lnTo>
                  <a:pt x="0" y="11308556"/>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 name="Title 4"/>
          <p:cNvSpPr>
            <a:spLocks noGrp="1"/>
          </p:cNvSpPr>
          <p:nvPr>
            <p:ph type="title"/>
          </p:nvPr>
        </p:nvSpPr>
        <p:spPr>
          <a:xfrm>
            <a:off x="615554" y="1609344"/>
            <a:ext cx="6083696" cy="1692771"/>
          </a:xfrm>
        </p:spPr>
        <p:txBody>
          <a:bodyPr>
            <a:noAutofit/>
          </a:bodyPr>
          <a:lstStyle>
            <a:lvl1pPr algn="l">
              <a:lnSpc>
                <a:spcPts val="6600"/>
              </a:lnSpc>
              <a:spcBef>
                <a:spcPts val="0"/>
              </a:spcBef>
              <a:defRPr sz="7000" kern="1200" spc="-10" baseline="0"/>
            </a:lvl1pPr>
          </a:lstStyle>
          <a:p>
            <a:r>
              <a:rPr lang="en-US"/>
              <a:t>Click to edit Master title style</a:t>
            </a:r>
          </a:p>
        </p:txBody>
      </p:sp>
      <p:sp>
        <p:nvSpPr>
          <p:cNvPr id="7" name="Text Placeholder 6"/>
          <p:cNvSpPr>
            <a:spLocks noGrp="1"/>
          </p:cNvSpPr>
          <p:nvPr>
            <p:ph type="body" sz="quarter" idx="11"/>
          </p:nvPr>
        </p:nvSpPr>
        <p:spPr>
          <a:xfrm>
            <a:off x="612775" y="502920"/>
            <a:ext cx="6083567" cy="507831"/>
          </a:xfrm>
        </p:spPr>
        <p:txBody>
          <a:bodyPr>
            <a:noAutofit/>
          </a:bodyPr>
          <a:lstStyle>
            <a:lvl1pPr marL="0">
              <a:spcBef>
                <a:spcPts val="0"/>
              </a:spcBef>
              <a:defRPr sz="3500" kern="1200" spc="-10" baseline="0">
                <a:latin typeface="Arial" charset="0"/>
                <a:ea typeface="Arial" charset="0"/>
                <a:cs typeface="Arial" charset="0"/>
              </a:defRPr>
            </a:lvl1pPr>
          </a:lstStyle>
          <a:p>
            <a:pPr lvl="0"/>
            <a:r>
              <a:rPr lang="en-US"/>
              <a:t>Click to edit Master text styles</a:t>
            </a:r>
          </a:p>
        </p:txBody>
      </p:sp>
      <p:sp>
        <p:nvSpPr>
          <p:cNvPr id="15" name="Text Placeholder 3"/>
          <p:cNvSpPr>
            <a:spLocks noGrp="1"/>
          </p:cNvSpPr>
          <p:nvPr>
            <p:ph type="body" sz="quarter" idx="16"/>
          </p:nvPr>
        </p:nvSpPr>
        <p:spPr>
          <a:xfrm>
            <a:off x="10213315" y="3670300"/>
            <a:ext cx="7687335" cy="6689852"/>
          </a:xfrm>
        </p:spPr>
        <p:txBody>
          <a:bodyPr>
            <a:normAutofit/>
          </a:bodyPr>
          <a:lstStyle>
            <a:lvl1pPr marL="731520" indent="-731520">
              <a:lnSpc>
                <a:spcPct val="100000"/>
              </a:lnSpc>
              <a:spcBef>
                <a:spcPts val="0"/>
              </a:spcBef>
              <a:spcAft>
                <a:spcPts val="800"/>
              </a:spcAft>
              <a:buFont typeface="System Font Regular"/>
              <a:buChar char="→"/>
              <a:defRPr sz="3500">
                <a:latin typeface="Arial" panose="020B0604020202020204" pitchFamily="34" charset="0"/>
                <a:cs typeface="Arial" panose="020B0604020202020204" pitchFamily="34" charset="0"/>
              </a:defRPr>
            </a:lvl1pPr>
            <a:lvl2pPr marL="1074420" indent="-342900">
              <a:spcBef>
                <a:spcPts val="800"/>
              </a:spcBef>
              <a:spcAft>
                <a:spcPts val="1800"/>
              </a:spcAft>
              <a:buFont typeface="Arial" panose="020B0604020202020204" pitchFamily="34" charset="0"/>
              <a:buChar char="•"/>
              <a:defRPr sz="2400">
                <a:latin typeface="Arial" panose="020B0604020202020204" pitchFamily="34" charset="0"/>
                <a:cs typeface="Arial" panose="020B0604020202020204" pitchFamily="34" charset="0"/>
              </a:defRPr>
            </a:lvl2pPr>
            <a:lvl3pPr marL="1554480" indent="-365760">
              <a:spcBef>
                <a:spcPts val="800"/>
              </a:spcBef>
              <a:spcAft>
                <a:spcPts val="80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0" name="Text Placeholder 5"/>
          <p:cNvSpPr>
            <a:spLocks noGrp="1"/>
          </p:cNvSpPr>
          <p:nvPr>
            <p:ph type="body" sz="quarter" idx="17"/>
          </p:nvPr>
        </p:nvSpPr>
        <p:spPr>
          <a:xfrm>
            <a:off x="612648" y="3670300"/>
            <a:ext cx="6096000" cy="6678613"/>
          </a:xfrm>
        </p:spPr>
        <p:txBody>
          <a:bodyPr/>
          <a:lstStyle>
            <a:lvl1pPr>
              <a:lnSpc>
                <a:spcPct val="100000"/>
              </a:lnSpc>
              <a:spcBef>
                <a:spcPts val="800"/>
              </a:spcBef>
              <a:spcAft>
                <a:spcPts val="800"/>
              </a:spcAft>
              <a:defRPr sz="35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500">
                <a:latin typeface="Arial" panose="020B0604020202020204" pitchFamily="34" charset="0"/>
                <a:cs typeface="Arial" panose="020B0604020202020204" pitchFamily="34" charset="0"/>
              </a:defRPr>
            </a:lvl2pPr>
            <a:lvl3pPr marL="34290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3pPr>
            <a:lvl4pPr marL="116586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3"/>
            <a:r>
              <a:rPr lang="en-US"/>
              <a:t>Third level</a:t>
            </a:r>
          </a:p>
          <a:p>
            <a:pPr lvl="4"/>
            <a:r>
              <a:rPr lang="en-US"/>
              <a:t>Fourth level</a:t>
            </a:r>
          </a:p>
        </p:txBody>
      </p:sp>
      <p:sp>
        <p:nvSpPr>
          <p:cNvPr id="11" name="Holder 6">
            <a:extLst>
              <a:ext uri="{FF2B5EF4-FFF2-40B4-BE49-F238E27FC236}">
                <a16:creationId xmlns:a16="http://schemas.microsoft.com/office/drawing/2014/main" id="{84210629-E74A-6347-B2A2-DB0EA6BFE829}"/>
              </a:ext>
            </a:extLst>
          </p:cNvPr>
          <p:cNvSpPr>
            <a:spLocks noGrp="1"/>
          </p:cNvSpPr>
          <p:nvPr>
            <p:ph type="sldNum" sz="quarter" idx="19"/>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ECD3D1B7-505F-DF4F-A8F3-49A449592534}" type="slidenum">
              <a:rPr lang="en-US" altLang="en-US"/>
              <a:pPr/>
              <a:t>‹#›</a:t>
            </a:fld>
            <a:endParaRPr lang="en-US" altLang="en-US"/>
          </a:p>
        </p:txBody>
      </p:sp>
      <p:sp>
        <p:nvSpPr>
          <p:cNvPr id="13" name="Text Placeholder 3">
            <a:extLst>
              <a:ext uri="{FF2B5EF4-FFF2-40B4-BE49-F238E27FC236}">
                <a16:creationId xmlns:a16="http://schemas.microsoft.com/office/drawing/2014/main" id="{2D56EEC6-6842-E84B-97B3-B7B5038836BF}"/>
              </a:ext>
            </a:extLst>
          </p:cNvPr>
          <p:cNvSpPr>
            <a:spLocks noGrp="1"/>
          </p:cNvSpPr>
          <p:nvPr>
            <p:ph type="body" sz="quarter" idx="20" hasCustomPrompt="1"/>
          </p:nvPr>
        </p:nvSpPr>
        <p:spPr>
          <a:xfrm>
            <a:off x="2216150" y="10150475"/>
            <a:ext cx="5789613"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pic>
        <p:nvPicPr>
          <p:cNvPr id="14" name="Picture 4">
            <a:extLst>
              <a:ext uri="{FF2B5EF4-FFF2-40B4-BE49-F238E27FC236}">
                <a16:creationId xmlns:a16="http://schemas.microsoft.com/office/drawing/2014/main" id="{C2592743-36C9-E044-9875-8D7DF84CA0A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7540" b="17540"/>
          <a:stretch/>
        </p:blipFill>
        <p:spPr bwMode="auto">
          <a:xfrm>
            <a:off x="16452849" y="10150475"/>
            <a:ext cx="3276601" cy="70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7091419"/>
      </p:ext>
    </p:extLst>
  </p:cSld>
  <p:clrMapOvr>
    <a:masterClrMapping/>
  </p:clrMapOvr>
  <p:hf hdr="0" dt="0"/>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4.1 Statement">
    <p:spTree>
      <p:nvGrpSpPr>
        <p:cNvPr id="1" name=""/>
        <p:cNvGrpSpPr/>
        <p:nvPr/>
      </p:nvGrpSpPr>
      <p:grpSpPr>
        <a:xfrm>
          <a:off x="0" y="0"/>
          <a:ext cx="0" cy="0"/>
          <a:chOff x="0" y="0"/>
          <a:chExt cx="0" cy="0"/>
        </a:xfrm>
      </p:grpSpPr>
      <p:sp>
        <p:nvSpPr>
          <p:cNvPr id="8" name="Holder 6"/>
          <p:cNvSpPr>
            <a:spLocks noGrp="1"/>
          </p:cNvSpPr>
          <p:nvPr>
            <p:ph type="sldNum" sz="quarter" idx="12"/>
          </p:nvPr>
        </p:nvSpPr>
        <p:spPr>
          <a:xfrm>
            <a:off x="603250" y="10433050"/>
            <a:ext cx="1295400" cy="214313"/>
          </a:xfrm>
          <a:prstGeom prst="rect">
            <a:avLst/>
          </a:prstGeom>
        </p:spPr>
        <p:txBody>
          <a:bodyPr wrap="square" lIns="0" tIns="0" rIns="0" bIns="0" anchor="b" anchorCtr="0">
            <a:spAutoFit/>
          </a:bodyPr>
          <a:lstStyle>
            <a:lvl1pPr algn="l" fontAlgn="auto">
              <a:spcBef>
                <a:spcPts val="0"/>
              </a:spcBef>
              <a:spcAft>
                <a:spcPts val="0"/>
              </a:spcAft>
              <a:defRPr sz="1400" b="1" cap="all" baseline="0" smtClean="0">
                <a:solidFill>
                  <a:schemeClr val="tx1"/>
                </a:solidFill>
                <a:latin typeface="Arial" panose="020B0604020202020204" pitchFamily="34" charset="0"/>
                <a:ea typeface="+mn-ea"/>
                <a:cs typeface="Arial" panose="020B0604020202020204" pitchFamily="34" charset="0"/>
              </a:defRPr>
            </a:lvl1pPr>
          </a:lstStyle>
          <a:p>
            <a:pPr>
              <a:defRPr/>
            </a:pPr>
            <a:fld id="{0C052510-5EE9-F746-9D53-6D78DAB7A6EF}" type="slidenum">
              <a:rPr lang="en-US"/>
              <a:pPr>
                <a:defRPr/>
              </a:pPr>
              <a:t>‹#›</a:t>
            </a:fld>
            <a:endParaRPr lang="en-US"/>
          </a:p>
        </p:txBody>
      </p:sp>
      <p:sp>
        <p:nvSpPr>
          <p:cNvPr id="7" name="Text Placeholder 3">
            <a:extLst>
              <a:ext uri="{FF2B5EF4-FFF2-40B4-BE49-F238E27FC236}">
                <a16:creationId xmlns:a16="http://schemas.microsoft.com/office/drawing/2014/main" id="{E4997525-37BD-0A44-9F4D-41671EF07438}"/>
              </a:ext>
            </a:extLst>
          </p:cNvPr>
          <p:cNvSpPr>
            <a:spLocks noGrp="1"/>
          </p:cNvSpPr>
          <p:nvPr>
            <p:ph type="body" sz="quarter" idx="10"/>
          </p:nvPr>
        </p:nvSpPr>
        <p:spPr>
          <a:xfrm>
            <a:off x="612648" y="701676"/>
            <a:ext cx="17288002" cy="9296399"/>
          </a:xfrm>
        </p:spPr>
        <p:txBody>
          <a:bodyPr tIns="411480">
            <a:normAutofit/>
          </a:bodyPr>
          <a:lstStyle>
            <a:lvl1pPr marL="12700" marR="5080" indent="1835785" defTabSz="914400" eaLnBrk="1" fontAlgn="auto" latinLnBrk="0" hangingPunct="1">
              <a:lnSpc>
                <a:spcPts val="15669"/>
              </a:lnSpc>
              <a:spcBef>
                <a:spcPts val="3229"/>
              </a:spcBef>
              <a:spcAft>
                <a:spcPts val="0"/>
              </a:spcAft>
              <a:buClrTx/>
              <a:buSzTx/>
              <a:buFontTx/>
              <a:buNone/>
              <a:tabLst/>
              <a:defRPr sz="15600" kern="1200" spc="-10" baseline="0">
                <a:latin typeface="Arial" charset="0"/>
                <a:ea typeface="Arial" charset="0"/>
                <a:cs typeface="Arial" charset="0"/>
              </a:defRPr>
            </a:lvl1pPr>
            <a:lvl2pPr>
              <a:defRPr sz="15650">
                <a:latin typeface="Arial" charset="0"/>
                <a:ea typeface="Arial" charset="0"/>
                <a:cs typeface="Arial" charset="0"/>
              </a:defRPr>
            </a:lvl2pPr>
            <a:lvl3pPr>
              <a:defRPr sz="15650">
                <a:latin typeface="Arial" charset="0"/>
                <a:ea typeface="Arial" charset="0"/>
                <a:cs typeface="Arial" charset="0"/>
              </a:defRPr>
            </a:lvl3pPr>
            <a:lvl4pPr>
              <a:defRPr sz="15650">
                <a:latin typeface="Arial" charset="0"/>
                <a:ea typeface="Arial" charset="0"/>
                <a:cs typeface="Arial" charset="0"/>
              </a:defRPr>
            </a:lvl4pPr>
            <a:lvl5pPr>
              <a:defRPr sz="15650">
                <a:latin typeface="Arial" charset="0"/>
                <a:ea typeface="Arial" charset="0"/>
                <a:cs typeface="Arial" charset="0"/>
              </a:defRPr>
            </a:lvl5pPr>
          </a:lstStyle>
          <a:p>
            <a:pPr lvl="0"/>
            <a:r>
              <a:rPr lang="en-US"/>
              <a:t>Click to edit Master text styles</a:t>
            </a:r>
          </a:p>
        </p:txBody>
      </p:sp>
      <p:sp>
        <p:nvSpPr>
          <p:cNvPr id="9" name="Picture Placeholder 2">
            <a:extLst>
              <a:ext uri="{FF2B5EF4-FFF2-40B4-BE49-F238E27FC236}">
                <a16:creationId xmlns:a16="http://schemas.microsoft.com/office/drawing/2014/main" id="{D1A55D3A-2163-824B-87B7-A2F6E31211F9}"/>
              </a:ext>
            </a:extLst>
          </p:cNvPr>
          <p:cNvSpPr>
            <a:spLocks noGrp="1"/>
          </p:cNvSpPr>
          <p:nvPr>
            <p:ph type="pic" sz="quarter" idx="13"/>
          </p:nvPr>
        </p:nvSpPr>
        <p:spPr>
          <a:xfrm>
            <a:off x="603250" y="1158875"/>
            <a:ext cx="1524000" cy="1524000"/>
          </a:xfrm>
        </p:spPr>
        <p:txBody>
          <a:bodyPr/>
          <a:lstStyle/>
          <a:p>
            <a:endParaRPr lang="en-US"/>
          </a:p>
        </p:txBody>
      </p:sp>
      <p:sp>
        <p:nvSpPr>
          <p:cNvPr id="12" name="Picture Placeholder 2">
            <a:extLst>
              <a:ext uri="{FF2B5EF4-FFF2-40B4-BE49-F238E27FC236}">
                <a16:creationId xmlns:a16="http://schemas.microsoft.com/office/drawing/2014/main" id="{7DF4FF00-89A2-0E47-A3F2-041A62DD7A9D}"/>
              </a:ext>
            </a:extLst>
          </p:cNvPr>
          <p:cNvSpPr>
            <a:spLocks noGrp="1"/>
          </p:cNvSpPr>
          <p:nvPr>
            <p:ph type="pic" sz="quarter" idx="14"/>
          </p:nvPr>
        </p:nvSpPr>
        <p:spPr>
          <a:xfrm>
            <a:off x="16376650" y="8474075"/>
            <a:ext cx="1524000" cy="1524000"/>
          </a:xfrm>
        </p:spPr>
        <p:txBody>
          <a:bodyPr/>
          <a:lstStyle/>
          <a:p>
            <a:endParaRPr lang="en-US"/>
          </a:p>
        </p:txBody>
      </p:sp>
      <p:sp>
        <p:nvSpPr>
          <p:cNvPr id="10" name="Text Placeholder 3">
            <a:extLst>
              <a:ext uri="{FF2B5EF4-FFF2-40B4-BE49-F238E27FC236}">
                <a16:creationId xmlns:a16="http://schemas.microsoft.com/office/drawing/2014/main" id="{F31AEC67-D332-3E45-9633-067398DF7A51}"/>
              </a:ext>
            </a:extLst>
          </p:cNvPr>
          <p:cNvSpPr>
            <a:spLocks noGrp="1"/>
          </p:cNvSpPr>
          <p:nvPr>
            <p:ph type="body" sz="quarter" idx="11" hasCustomPrompt="1"/>
          </p:nvPr>
        </p:nvSpPr>
        <p:spPr>
          <a:xfrm>
            <a:off x="2216150" y="10226675"/>
            <a:ext cx="14002257"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pic>
        <p:nvPicPr>
          <p:cNvPr id="13" name="Picture 4">
            <a:extLst>
              <a:ext uri="{FF2B5EF4-FFF2-40B4-BE49-F238E27FC236}">
                <a16:creationId xmlns:a16="http://schemas.microsoft.com/office/drawing/2014/main" id="{8E59D7FD-6C8A-A049-BDAC-245EC02FD55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7540" b="17540"/>
          <a:stretch/>
        </p:blipFill>
        <p:spPr bwMode="auto">
          <a:xfrm>
            <a:off x="16452849" y="10150475"/>
            <a:ext cx="3276601" cy="70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4507207"/>
      </p:ext>
    </p:extLst>
  </p:cSld>
  <p:clrMapOvr>
    <a:masterClrMapping/>
  </p:clrMapOvr>
  <p:hf hdr="0" dt="0"/>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1_2 AES Internal [Image]">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8604250" y="628649"/>
            <a:ext cx="11499850" cy="9140825"/>
          </a:xfrm>
        </p:spPr>
        <p:txBody>
          <a:bodyPr>
            <a:normAutofit/>
          </a:bodyPr>
          <a:lstStyle/>
          <a:p>
            <a:pPr lvl="0"/>
            <a:r>
              <a:rPr lang="en-US" noProof="0"/>
              <a:t>Click icon to add picture</a:t>
            </a:r>
          </a:p>
        </p:txBody>
      </p:sp>
      <p:sp>
        <p:nvSpPr>
          <p:cNvPr id="7" name="Text Placeholder 6"/>
          <p:cNvSpPr>
            <a:spLocks noGrp="1"/>
          </p:cNvSpPr>
          <p:nvPr>
            <p:ph type="body" sz="quarter" idx="11"/>
          </p:nvPr>
        </p:nvSpPr>
        <p:spPr>
          <a:xfrm>
            <a:off x="612775" y="502920"/>
            <a:ext cx="6086475" cy="507831"/>
          </a:xfrm>
        </p:spPr>
        <p:txBody>
          <a:bodyPr>
            <a:noAutofit/>
          </a:bodyPr>
          <a:lstStyle>
            <a:lvl1pPr marL="0">
              <a:spcBef>
                <a:spcPts val="0"/>
              </a:spcBef>
              <a:defRPr sz="3500" kern="1200" spc="-10" baseline="0">
                <a:latin typeface="Arial" charset="0"/>
                <a:ea typeface="Arial" charset="0"/>
                <a:cs typeface="Arial" charset="0"/>
              </a:defRPr>
            </a:lvl1pPr>
          </a:lstStyle>
          <a:p>
            <a:pPr lvl="0"/>
            <a:r>
              <a:rPr lang="en-US"/>
              <a:t>Click to edit Master text styles</a:t>
            </a:r>
          </a:p>
        </p:txBody>
      </p:sp>
      <p:sp>
        <p:nvSpPr>
          <p:cNvPr id="9" name="Title 4"/>
          <p:cNvSpPr>
            <a:spLocks noGrp="1"/>
          </p:cNvSpPr>
          <p:nvPr>
            <p:ph type="title"/>
          </p:nvPr>
        </p:nvSpPr>
        <p:spPr>
          <a:xfrm>
            <a:off x="612648" y="1609344"/>
            <a:ext cx="6086602" cy="1692771"/>
          </a:xfrm>
        </p:spPr>
        <p:txBody>
          <a:bodyPr>
            <a:noAutofit/>
          </a:bodyPr>
          <a:lstStyle>
            <a:lvl1pPr algn="l">
              <a:lnSpc>
                <a:spcPts val="6600"/>
              </a:lnSpc>
              <a:spcBef>
                <a:spcPts val="1415"/>
              </a:spcBef>
              <a:defRPr sz="7000" kern="1200" spc="-10" baseline="0"/>
            </a:lvl1pPr>
          </a:lstStyle>
          <a:p>
            <a:r>
              <a:rPr lang="en-US"/>
              <a:t>Click to edit Master title style</a:t>
            </a:r>
          </a:p>
        </p:txBody>
      </p:sp>
      <p:sp>
        <p:nvSpPr>
          <p:cNvPr id="11" name="Text Placeholder 5"/>
          <p:cNvSpPr>
            <a:spLocks noGrp="1"/>
          </p:cNvSpPr>
          <p:nvPr>
            <p:ph type="body" sz="quarter" idx="17"/>
          </p:nvPr>
        </p:nvSpPr>
        <p:spPr>
          <a:xfrm>
            <a:off x="612648" y="3670300"/>
            <a:ext cx="6096000" cy="6480175"/>
          </a:xfrm>
        </p:spPr>
        <p:txBody>
          <a:bodyPr/>
          <a:lstStyle>
            <a:lvl1pPr>
              <a:lnSpc>
                <a:spcPct val="100000"/>
              </a:lnSpc>
              <a:spcBef>
                <a:spcPts val="800"/>
              </a:spcBef>
              <a:spcAft>
                <a:spcPts val="800"/>
              </a:spcAft>
              <a:defRPr sz="35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500">
                <a:latin typeface="Arial" panose="020B0604020202020204" pitchFamily="34" charset="0"/>
                <a:cs typeface="Arial" panose="020B0604020202020204" pitchFamily="34" charset="0"/>
              </a:defRPr>
            </a:lvl2pPr>
            <a:lvl3pPr marL="342900" indent="-342900">
              <a:spcAft>
                <a:spcPts val="800"/>
              </a:spcAft>
              <a:buFont typeface="Arial"/>
              <a:buChar char="•"/>
              <a:defRPr sz="2400">
                <a:latin typeface="Arial" panose="020B0604020202020204" pitchFamily="34" charset="0"/>
                <a:cs typeface="Arial" panose="020B0604020202020204" pitchFamily="34" charset="0"/>
              </a:defRPr>
            </a:lvl3pPr>
            <a:lvl4pPr marL="1165860" indent="-342900">
              <a:spcAft>
                <a:spcPts val="800"/>
              </a:spcAft>
              <a:buFont typeface="Lucida Grande"/>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Holder 6">
            <a:extLst>
              <a:ext uri="{FF2B5EF4-FFF2-40B4-BE49-F238E27FC236}">
                <a16:creationId xmlns:a16="http://schemas.microsoft.com/office/drawing/2014/main" id="{19B23B14-491A-724C-8DEB-A588CDFE77F6}"/>
              </a:ext>
            </a:extLst>
          </p:cNvPr>
          <p:cNvSpPr>
            <a:spLocks noGrp="1"/>
          </p:cNvSpPr>
          <p:nvPr>
            <p:ph type="sldNum" sz="quarter" idx="18"/>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35FB5B99-7193-F245-AC66-0CF6D4D7AC8C}" type="slidenum">
              <a:rPr lang="en-US" altLang="en-US"/>
              <a:pPr/>
              <a:t>‹#›</a:t>
            </a:fld>
            <a:endParaRPr lang="en-US" altLang="en-US"/>
          </a:p>
        </p:txBody>
      </p:sp>
      <p:sp>
        <p:nvSpPr>
          <p:cNvPr id="13" name="Text Placeholder 3">
            <a:extLst>
              <a:ext uri="{FF2B5EF4-FFF2-40B4-BE49-F238E27FC236}">
                <a16:creationId xmlns:a16="http://schemas.microsoft.com/office/drawing/2014/main" id="{0260BA1B-46A5-294D-81C5-8344BD3773B2}"/>
              </a:ext>
            </a:extLst>
          </p:cNvPr>
          <p:cNvSpPr>
            <a:spLocks noGrp="1"/>
          </p:cNvSpPr>
          <p:nvPr>
            <p:ph type="body" sz="quarter" idx="19" hasCustomPrompt="1"/>
          </p:nvPr>
        </p:nvSpPr>
        <p:spPr>
          <a:xfrm>
            <a:off x="2216150" y="10226675"/>
            <a:ext cx="14002257"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pic>
        <p:nvPicPr>
          <p:cNvPr id="14" name="Picture 4">
            <a:extLst>
              <a:ext uri="{FF2B5EF4-FFF2-40B4-BE49-F238E27FC236}">
                <a16:creationId xmlns:a16="http://schemas.microsoft.com/office/drawing/2014/main" id="{2A5491DE-B3FB-FC42-9D27-8FA72251637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7540" b="17540"/>
          <a:stretch/>
        </p:blipFill>
        <p:spPr bwMode="auto">
          <a:xfrm>
            <a:off x="16452849" y="10150475"/>
            <a:ext cx="3276601" cy="70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3985704"/>
      </p:ext>
    </p:extLst>
  </p:cSld>
  <p:clrMapOvr>
    <a:masterClrMapping/>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8.2  Image Led">
    <p:spTree>
      <p:nvGrpSpPr>
        <p:cNvPr id="1" name=""/>
        <p:cNvGrpSpPr/>
        <p:nvPr/>
      </p:nvGrpSpPr>
      <p:grpSpPr>
        <a:xfrm>
          <a:off x="0" y="0"/>
          <a:ext cx="0" cy="0"/>
          <a:chOff x="0" y="0"/>
          <a:chExt cx="0" cy="0"/>
        </a:xfrm>
      </p:grpSpPr>
      <p:pic>
        <p:nvPicPr>
          <p:cNvPr id="11" name="Picture 4" descr="A picture containing wheel&#10;&#10;Description automatically generated"/>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653126" y="10360027"/>
            <a:ext cx="841374" cy="328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D3BD665E-F991-4AAF-9D6E-F4FAA7CD97C8}"/>
              </a:ext>
            </a:extLst>
          </p:cNvPr>
          <p:cNvGrpSpPr/>
          <p:nvPr userDrawn="1"/>
        </p:nvGrpSpPr>
        <p:grpSpPr>
          <a:xfrm>
            <a:off x="612774" y="1808164"/>
            <a:ext cx="18888076" cy="328613"/>
            <a:chOff x="612775" y="1463675"/>
            <a:chExt cx="18888075" cy="328613"/>
          </a:xfrm>
        </p:grpSpPr>
        <p:pic>
          <p:nvPicPr>
            <p:cNvPr id="10" name="Picture 3"/>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2775" y="1536700"/>
              <a:ext cx="18888075" cy="198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2" name="Group 5"/>
            <p:cNvGrpSpPr>
              <a:grpSpLocks/>
            </p:cNvGrpSpPr>
            <p:nvPr/>
          </p:nvGrpSpPr>
          <p:grpSpPr bwMode="auto">
            <a:xfrm>
              <a:off x="6686550" y="1463675"/>
              <a:ext cx="6724650" cy="328613"/>
              <a:chOff x="6686423" y="1463675"/>
              <a:chExt cx="6724777" cy="329233"/>
            </a:xfrm>
          </p:grpSpPr>
          <p:sp>
            <p:nvSpPr>
              <p:cNvPr id="13" name="Rectangle 12"/>
              <p:cNvSpPr/>
              <p:nvPr/>
            </p:nvSpPr>
            <p:spPr>
              <a:xfrm>
                <a:off x="13085757" y="1463675"/>
                <a:ext cx="325443" cy="305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1"/>
              </a:p>
            </p:txBody>
          </p:sp>
          <p:sp>
            <p:nvSpPr>
              <p:cNvPr id="14" name="Rectangle 13"/>
              <p:cNvSpPr/>
              <p:nvPr/>
            </p:nvSpPr>
            <p:spPr>
              <a:xfrm>
                <a:off x="6686423" y="1487533"/>
                <a:ext cx="325444" cy="305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1"/>
              </a:p>
            </p:txBody>
          </p:sp>
        </p:grpSp>
      </p:grpSp>
      <p:sp>
        <p:nvSpPr>
          <p:cNvPr id="34" name="Picture Placeholder 3">
            <a:extLst>
              <a:ext uri="{FF2B5EF4-FFF2-40B4-BE49-F238E27FC236}">
                <a16:creationId xmlns:a16="http://schemas.microsoft.com/office/drawing/2014/main" id="{72645D3C-945F-7947-B2DC-272EF346B362}"/>
              </a:ext>
            </a:extLst>
          </p:cNvPr>
          <p:cNvSpPr>
            <a:spLocks noGrp="1"/>
          </p:cNvSpPr>
          <p:nvPr>
            <p:ph type="pic" sz="quarter" idx="13"/>
          </p:nvPr>
        </p:nvSpPr>
        <p:spPr>
          <a:xfrm>
            <a:off x="7055260" y="2314132"/>
            <a:ext cx="6036536" cy="3685032"/>
          </a:xfrm>
        </p:spPr>
      </p:sp>
      <p:sp>
        <p:nvSpPr>
          <p:cNvPr id="35" name="Picture Placeholder 9">
            <a:extLst>
              <a:ext uri="{FF2B5EF4-FFF2-40B4-BE49-F238E27FC236}">
                <a16:creationId xmlns:a16="http://schemas.microsoft.com/office/drawing/2014/main" id="{4017C0DA-291E-6847-8F5C-EDF95F988B6F}"/>
              </a:ext>
            </a:extLst>
          </p:cNvPr>
          <p:cNvSpPr>
            <a:spLocks noGrp="1"/>
          </p:cNvSpPr>
          <p:nvPr>
            <p:ph type="pic" sz="quarter" idx="15"/>
          </p:nvPr>
        </p:nvSpPr>
        <p:spPr>
          <a:xfrm>
            <a:off x="13457964" y="2314132"/>
            <a:ext cx="6036536" cy="3685032"/>
          </a:xfrm>
        </p:spPr>
      </p:sp>
      <p:sp>
        <p:nvSpPr>
          <p:cNvPr id="37" name="Slide Number Placeholder 8">
            <a:extLst>
              <a:ext uri="{FF2B5EF4-FFF2-40B4-BE49-F238E27FC236}">
                <a16:creationId xmlns:a16="http://schemas.microsoft.com/office/drawing/2014/main" id="{72C16AC1-053F-6944-BAB2-1034576AAE44}"/>
              </a:ext>
            </a:extLst>
          </p:cNvPr>
          <p:cNvSpPr>
            <a:spLocks noGrp="1"/>
          </p:cNvSpPr>
          <p:nvPr>
            <p:ph type="sldNum" sz="quarter" idx="19"/>
          </p:nvPr>
        </p:nvSpPr>
        <p:spPr>
          <a:xfrm>
            <a:off x="603251" y="10433050"/>
            <a:ext cx="1295400" cy="214314"/>
          </a:xfrm>
          <a:prstGeom prst="rect">
            <a:avLst/>
          </a:prstGeom>
        </p:spPr>
        <p:txBody>
          <a:bodyPr/>
          <a:lstStyle/>
          <a:p>
            <a:pPr>
              <a:defRPr/>
            </a:pPr>
            <a:fld id="{A312D25F-36EA-1846-9121-94D6AEC622FE}" type="slidenum">
              <a:rPr lang="en-US" smtClean="0"/>
              <a:pPr>
                <a:defRPr/>
              </a:pPr>
              <a:t>‹#›</a:t>
            </a:fld>
            <a:endParaRPr lang="en-US"/>
          </a:p>
        </p:txBody>
      </p:sp>
      <p:sp>
        <p:nvSpPr>
          <p:cNvPr id="38" name="Picture Placeholder 1">
            <a:extLst>
              <a:ext uri="{FF2B5EF4-FFF2-40B4-BE49-F238E27FC236}">
                <a16:creationId xmlns:a16="http://schemas.microsoft.com/office/drawing/2014/main" id="{6C68B3C1-5B96-E649-8956-E9F17A7B0B97}"/>
              </a:ext>
            </a:extLst>
          </p:cNvPr>
          <p:cNvSpPr>
            <a:spLocks noGrp="1"/>
          </p:cNvSpPr>
          <p:nvPr>
            <p:ph type="pic" sz="quarter" idx="12"/>
          </p:nvPr>
        </p:nvSpPr>
        <p:spPr>
          <a:xfrm>
            <a:off x="609600" y="2314132"/>
            <a:ext cx="6036536" cy="3685032"/>
          </a:xfrm>
        </p:spPr>
      </p:sp>
      <p:sp>
        <p:nvSpPr>
          <p:cNvPr id="40" name="Text Placeholder 2">
            <a:extLst>
              <a:ext uri="{FF2B5EF4-FFF2-40B4-BE49-F238E27FC236}">
                <a16:creationId xmlns:a16="http://schemas.microsoft.com/office/drawing/2014/main" id="{7830AE5A-3C00-7D4F-A226-49CA4C4B6000}"/>
              </a:ext>
            </a:extLst>
          </p:cNvPr>
          <p:cNvSpPr txBox="1">
            <a:spLocks/>
          </p:cNvSpPr>
          <p:nvPr userDrawn="1"/>
        </p:nvSpPr>
        <p:spPr bwMode="auto">
          <a:xfrm>
            <a:off x="612647" y="6405452"/>
            <a:ext cx="6086602" cy="1024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9143" rIns="0" bIns="0" numCol="1" anchor="t" anchorCtr="0" compatLnSpc="1">
            <a:prstTxWarp prst="textNoShape">
              <a:avLst/>
            </a:prstTxWarp>
            <a:noAutofit/>
          </a:bodyPr>
          <a:lstStyle>
            <a:lvl1pPr marL="9144" algn="l" rtl="0" eaLnBrk="1" fontAlgn="base" hangingPunct="1">
              <a:lnSpc>
                <a:spcPts val="6600"/>
              </a:lnSpc>
              <a:spcBef>
                <a:spcPts val="0"/>
              </a:spcBef>
              <a:spcAft>
                <a:spcPct val="0"/>
              </a:spcAft>
              <a:defRPr sz="7000" kern="1200" spc="-10" baseline="0">
                <a:solidFill>
                  <a:schemeClr val="tx1"/>
                </a:solidFill>
                <a:latin typeface="Arial" charset="0"/>
                <a:ea typeface="Arial" charset="0"/>
                <a:cs typeface="Arial" charset="0"/>
              </a:defRPr>
            </a:lvl1pPr>
            <a:lvl2pPr marL="457200" algn="l" rtl="0" eaLnBrk="1" fontAlgn="base" hangingPunct="1">
              <a:spcBef>
                <a:spcPct val="20000"/>
              </a:spcBef>
              <a:spcAft>
                <a:spcPct val="0"/>
              </a:spcAft>
              <a:defRPr>
                <a:solidFill>
                  <a:schemeClr val="tx1"/>
                </a:solidFill>
                <a:latin typeface="+mn-lt"/>
                <a:ea typeface="ＭＳ Ｐゴシック" charset="0"/>
                <a:cs typeface="+mn-cs"/>
              </a:defRPr>
            </a:lvl2pPr>
            <a:lvl3pPr marL="914400" algn="l" rtl="0" eaLnBrk="1" fontAlgn="base" hangingPunct="1">
              <a:spcBef>
                <a:spcPct val="20000"/>
              </a:spcBef>
              <a:spcAft>
                <a:spcPct val="0"/>
              </a:spcAft>
              <a:defRPr>
                <a:solidFill>
                  <a:schemeClr val="tx1"/>
                </a:solidFill>
                <a:latin typeface="+mn-lt"/>
                <a:ea typeface="ＭＳ Ｐゴシック" charset="0"/>
                <a:cs typeface="+mn-cs"/>
              </a:defRPr>
            </a:lvl3pPr>
            <a:lvl4pPr marL="1371600" algn="l" rtl="0" eaLnBrk="1" fontAlgn="base" hangingPunct="1">
              <a:spcBef>
                <a:spcPct val="20000"/>
              </a:spcBef>
              <a:spcAft>
                <a:spcPct val="0"/>
              </a:spcAft>
              <a:defRPr>
                <a:solidFill>
                  <a:schemeClr val="tx1"/>
                </a:solidFill>
                <a:latin typeface="+mn-lt"/>
                <a:ea typeface="ＭＳ Ｐゴシック" charset="0"/>
                <a:cs typeface="+mn-cs"/>
              </a:defRPr>
            </a:lvl4pPr>
            <a:lvl5pPr marL="1828800" algn="l" rtl="0" eaLnBrk="1" fontAlgn="base" hangingPunct="1">
              <a:spcBef>
                <a:spcPct val="20000"/>
              </a:spcBef>
              <a:spcAft>
                <a:spcPct val="0"/>
              </a:spcAft>
              <a:defRPr>
                <a:solidFill>
                  <a:schemeClr val="tx1"/>
                </a:solidFill>
                <a:latin typeface="+mn-lt"/>
                <a:ea typeface="ＭＳ Ｐゴシック" charset="0"/>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7200"/>
              <a:t>Title</a:t>
            </a:r>
          </a:p>
        </p:txBody>
      </p:sp>
      <p:sp>
        <p:nvSpPr>
          <p:cNvPr id="41" name="Text Placeholder 3">
            <a:extLst>
              <a:ext uri="{FF2B5EF4-FFF2-40B4-BE49-F238E27FC236}">
                <a16:creationId xmlns:a16="http://schemas.microsoft.com/office/drawing/2014/main" id="{97CA4596-F8E8-F143-989A-4CFF48AC43E0}"/>
              </a:ext>
            </a:extLst>
          </p:cNvPr>
          <p:cNvSpPr txBox="1">
            <a:spLocks/>
          </p:cNvSpPr>
          <p:nvPr userDrawn="1"/>
        </p:nvSpPr>
        <p:spPr>
          <a:xfrm>
            <a:off x="612648" y="7841695"/>
            <a:ext cx="6086604" cy="2107978"/>
          </a:xfrm>
          <a:prstGeom prst="rect">
            <a:avLst/>
          </a:prstGeom>
        </p:spPr>
        <p:txBody>
          <a:bodyPr>
            <a:normAutofit/>
          </a:bodyPr>
          <a:lstStyle>
            <a:lvl1pPr algn="l" rtl="0" eaLnBrk="1" fontAlgn="base" hangingPunct="1">
              <a:spcBef>
                <a:spcPts val="0"/>
              </a:spcBef>
              <a:spcAft>
                <a:spcPts val="800"/>
              </a:spcAft>
              <a:defRPr sz="2400">
                <a:solidFill>
                  <a:schemeClr val="tx1"/>
                </a:solidFill>
                <a:latin typeface="Arial" panose="020B0604020202020204" pitchFamily="34" charset="0"/>
                <a:ea typeface="ＭＳ Ｐゴシック" charset="0"/>
                <a:cs typeface="Arial" panose="020B0604020202020204" pitchFamily="34" charset="0"/>
              </a:defRPr>
            </a:lvl1pPr>
            <a:lvl2pPr marL="457200" indent="-457200" algn="l" rtl="0" eaLnBrk="1" fontAlgn="base" hangingPunct="1">
              <a:spcBef>
                <a:spcPts val="0"/>
              </a:spcBef>
              <a:spcAft>
                <a:spcPts val="800"/>
              </a:spcAft>
              <a:buFont typeface="System Font Regular"/>
              <a:buChar char="→"/>
              <a:defRPr sz="2400">
                <a:solidFill>
                  <a:schemeClr val="tx1"/>
                </a:solidFill>
                <a:latin typeface="Arial" panose="020B0604020202020204" pitchFamily="34" charset="0"/>
                <a:ea typeface="ＭＳ Ｐゴシック" charset="0"/>
                <a:cs typeface="Arial" panose="020B0604020202020204" pitchFamily="34" charset="0"/>
              </a:defRPr>
            </a:lvl2pPr>
            <a:lvl3pPr marL="804672" indent="-342900" algn="l" rtl="0" eaLnBrk="1" fontAlgn="base" hangingPunct="1">
              <a:spcBef>
                <a:spcPct val="20000"/>
              </a:spcBef>
              <a:spcAft>
                <a:spcPts val="800"/>
              </a:spcAft>
              <a:buClr>
                <a:schemeClr val="tx1"/>
              </a:buClr>
              <a:buFont typeface="Arial"/>
              <a:buChar char="•"/>
              <a:defRPr sz="2400">
                <a:solidFill>
                  <a:schemeClr val="tx1"/>
                </a:solidFill>
                <a:latin typeface="Arial" panose="020B0604020202020204" pitchFamily="34" charset="0"/>
                <a:ea typeface="ＭＳ Ｐゴシック" charset="0"/>
                <a:cs typeface="Arial" panose="020B0604020202020204" pitchFamily="34" charset="0"/>
              </a:defRPr>
            </a:lvl3pPr>
            <a:lvl4pPr marL="1371600" algn="l" rtl="0" eaLnBrk="1" fontAlgn="base" hangingPunct="1">
              <a:spcBef>
                <a:spcPct val="20000"/>
              </a:spcBef>
              <a:spcAft>
                <a:spcPct val="0"/>
              </a:spcAft>
              <a:defRPr sz="1650">
                <a:solidFill>
                  <a:schemeClr val="tx1"/>
                </a:solidFill>
                <a:latin typeface="Arial" panose="020B0604020202020204" pitchFamily="34" charset="0"/>
                <a:ea typeface="ＭＳ Ｐゴシック" charset="0"/>
                <a:cs typeface="Arial" panose="020B0604020202020204" pitchFamily="34" charset="0"/>
              </a:defRPr>
            </a:lvl4pPr>
            <a:lvl5pPr marL="1828800" algn="l" rtl="0" eaLnBrk="1" fontAlgn="base" hangingPunct="1">
              <a:spcBef>
                <a:spcPct val="20000"/>
              </a:spcBef>
              <a:spcAft>
                <a:spcPct val="0"/>
              </a:spcAft>
              <a:defRPr sz="1650">
                <a:solidFill>
                  <a:schemeClr val="tx1"/>
                </a:solidFill>
                <a:latin typeface="Arial" panose="020B0604020202020204" pitchFamily="34" charset="0"/>
                <a:ea typeface="ＭＳ Ｐゴシック" charset="0"/>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3000" kern="0"/>
              <a:t>Click to edit Master text styles</a:t>
            </a:r>
          </a:p>
          <a:p>
            <a:pPr lvl="1"/>
            <a:r>
              <a:rPr lang="en-US" sz="3000" kern="0"/>
              <a:t>Second level</a:t>
            </a:r>
          </a:p>
          <a:p>
            <a:pPr lvl="2"/>
            <a:r>
              <a:rPr lang="en-US" sz="3000" kern="0"/>
              <a:t>Third level</a:t>
            </a:r>
          </a:p>
        </p:txBody>
      </p:sp>
      <p:sp>
        <p:nvSpPr>
          <p:cNvPr id="42" name="Text Placeholder 2">
            <a:extLst>
              <a:ext uri="{FF2B5EF4-FFF2-40B4-BE49-F238E27FC236}">
                <a16:creationId xmlns:a16="http://schemas.microsoft.com/office/drawing/2014/main" id="{55A259C9-8A66-A144-9BF6-921FDA07BF95}"/>
              </a:ext>
            </a:extLst>
          </p:cNvPr>
          <p:cNvSpPr txBox="1">
            <a:spLocks/>
          </p:cNvSpPr>
          <p:nvPr userDrawn="1"/>
        </p:nvSpPr>
        <p:spPr bwMode="auto">
          <a:xfrm>
            <a:off x="7055260" y="6405452"/>
            <a:ext cx="6086602" cy="1024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9143" rIns="0" bIns="0" numCol="1" anchor="t" anchorCtr="0" compatLnSpc="1">
            <a:prstTxWarp prst="textNoShape">
              <a:avLst/>
            </a:prstTxWarp>
            <a:noAutofit/>
          </a:bodyPr>
          <a:lstStyle>
            <a:lvl1pPr marL="9144" algn="l" rtl="0" eaLnBrk="1" fontAlgn="base" hangingPunct="1">
              <a:lnSpc>
                <a:spcPts val="6600"/>
              </a:lnSpc>
              <a:spcBef>
                <a:spcPts val="0"/>
              </a:spcBef>
              <a:spcAft>
                <a:spcPct val="0"/>
              </a:spcAft>
              <a:defRPr sz="7000" kern="1200" spc="-10" baseline="0">
                <a:solidFill>
                  <a:schemeClr val="tx1"/>
                </a:solidFill>
                <a:latin typeface="Arial" charset="0"/>
                <a:ea typeface="Arial" charset="0"/>
                <a:cs typeface="Arial" charset="0"/>
              </a:defRPr>
            </a:lvl1pPr>
            <a:lvl2pPr marL="457200" algn="l" rtl="0" eaLnBrk="1" fontAlgn="base" hangingPunct="1">
              <a:spcBef>
                <a:spcPct val="20000"/>
              </a:spcBef>
              <a:spcAft>
                <a:spcPct val="0"/>
              </a:spcAft>
              <a:defRPr>
                <a:solidFill>
                  <a:schemeClr val="tx1"/>
                </a:solidFill>
                <a:latin typeface="+mn-lt"/>
                <a:ea typeface="ＭＳ Ｐゴシック" charset="0"/>
                <a:cs typeface="+mn-cs"/>
              </a:defRPr>
            </a:lvl2pPr>
            <a:lvl3pPr marL="914400" algn="l" rtl="0" eaLnBrk="1" fontAlgn="base" hangingPunct="1">
              <a:spcBef>
                <a:spcPct val="20000"/>
              </a:spcBef>
              <a:spcAft>
                <a:spcPct val="0"/>
              </a:spcAft>
              <a:defRPr>
                <a:solidFill>
                  <a:schemeClr val="tx1"/>
                </a:solidFill>
                <a:latin typeface="+mn-lt"/>
                <a:ea typeface="ＭＳ Ｐゴシック" charset="0"/>
                <a:cs typeface="+mn-cs"/>
              </a:defRPr>
            </a:lvl3pPr>
            <a:lvl4pPr marL="1371600" algn="l" rtl="0" eaLnBrk="1" fontAlgn="base" hangingPunct="1">
              <a:spcBef>
                <a:spcPct val="20000"/>
              </a:spcBef>
              <a:spcAft>
                <a:spcPct val="0"/>
              </a:spcAft>
              <a:defRPr>
                <a:solidFill>
                  <a:schemeClr val="tx1"/>
                </a:solidFill>
                <a:latin typeface="+mn-lt"/>
                <a:ea typeface="ＭＳ Ｐゴシック" charset="0"/>
                <a:cs typeface="+mn-cs"/>
              </a:defRPr>
            </a:lvl4pPr>
            <a:lvl5pPr marL="1828800" algn="l" rtl="0" eaLnBrk="1" fontAlgn="base" hangingPunct="1">
              <a:spcBef>
                <a:spcPct val="20000"/>
              </a:spcBef>
              <a:spcAft>
                <a:spcPct val="0"/>
              </a:spcAft>
              <a:defRPr>
                <a:solidFill>
                  <a:schemeClr val="tx1"/>
                </a:solidFill>
                <a:latin typeface="+mn-lt"/>
                <a:ea typeface="ＭＳ Ｐゴシック" charset="0"/>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7200"/>
              <a:t>Title</a:t>
            </a:r>
          </a:p>
        </p:txBody>
      </p:sp>
      <p:sp>
        <p:nvSpPr>
          <p:cNvPr id="43" name="Text Placeholder 3">
            <a:extLst>
              <a:ext uri="{FF2B5EF4-FFF2-40B4-BE49-F238E27FC236}">
                <a16:creationId xmlns:a16="http://schemas.microsoft.com/office/drawing/2014/main" id="{A1F3EB49-7000-A042-9157-49FAFF5A22FF}"/>
              </a:ext>
            </a:extLst>
          </p:cNvPr>
          <p:cNvSpPr txBox="1">
            <a:spLocks/>
          </p:cNvSpPr>
          <p:nvPr userDrawn="1"/>
        </p:nvSpPr>
        <p:spPr>
          <a:xfrm>
            <a:off x="7055259" y="7841695"/>
            <a:ext cx="6086604" cy="2107978"/>
          </a:xfrm>
          <a:prstGeom prst="rect">
            <a:avLst/>
          </a:prstGeom>
        </p:spPr>
        <p:txBody>
          <a:bodyPr>
            <a:normAutofit/>
          </a:bodyPr>
          <a:lstStyle>
            <a:lvl1pPr algn="l" rtl="0" eaLnBrk="1" fontAlgn="base" hangingPunct="1">
              <a:spcBef>
                <a:spcPts val="0"/>
              </a:spcBef>
              <a:spcAft>
                <a:spcPts val="800"/>
              </a:spcAft>
              <a:defRPr sz="2400">
                <a:solidFill>
                  <a:schemeClr val="tx1"/>
                </a:solidFill>
                <a:latin typeface="Arial" panose="020B0604020202020204" pitchFamily="34" charset="0"/>
                <a:ea typeface="ＭＳ Ｐゴシック" charset="0"/>
                <a:cs typeface="Arial" panose="020B0604020202020204" pitchFamily="34" charset="0"/>
              </a:defRPr>
            </a:lvl1pPr>
            <a:lvl2pPr marL="457200" indent="-457200" algn="l" rtl="0" eaLnBrk="1" fontAlgn="base" hangingPunct="1">
              <a:spcBef>
                <a:spcPts val="0"/>
              </a:spcBef>
              <a:spcAft>
                <a:spcPts val="800"/>
              </a:spcAft>
              <a:buFont typeface="System Font Regular"/>
              <a:buChar char="→"/>
              <a:defRPr sz="2400">
                <a:solidFill>
                  <a:schemeClr val="tx1"/>
                </a:solidFill>
                <a:latin typeface="Arial" panose="020B0604020202020204" pitchFamily="34" charset="0"/>
                <a:ea typeface="ＭＳ Ｐゴシック" charset="0"/>
                <a:cs typeface="Arial" panose="020B0604020202020204" pitchFamily="34" charset="0"/>
              </a:defRPr>
            </a:lvl2pPr>
            <a:lvl3pPr marL="804672" indent="-342900" algn="l" rtl="0" eaLnBrk="1" fontAlgn="base" hangingPunct="1">
              <a:spcBef>
                <a:spcPct val="20000"/>
              </a:spcBef>
              <a:spcAft>
                <a:spcPts val="800"/>
              </a:spcAft>
              <a:buClr>
                <a:schemeClr val="tx1"/>
              </a:buClr>
              <a:buFont typeface="Arial"/>
              <a:buChar char="•"/>
              <a:defRPr sz="2400">
                <a:solidFill>
                  <a:schemeClr val="tx1"/>
                </a:solidFill>
                <a:latin typeface="Arial" panose="020B0604020202020204" pitchFamily="34" charset="0"/>
                <a:ea typeface="ＭＳ Ｐゴシック" charset="0"/>
                <a:cs typeface="Arial" panose="020B0604020202020204" pitchFamily="34" charset="0"/>
              </a:defRPr>
            </a:lvl3pPr>
            <a:lvl4pPr marL="1371600" algn="l" rtl="0" eaLnBrk="1" fontAlgn="base" hangingPunct="1">
              <a:spcBef>
                <a:spcPct val="20000"/>
              </a:spcBef>
              <a:spcAft>
                <a:spcPct val="0"/>
              </a:spcAft>
              <a:defRPr sz="1650">
                <a:solidFill>
                  <a:schemeClr val="tx1"/>
                </a:solidFill>
                <a:latin typeface="Arial" panose="020B0604020202020204" pitchFamily="34" charset="0"/>
                <a:ea typeface="ＭＳ Ｐゴシック" charset="0"/>
                <a:cs typeface="Arial" panose="020B0604020202020204" pitchFamily="34" charset="0"/>
              </a:defRPr>
            </a:lvl4pPr>
            <a:lvl5pPr marL="1828800" algn="l" rtl="0" eaLnBrk="1" fontAlgn="base" hangingPunct="1">
              <a:spcBef>
                <a:spcPct val="20000"/>
              </a:spcBef>
              <a:spcAft>
                <a:spcPct val="0"/>
              </a:spcAft>
              <a:defRPr sz="1650">
                <a:solidFill>
                  <a:schemeClr val="tx1"/>
                </a:solidFill>
                <a:latin typeface="Arial" panose="020B0604020202020204" pitchFamily="34" charset="0"/>
                <a:ea typeface="ＭＳ Ｐゴシック" charset="0"/>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3000" kern="0"/>
              <a:t>Click to edit Master text styles</a:t>
            </a:r>
          </a:p>
          <a:p>
            <a:pPr lvl="1"/>
            <a:r>
              <a:rPr lang="en-US" sz="3000" kern="0"/>
              <a:t>Second level</a:t>
            </a:r>
          </a:p>
          <a:p>
            <a:pPr lvl="2"/>
            <a:r>
              <a:rPr lang="en-US" sz="3000" kern="0"/>
              <a:t>Third level</a:t>
            </a:r>
          </a:p>
        </p:txBody>
      </p:sp>
      <p:sp>
        <p:nvSpPr>
          <p:cNvPr id="44" name="Text Placeholder 2">
            <a:extLst>
              <a:ext uri="{FF2B5EF4-FFF2-40B4-BE49-F238E27FC236}">
                <a16:creationId xmlns:a16="http://schemas.microsoft.com/office/drawing/2014/main" id="{A39616AF-8942-0343-98C5-C7A8E7322461}"/>
              </a:ext>
            </a:extLst>
          </p:cNvPr>
          <p:cNvSpPr txBox="1">
            <a:spLocks/>
          </p:cNvSpPr>
          <p:nvPr userDrawn="1"/>
        </p:nvSpPr>
        <p:spPr bwMode="auto">
          <a:xfrm>
            <a:off x="13404852" y="6405452"/>
            <a:ext cx="6086602" cy="1024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9143" rIns="0" bIns="0" numCol="1" anchor="t" anchorCtr="0" compatLnSpc="1">
            <a:prstTxWarp prst="textNoShape">
              <a:avLst/>
            </a:prstTxWarp>
            <a:noAutofit/>
          </a:bodyPr>
          <a:lstStyle>
            <a:lvl1pPr marL="9144" algn="l" rtl="0" eaLnBrk="1" fontAlgn="base" hangingPunct="1">
              <a:lnSpc>
                <a:spcPts val="6600"/>
              </a:lnSpc>
              <a:spcBef>
                <a:spcPts val="0"/>
              </a:spcBef>
              <a:spcAft>
                <a:spcPct val="0"/>
              </a:spcAft>
              <a:defRPr sz="7000" kern="1200" spc="-10" baseline="0">
                <a:solidFill>
                  <a:schemeClr val="tx1"/>
                </a:solidFill>
                <a:latin typeface="Arial" charset="0"/>
                <a:ea typeface="Arial" charset="0"/>
                <a:cs typeface="Arial" charset="0"/>
              </a:defRPr>
            </a:lvl1pPr>
            <a:lvl2pPr marL="457200" algn="l" rtl="0" eaLnBrk="1" fontAlgn="base" hangingPunct="1">
              <a:spcBef>
                <a:spcPct val="20000"/>
              </a:spcBef>
              <a:spcAft>
                <a:spcPct val="0"/>
              </a:spcAft>
              <a:defRPr>
                <a:solidFill>
                  <a:schemeClr val="tx1"/>
                </a:solidFill>
                <a:latin typeface="+mn-lt"/>
                <a:ea typeface="ＭＳ Ｐゴシック" charset="0"/>
                <a:cs typeface="+mn-cs"/>
              </a:defRPr>
            </a:lvl2pPr>
            <a:lvl3pPr marL="914400" algn="l" rtl="0" eaLnBrk="1" fontAlgn="base" hangingPunct="1">
              <a:spcBef>
                <a:spcPct val="20000"/>
              </a:spcBef>
              <a:spcAft>
                <a:spcPct val="0"/>
              </a:spcAft>
              <a:defRPr>
                <a:solidFill>
                  <a:schemeClr val="tx1"/>
                </a:solidFill>
                <a:latin typeface="+mn-lt"/>
                <a:ea typeface="ＭＳ Ｐゴシック" charset="0"/>
                <a:cs typeface="+mn-cs"/>
              </a:defRPr>
            </a:lvl3pPr>
            <a:lvl4pPr marL="1371600" algn="l" rtl="0" eaLnBrk="1" fontAlgn="base" hangingPunct="1">
              <a:spcBef>
                <a:spcPct val="20000"/>
              </a:spcBef>
              <a:spcAft>
                <a:spcPct val="0"/>
              </a:spcAft>
              <a:defRPr>
                <a:solidFill>
                  <a:schemeClr val="tx1"/>
                </a:solidFill>
                <a:latin typeface="+mn-lt"/>
                <a:ea typeface="ＭＳ Ｐゴシック" charset="0"/>
                <a:cs typeface="+mn-cs"/>
              </a:defRPr>
            </a:lvl4pPr>
            <a:lvl5pPr marL="1828800" algn="l" rtl="0" eaLnBrk="1" fontAlgn="base" hangingPunct="1">
              <a:spcBef>
                <a:spcPct val="20000"/>
              </a:spcBef>
              <a:spcAft>
                <a:spcPct val="0"/>
              </a:spcAft>
              <a:defRPr>
                <a:solidFill>
                  <a:schemeClr val="tx1"/>
                </a:solidFill>
                <a:latin typeface="+mn-lt"/>
                <a:ea typeface="ＭＳ Ｐゴシック" charset="0"/>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7200"/>
              <a:t>Title</a:t>
            </a:r>
          </a:p>
        </p:txBody>
      </p:sp>
      <p:sp>
        <p:nvSpPr>
          <p:cNvPr id="45" name="Text Placeholder 3">
            <a:extLst>
              <a:ext uri="{FF2B5EF4-FFF2-40B4-BE49-F238E27FC236}">
                <a16:creationId xmlns:a16="http://schemas.microsoft.com/office/drawing/2014/main" id="{A1C4B6BB-8A36-6240-918A-C0FCD7806204}"/>
              </a:ext>
            </a:extLst>
          </p:cNvPr>
          <p:cNvSpPr txBox="1">
            <a:spLocks/>
          </p:cNvSpPr>
          <p:nvPr userDrawn="1"/>
        </p:nvSpPr>
        <p:spPr>
          <a:xfrm>
            <a:off x="13404851" y="7841695"/>
            <a:ext cx="6086604" cy="2107978"/>
          </a:xfrm>
          <a:prstGeom prst="rect">
            <a:avLst/>
          </a:prstGeom>
        </p:spPr>
        <p:txBody>
          <a:bodyPr>
            <a:normAutofit/>
          </a:bodyPr>
          <a:lstStyle>
            <a:lvl1pPr algn="l" rtl="0" eaLnBrk="1" fontAlgn="base" hangingPunct="1">
              <a:spcBef>
                <a:spcPts val="0"/>
              </a:spcBef>
              <a:spcAft>
                <a:spcPts val="800"/>
              </a:spcAft>
              <a:defRPr sz="2400">
                <a:solidFill>
                  <a:schemeClr val="tx1"/>
                </a:solidFill>
                <a:latin typeface="Arial" panose="020B0604020202020204" pitchFamily="34" charset="0"/>
                <a:ea typeface="ＭＳ Ｐゴシック" charset="0"/>
                <a:cs typeface="Arial" panose="020B0604020202020204" pitchFamily="34" charset="0"/>
              </a:defRPr>
            </a:lvl1pPr>
            <a:lvl2pPr marL="457200" indent="-457200" algn="l" rtl="0" eaLnBrk="1" fontAlgn="base" hangingPunct="1">
              <a:spcBef>
                <a:spcPts val="0"/>
              </a:spcBef>
              <a:spcAft>
                <a:spcPts val="800"/>
              </a:spcAft>
              <a:buFont typeface="System Font Regular"/>
              <a:buChar char="→"/>
              <a:defRPr sz="2400">
                <a:solidFill>
                  <a:schemeClr val="tx1"/>
                </a:solidFill>
                <a:latin typeface="Arial" panose="020B0604020202020204" pitchFamily="34" charset="0"/>
                <a:ea typeface="ＭＳ Ｐゴシック" charset="0"/>
                <a:cs typeface="Arial" panose="020B0604020202020204" pitchFamily="34" charset="0"/>
              </a:defRPr>
            </a:lvl2pPr>
            <a:lvl3pPr marL="804672" indent="-342900" algn="l" rtl="0" eaLnBrk="1" fontAlgn="base" hangingPunct="1">
              <a:spcBef>
                <a:spcPct val="20000"/>
              </a:spcBef>
              <a:spcAft>
                <a:spcPts val="800"/>
              </a:spcAft>
              <a:buClr>
                <a:schemeClr val="tx1"/>
              </a:buClr>
              <a:buFont typeface="Arial"/>
              <a:buChar char="•"/>
              <a:defRPr sz="2400">
                <a:solidFill>
                  <a:schemeClr val="tx1"/>
                </a:solidFill>
                <a:latin typeface="Arial" panose="020B0604020202020204" pitchFamily="34" charset="0"/>
                <a:ea typeface="ＭＳ Ｐゴシック" charset="0"/>
                <a:cs typeface="Arial" panose="020B0604020202020204" pitchFamily="34" charset="0"/>
              </a:defRPr>
            </a:lvl3pPr>
            <a:lvl4pPr marL="1371600" algn="l" rtl="0" eaLnBrk="1" fontAlgn="base" hangingPunct="1">
              <a:spcBef>
                <a:spcPct val="20000"/>
              </a:spcBef>
              <a:spcAft>
                <a:spcPct val="0"/>
              </a:spcAft>
              <a:defRPr sz="1650">
                <a:solidFill>
                  <a:schemeClr val="tx1"/>
                </a:solidFill>
                <a:latin typeface="Arial" panose="020B0604020202020204" pitchFamily="34" charset="0"/>
                <a:ea typeface="ＭＳ Ｐゴシック" charset="0"/>
                <a:cs typeface="Arial" panose="020B0604020202020204" pitchFamily="34" charset="0"/>
              </a:defRPr>
            </a:lvl4pPr>
            <a:lvl5pPr marL="1828800" algn="l" rtl="0" eaLnBrk="1" fontAlgn="base" hangingPunct="1">
              <a:spcBef>
                <a:spcPct val="20000"/>
              </a:spcBef>
              <a:spcAft>
                <a:spcPct val="0"/>
              </a:spcAft>
              <a:defRPr sz="1650">
                <a:solidFill>
                  <a:schemeClr val="tx1"/>
                </a:solidFill>
                <a:latin typeface="Arial" panose="020B0604020202020204" pitchFamily="34" charset="0"/>
                <a:ea typeface="ＭＳ Ｐゴシック" charset="0"/>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3000" kern="0"/>
              <a:t>Click to edit Master text styles</a:t>
            </a:r>
          </a:p>
          <a:p>
            <a:pPr lvl="1"/>
            <a:r>
              <a:rPr lang="en-US" sz="3000" kern="0"/>
              <a:t>Second level</a:t>
            </a:r>
          </a:p>
          <a:p>
            <a:pPr lvl="2"/>
            <a:r>
              <a:rPr lang="en-US" sz="3000" kern="0"/>
              <a:t>Third level</a:t>
            </a:r>
          </a:p>
        </p:txBody>
      </p:sp>
      <p:sp>
        <p:nvSpPr>
          <p:cNvPr id="46" name="Text Placeholder 6">
            <a:extLst>
              <a:ext uri="{FF2B5EF4-FFF2-40B4-BE49-F238E27FC236}">
                <a16:creationId xmlns:a16="http://schemas.microsoft.com/office/drawing/2014/main" id="{B753494E-89E1-1048-A00D-457FF35903D1}"/>
              </a:ext>
            </a:extLst>
          </p:cNvPr>
          <p:cNvSpPr>
            <a:spLocks noGrp="1"/>
          </p:cNvSpPr>
          <p:nvPr>
            <p:ph type="body" sz="quarter" idx="11"/>
          </p:nvPr>
        </p:nvSpPr>
        <p:spPr>
          <a:xfrm>
            <a:off x="612777" y="502920"/>
            <a:ext cx="18881726" cy="1113155"/>
          </a:xfrm>
        </p:spPr>
        <p:txBody>
          <a:bodyPr>
            <a:noAutofit/>
          </a:bodyPr>
          <a:lstStyle>
            <a:lvl1pPr marL="0">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20" name="Text Placeholder 3">
            <a:extLst>
              <a:ext uri="{FF2B5EF4-FFF2-40B4-BE49-F238E27FC236}">
                <a16:creationId xmlns:a16="http://schemas.microsoft.com/office/drawing/2014/main" id="{FE0747E4-B019-C84B-89B9-97BF4D59DD54}"/>
              </a:ext>
            </a:extLst>
          </p:cNvPr>
          <p:cNvSpPr>
            <a:spLocks noGrp="1"/>
          </p:cNvSpPr>
          <p:nvPr>
            <p:ph type="body" sz="quarter" idx="20" hasCustomPrompt="1"/>
          </p:nvPr>
        </p:nvSpPr>
        <p:spPr>
          <a:xfrm>
            <a:off x="2216151" y="10150475"/>
            <a:ext cx="15989299" cy="534988"/>
          </a:xfrm>
        </p:spPr>
        <p:txBody>
          <a:bodyPr anchor="b">
            <a:normAutofit/>
          </a:bodyPr>
          <a:lstStyle>
            <a:lvl1pPr>
              <a:defRPr sz="2399"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167049510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2_18 AES Internal [Chart]">
    <p:spTree>
      <p:nvGrpSpPr>
        <p:cNvPr id="1" name=""/>
        <p:cNvGrpSpPr/>
        <p:nvPr/>
      </p:nvGrpSpPr>
      <p:grpSpPr>
        <a:xfrm>
          <a:off x="0" y="0"/>
          <a:ext cx="0" cy="0"/>
          <a:chOff x="0" y="0"/>
          <a:chExt cx="0" cy="0"/>
        </a:xfrm>
      </p:grpSpPr>
      <p:sp>
        <p:nvSpPr>
          <p:cNvPr id="5" name="Title 4"/>
          <p:cNvSpPr>
            <a:spLocks noGrp="1"/>
          </p:cNvSpPr>
          <p:nvPr>
            <p:ph type="title"/>
          </p:nvPr>
        </p:nvSpPr>
        <p:spPr>
          <a:xfrm>
            <a:off x="612648" y="1609344"/>
            <a:ext cx="18050002" cy="1692771"/>
          </a:xfrm>
        </p:spPr>
        <p:txBody>
          <a:bodyPr/>
          <a:lstStyle>
            <a:lvl1pPr algn="l">
              <a:lnSpc>
                <a:spcPts val="6600"/>
              </a:lnSpc>
              <a:spcBef>
                <a:spcPts val="0"/>
              </a:spcBef>
              <a:defRPr sz="7000" kern="1200" spc="-10" baseline="0"/>
            </a:lvl1pPr>
          </a:lstStyle>
          <a:p>
            <a:r>
              <a:rPr lang="en-US"/>
              <a:t>Click to edit Master title style</a:t>
            </a:r>
          </a:p>
        </p:txBody>
      </p:sp>
      <p:sp>
        <p:nvSpPr>
          <p:cNvPr id="7" name="Text Placeholder 6"/>
          <p:cNvSpPr>
            <a:spLocks noGrp="1"/>
          </p:cNvSpPr>
          <p:nvPr>
            <p:ph type="body" sz="quarter" idx="11"/>
          </p:nvPr>
        </p:nvSpPr>
        <p:spPr>
          <a:xfrm>
            <a:off x="612775" y="502920"/>
            <a:ext cx="6086475" cy="507831"/>
          </a:xfrm>
        </p:spPr>
        <p:txBody>
          <a:bodyPr>
            <a:noAutofit/>
          </a:bodyPr>
          <a:lstStyle>
            <a:lvl1pPr marL="0">
              <a:spcBef>
                <a:spcPts val="0"/>
              </a:spcBef>
              <a:defRPr sz="3500" kern="1200" spc="-10" baseline="0">
                <a:latin typeface="Arial" charset="0"/>
                <a:ea typeface="Arial" charset="0"/>
                <a:cs typeface="Arial" charset="0"/>
              </a:defRPr>
            </a:lvl1pPr>
          </a:lstStyle>
          <a:p>
            <a:pPr lvl="0"/>
            <a:r>
              <a:rPr lang="en-US"/>
              <a:t>Click to edit Master text styles</a:t>
            </a:r>
          </a:p>
        </p:txBody>
      </p:sp>
      <p:sp>
        <p:nvSpPr>
          <p:cNvPr id="9" name="Text Placeholder 5"/>
          <p:cNvSpPr>
            <a:spLocks noGrp="1"/>
          </p:cNvSpPr>
          <p:nvPr>
            <p:ph type="body" sz="quarter" idx="17"/>
          </p:nvPr>
        </p:nvSpPr>
        <p:spPr>
          <a:xfrm>
            <a:off x="612648" y="3670300"/>
            <a:ext cx="8144002" cy="6678613"/>
          </a:xfrm>
        </p:spPr>
        <p:txBody>
          <a:bodyPr/>
          <a:lstStyle>
            <a:lvl1pPr>
              <a:lnSpc>
                <a:spcPct val="100000"/>
              </a:lnSpc>
              <a:spcBef>
                <a:spcPts val="800"/>
              </a:spcBef>
              <a:spcAft>
                <a:spcPts val="800"/>
              </a:spcAft>
              <a:defRPr sz="35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500">
                <a:latin typeface="Arial" panose="020B0604020202020204" pitchFamily="34" charset="0"/>
                <a:cs typeface="Arial" panose="020B0604020202020204" pitchFamily="34" charset="0"/>
              </a:defRPr>
            </a:lvl2pPr>
            <a:lvl3pPr marL="342900" indent="-342900">
              <a:spcAft>
                <a:spcPts val="800"/>
              </a:spcAft>
              <a:buFont typeface="Arial"/>
              <a:buChar char="•"/>
              <a:defRPr sz="2400">
                <a:latin typeface="Arial" panose="020B0604020202020204" pitchFamily="34" charset="0"/>
                <a:cs typeface="Arial" panose="020B0604020202020204" pitchFamily="34" charset="0"/>
              </a:defRPr>
            </a:lvl3pPr>
            <a:lvl4pPr marL="1165860" indent="-342900">
              <a:spcAft>
                <a:spcPts val="800"/>
              </a:spcAft>
              <a:buFont typeface="Lucida Grande"/>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5"/>
          <p:cNvSpPr>
            <a:spLocks noGrp="1"/>
          </p:cNvSpPr>
          <p:nvPr>
            <p:ph type="body" sz="quarter" idx="18"/>
          </p:nvPr>
        </p:nvSpPr>
        <p:spPr>
          <a:xfrm>
            <a:off x="10585450" y="3673475"/>
            <a:ext cx="8144002" cy="6678613"/>
          </a:xfrm>
        </p:spPr>
        <p:txBody>
          <a:bodyPr/>
          <a:lstStyle>
            <a:lvl1pPr>
              <a:lnSpc>
                <a:spcPct val="100000"/>
              </a:lnSpc>
              <a:spcBef>
                <a:spcPts val="800"/>
              </a:spcBef>
              <a:spcAft>
                <a:spcPts val="800"/>
              </a:spcAft>
              <a:defRPr sz="35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500">
                <a:latin typeface="Arial" panose="020B0604020202020204" pitchFamily="34" charset="0"/>
                <a:cs typeface="Arial" panose="020B0604020202020204" pitchFamily="34" charset="0"/>
              </a:defRPr>
            </a:lvl2pPr>
            <a:lvl3pPr marL="342900" indent="-342900">
              <a:spcAft>
                <a:spcPts val="800"/>
              </a:spcAft>
              <a:buFont typeface="Arial"/>
              <a:buChar char="•"/>
              <a:defRPr sz="2400">
                <a:latin typeface="Arial" panose="020B0604020202020204" pitchFamily="34" charset="0"/>
                <a:cs typeface="Arial" panose="020B0604020202020204" pitchFamily="34" charset="0"/>
              </a:defRPr>
            </a:lvl3pPr>
            <a:lvl4pPr marL="1165860" indent="-342900">
              <a:spcAft>
                <a:spcPts val="800"/>
              </a:spcAft>
              <a:buFont typeface="Lucida Grande"/>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Holder 6">
            <a:extLst>
              <a:ext uri="{FF2B5EF4-FFF2-40B4-BE49-F238E27FC236}">
                <a16:creationId xmlns:a16="http://schemas.microsoft.com/office/drawing/2014/main" id="{F4D20BAC-CCF5-5D47-888D-B2DE457F81F3}"/>
              </a:ext>
            </a:extLst>
          </p:cNvPr>
          <p:cNvSpPr>
            <a:spLocks noGrp="1"/>
          </p:cNvSpPr>
          <p:nvPr>
            <p:ph type="sldNum" sz="quarter" idx="19"/>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B942FB10-F109-1146-8A3F-31475A5B8F6E}" type="slidenum">
              <a:rPr lang="en-US" altLang="en-US"/>
              <a:pPr/>
              <a:t>‹#›</a:t>
            </a:fld>
            <a:endParaRPr lang="en-US" altLang="en-US"/>
          </a:p>
        </p:txBody>
      </p:sp>
      <p:sp>
        <p:nvSpPr>
          <p:cNvPr id="11" name="Text Placeholder 3">
            <a:extLst>
              <a:ext uri="{FF2B5EF4-FFF2-40B4-BE49-F238E27FC236}">
                <a16:creationId xmlns:a16="http://schemas.microsoft.com/office/drawing/2014/main" id="{DF2B886C-D798-7C4E-BE68-51FB55A02EE3}"/>
              </a:ext>
            </a:extLst>
          </p:cNvPr>
          <p:cNvSpPr>
            <a:spLocks noGrp="1"/>
          </p:cNvSpPr>
          <p:nvPr>
            <p:ph type="body" sz="quarter" idx="20" hasCustomPrompt="1"/>
          </p:nvPr>
        </p:nvSpPr>
        <p:spPr>
          <a:xfrm>
            <a:off x="2216150" y="10226675"/>
            <a:ext cx="14002257"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pic>
        <p:nvPicPr>
          <p:cNvPr id="14" name="Picture 4">
            <a:extLst>
              <a:ext uri="{FF2B5EF4-FFF2-40B4-BE49-F238E27FC236}">
                <a16:creationId xmlns:a16="http://schemas.microsoft.com/office/drawing/2014/main" id="{E73BFAD7-D68E-1741-B211-32CB16F510B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7540" b="17540"/>
          <a:stretch/>
        </p:blipFill>
        <p:spPr bwMode="auto">
          <a:xfrm>
            <a:off x="16452849" y="10150475"/>
            <a:ext cx="3276601" cy="70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6206283"/>
      </p:ext>
    </p:extLst>
  </p:cSld>
  <p:clrMapOvr>
    <a:masterClrMapping/>
  </p:clrMapOvr>
  <p:hf hdr="0" dt="0"/>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1_10.3  Feature">
    <p:spTree>
      <p:nvGrpSpPr>
        <p:cNvPr id="1" name=""/>
        <p:cNvGrpSpPr/>
        <p:nvPr/>
      </p:nvGrpSpPr>
      <p:grpSpPr>
        <a:xfrm>
          <a:off x="0" y="0"/>
          <a:ext cx="0" cy="0"/>
          <a:chOff x="0" y="0"/>
          <a:chExt cx="0" cy="0"/>
        </a:xfrm>
      </p:grpSpPr>
      <p:sp>
        <p:nvSpPr>
          <p:cNvPr id="4" name="Holder 6"/>
          <p:cNvSpPr>
            <a:spLocks noGrp="1"/>
          </p:cNvSpPr>
          <p:nvPr>
            <p:ph type="sldNum" sz="quarter" idx="12"/>
          </p:nvPr>
        </p:nvSpPr>
        <p:spPr>
          <a:xfrm>
            <a:off x="603250" y="10433050"/>
            <a:ext cx="1295400" cy="214313"/>
          </a:xfrm>
          <a:prstGeom prst="rect">
            <a:avLst/>
          </a:prstGeom>
        </p:spPr>
        <p:txBody>
          <a:bodyPr wrap="square" lIns="0" tIns="0" rIns="0" bIns="0" anchor="b" anchorCtr="0">
            <a:spAutoFit/>
          </a:bodyPr>
          <a:lstStyle>
            <a:lvl1pPr algn="l" fontAlgn="auto">
              <a:spcBef>
                <a:spcPts val="0"/>
              </a:spcBef>
              <a:spcAft>
                <a:spcPts val="0"/>
              </a:spcAft>
              <a:defRPr sz="1400" b="1" cap="all" baseline="0" smtClean="0">
                <a:solidFill>
                  <a:schemeClr val="tx1"/>
                </a:solidFill>
                <a:latin typeface="Arial" panose="020B0604020202020204" pitchFamily="34" charset="0"/>
                <a:ea typeface="+mn-ea"/>
                <a:cs typeface="Arial" panose="020B0604020202020204" pitchFamily="34" charset="0"/>
              </a:defRPr>
            </a:lvl1pPr>
          </a:lstStyle>
          <a:p>
            <a:pPr>
              <a:defRPr/>
            </a:pPr>
            <a:fld id="{5EF687C3-F1DB-4546-88CA-71C709E70635}" type="slidenum">
              <a:rPr lang="en-US"/>
              <a:pPr>
                <a:defRPr/>
              </a:pPr>
              <a:t>‹#›</a:t>
            </a:fld>
            <a:endParaRPr lang="en-US"/>
          </a:p>
        </p:txBody>
      </p:sp>
      <p:sp>
        <p:nvSpPr>
          <p:cNvPr id="11" name="Text Placeholder 5">
            <a:extLst>
              <a:ext uri="{FF2B5EF4-FFF2-40B4-BE49-F238E27FC236}">
                <a16:creationId xmlns:a16="http://schemas.microsoft.com/office/drawing/2014/main" id="{4587AF2C-0726-40CF-9EEA-145D962085F6}"/>
              </a:ext>
            </a:extLst>
          </p:cNvPr>
          <p:cNvSpPr>
            <a:spLocks noGrp="1"/>
          </p:cNvSpPr>
          <p:nvPr>
            <p:ph type="body" sz="quarter" idx="17" hasCustomPrompt="1"/>
          </p:nvPr>
        </p:nvSpPr>
        <p:spPr>
          <a:xfrm>
            <a:off x="10616994" y="2906833"/>
            <a:ext cx="8974170" cy="5320759"/>
          </a:xfrm>
        </p:spPr>
        <p:txBody>
          <a:bodyPr/>
          <a:lstStyle>
            <a:lvl1pPr>
              <a:lnSpc>
                <a:spcPct val="100000"/>
              </a:lnSpc>
              <a:spcBef>
                <a:spcPts val="800"/>
              </a:spcBef>
              <a:spcAft>
                <a:spcPts val="800"/>
              </a:spcAft>
              <a:defRPr sz="28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2800">
                <a:latin typeface="Arial" panose="020B0604020202020204" pitchFamily="34" charset="0"/>
                <a:cs typeface="Arial" panose="020B0604020202020204" pitchFamily="34" charset="0"/>
              </a:defRPr>
            </a:lvl2pPr>
            <a:lvl3pPr marL="342900" indent="-342900">
              <a:spcAft>
                <a:spcPts val="800"/>
              </a:spcAft>
              <a:buFont typeface="Arial"/>
              <a:buChar char="•"/>
              <a:defRPr sz="1800">
                <a:latin typeface="Arial" panose="020B0604020202020204" pitchFamily="34" charset="0"/>
                <a:cs typeface="Arial" panose="020B0604020202020204" pitchFamily="34" charset="0"/>
              </a:defRPr>
            </a:lvl3pPr>
            <a:lvl4pPr marL="1165860" indent="-342900">
              <a:spcAft>
                <a:spcPts val="800"/>
              </a:spcAft>
              <a:buFont typeface="Lucida Grande"/>
              <a:buChar char="●"/>
              <a:defRPr sz="18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a:t>
            </a:r>
            <a:r>
              <a:rPr lang="en-US" err="1"/>
              <a:t>lel</a:t>
            </a:r>
            <a:endParaRPr lang="en-US"/>
          </a:p>
          <a:p>
            <a:pPr lvl="3"/>
            <a:r>
              <a:rPr lang="en-US"/>
              <a:t>Fourth level</a:t>
            </a:r>
          </a:p>
        </p:txBody>
      </p:sp>
      <p:sp>
        <p:nvSpPr>
          <p:cNvPr id="14" name="Text Placeholder 5">
            <a:extLst>
              <a:ext uri="{FF2B5EF4-FFF2-40B4-BE49-F238E27FC236}">
                <a16:creationId xmlns:a16="http://schemas.microsoft.com/office/drawing/2014/main" id="{FC4FBB0C-2597-4961-BF0E-BE6360AFBD84}"/>
              </a:ext>
            </a:extLst>
          </p:cNvPr>
          <p:cNvSpPr>
            <a:spLocks noGrp="1"/>
          </p:cNvSpPr>
          <p:nvPr>
            <p:ph type="body" sz="quarter" idx="20" hasCustomPrompt="1"/>
          </p:nvPr>
        </p:nvSpPr>
        <p:spPr>
          <a:xfrm>
            <a:off x="10616994" y="8785432"/>
            <a:ext cx="4332322" cy="1016752"/>
          </a:xfrm>
        </p:spPr>
        <p:txBody>
          <a:bodyPr/>
          <a:lstStyle>
            <a:lvl1pPr>
              <a:lnSpc>
                <a:spcPct val="100000"/>
              </a:lnSpc>
              <a:spcBef>
                <a:spcPts val="800"/>
              </a:spcBef>
              <a:spcAft>
                <a:spcPts val="800"/>
              </a:spcAft>
              <a:defRPr sz="20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500">
                <a:latin typeface="Arial" panose="020B0604020202020204" pitchFamily="34" charset="0"/>
                <a:cs typeface="Arial" panose="020B0604020202020204" pitchFamily="34" charset="0"/>
              </a:defRPr>
            </a:lvl2pPr>
            <a:lvl3pPr marL="342900" indent="-342900">
              <a:spcAft>
                <a:spcPts val="800"/>
              </a:spcAft>
              <a:buFont typeface="Arial"/>
              <a:buChar char="•"/>
              <a:defRPr sz="2400">
                <a:latin typeface="Arial" panose="020B0604020202020204" pitchFamily="34" charset="0"/>
                <a:cs typeface="Arial" panose="020B0604020202020204" pitchFamily="34" charset="0"/>
              </a:defRPr>
            </a:lvl3pPr>
            <a:lvl4pPr marL="1165860" indent="-342900">
              <a:spcAft>
                <a:spcPts val="800"/>
              </a:spcAft>
              <a:buFont typeface="Lucida Grande"/>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Phone and email</a:t>
            </a:r>
          </a:p>
        </p:txBody>
      </p:sp>
      <p:sp>
        <p:nvSpPr>
          <p:cNvPr id="17" name="Text Placeholder 5">
            <a:extLst>
              <a:ext uri="{FF2B5EF4-FFF2-40B4-BE49-F238E27FC236}">
                <a16:creationId xmlns:a16="http://schemas.microsoft.com/office/drawing/2014/main" id="{FC4B07EE-4B93-4699-BF73-43D29FA5BB90}"/>
              </a:ext>
            </a:extLst>
          </p:cNvPr>
          <p:cNvSpPr>
            <a:spLocks noGrp="1"/>
          </p:cNvSpPr>
          <p:nvPr>
            <p:ph type="body" sz="quarter" idx="21" hasCustomPrompt="1"/>
          </p:nvPr>
        </p:nvSpPr>
        <p:spPr>
          <a:xfrm>
            <a:off x="15258842" y="8785432"/>
            <a:ext cx="4332322" cy="1016752"/>
          </a:xfrm>
        </p:spPr>
        <p:txBody>
          <a:bodyPr/>
          <a:lstStyle>
            <a:lvl1pPr>
              <a:lnSpc>
                <a:spcPct val="100000"/>
              </a:lnSpc>
              <a:spcBef>
                <a:spcPts val="800"/>
              </a:spcBef>
              <a:spcAft>
                <a:spcPts val="800"/>
              </a:spcAft>
              <a:defRPr sz="20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500">
                <a:latin typeface="Arial" panose="020B0604020202020204" pitchFamily="34" charset="0"/>
                <a:cs typeface="Arial" panose="020B0604020202020204" pitchFamily="34" charset="0"/>
              </a:defRPr>
            </a:lvl2pPr>
            <a:lvl3pPr marL="342900" indent="-342900">
              <a:spcAft>
                <a:spcPts val="800"/>
              </a:spcAft>
              <a:buFont typeface="Arial"/>
              <a:buChar char="•"/>
              <a:defRPr sz="2400">
                <a:latin typeface="Arial" panose="020B0604020202020204" pitchFamily="34" charset="0"/>
                <a:cs typeface="Arial" panose="020B0604020202020204" pitchFamily="34" charset="0"/>
              </a:defRPr>
            </a:lvl3pPr>
            <a:lvl4pPr marL="1165860" indent="-342900">
              <a:spcAft>
                <a:spcPts val="800"/>
              </a:spcAft>
              <a:buFont typeface="Lucida Grande"/>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Social media, physical address</a:t>
            </a:r>
          </a:p>
        </p:txBody>
      </p:sp>
      <p:sp>
        <p:nvSpPr>
          <p:cNvPr id="18" name="Marcador de texto 22">
            <a:extLst>
              <a:ext uri="{FF2B5EF4-FFF2-40B4-BE49-F238E27FC236}">
                <a16:creationId xmlns:a16="http://schemas.microsoft.com/office/drawing/2014/main" id="{389A6EC0-836E-4312-8884-833D039AC6DA}"/>
              </a:ext>
            </a:extLst>
          </p:cNvPr>
          <p:cNvSpPr>
            <a:spLocks noGrp="1"/>
          </p:cNvSpPr>
          <p:nvPr>
            <p:ph type="body" sz="quarter" idx="23" hasCustomPrompt="1"/>
          </p:nvPr>
        </p:nvSpPr>
        <p:spPr>
          <a:xfrm>
            <a:off x="2292354" y="1605703"/>
            <a:ext cx="7226296" cy="772833"/>
          </a:xfrm>
        </p:spPr>
        <p:txBody>
          <a:bodyPr/>
          <a:lstStyle>
            <a:lvl1pPr marL="0" marR="0" indent="0" algn="l" defTabSz="914400" rtl="0" eaLnBrk="1" fontAlgn="base" latinLnBrk="0" hangingPunct="1">
              <a:lnSpc>
                <a:spcPct val="100000"/>
              </a:lnSpc>
              <a:spcBef>
                <a:spcPct val="20000"/>
              </a:spcBef>
              <a:spcAft>
                <a:spcPct val="0"/>
              </a:spcAft>
              <a:buClrTx/>
              <a:buSzTx/>
              <a:buFontTx/>
              <a:buNone/>
              <a:tabLst/>
              <a:defRPr sz="4000">
                <a:solidFill>
                  <a:schemeClr val="tx1"/>
                </a:solidFill>
                <a:latin typeface="Arial" panose="020B0604020202020204" pitchFamily="34" charset="0"/>
                <a:cs typeface="Arial" panose="020B0604020202020204" pitchFamily="34" charset="0"/>
              </a:defRPr>
            </a:lvl1pPr>
          </a:lstStyle>
          <a:p>
            <a:pPr lvl="0"/>
            <a:r>
              <a:rPr lang="es-MX" err="1"/>
              <a:t>Title</a:t>
            </a:r>
            <a:r>
              <a:rPr lang="es-MX"/>
              <a:t> / Tag</a:t>
            </a:r>
          </a:p>
        </p:txBody>
      </p:sp>
      <p:sp>
        <p:nvSpPr>
          <p:cNvPr id="24" name="Marcador de texto 23">
            <a:extLst>
              <a:ext uri="{FF2B5EF4-FFF2-40B4-BE49-F238E27FC236}">
                <a16:creationId xmlns:a16="http://schemas.microsoft.com/office/drawing/2014/main" id="{18E83024-DB76-40CE-B7E4-FCC167CCA3EE}"/>
              </a:ext>
            </a:extLst>
          </p:cNvPr>
          <p:cNvSpPr>
            <a:spLocks noGrp="1"/>
          </p:cNvSpPr>
          <p:nvPr>
            <p:ph type="body" sz="quarter" idx="24" hasCustomPrompt="1"/>
          </p:nvPr>
        </p:nvSpPr>
        <p:spPr>
          <a:xfrm>
            <a:off x="2292354" y="374650"/>
            <a:ext cx="7226296" cy="1230313"/>
          </a:xfrm>
        </p:spPr>
        <p:txBody>
          <a:bodyPr/>
          <a:lstStyle>
            <a:lvl1pPr>
              <a:defRPr sz="7000">
                <a:latin typeface="Arial" panose="020B0604020202020204" pitchFamily="34" charset="0"/>
                <a:cs typeface="Arial" panose="020B0604020202020204" pitchFamily="34" charset="0"/>
              </a:defRPr>
            </a:lvl1pPr>
            <a:lvl2pPr>
              <a:defRPr sz="70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s-MX" err="1"/>
              <a:t>Name</a:t>
            </a:r>
            <a:endParaRPr lang="es-MX"/>
          </a:p>
        </p:txBody>
      </p:sp>
      <p:sp>
        <p:nvSpPr>
          <p:cNvPr id="25" name="Text Placeholder 5">
            <a:extLst>
              <a:ext uri="{FF2B5EF4-FFF2-40B4-BE49-F238E27FC236}">
                <a16:creationId xmlns:a16="http://schemas.microsoft.com/office/drawing/2014/main" id="{9D8B11FE-65D7-448C-9692-7A7842AD3BD9}"/>
              </a:ext>
            </a:extLst>
          </p:cNvPr>
          <p:cNvSpPr>
            <a:spLocks noGrp="1"/>
          </p:cNvSpPr>
          <p:nvPr>
            <p:ph type="body" sz="quarter" idx="25" hasCustomPrompt="1"/>
          </p:nvPr>
        </p:nvSpPr>
        <p:spPr>
          <a:xfrm>
            <a:off x="428521" y="2991325"/>
            <a:ext cx="9013924" cy="5320759"/>
          </a:xfrm>
        </p:spPr>
        <p:txBody>
          <a:bodyPr/>
          <a:lstStyle>
            <a:lvl1pPr>
              <a:lnSpc>
                <a:spcPct val="100000"/>
              </a:lnSpc>
              <a:spcBef>
                <a:spcPts val="800"/>
              </a:spcBef>
              <a:spcAft>
                <a:spcPts val="800"/>
              </a:spcAft>
              <a:defRPr sz="28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2800">
                <a:latin typeface="Arial" panose="020B0604020202020204" pitchFamily="34" charset="0"/>
                <a:cs typeface="Arial" panose="020B0604020202020204" pitchFamily="34" charset="0"/>
              </a:defRPr>
            </a:lvl2pPr>
            <a:lvl3pPr marL="342900" indent="-342900">
              <a:spcAft>
                <a:spcPts val="800"/>
              </a:spcAft>
              <a:buFont typeface="Arial"/>
              <a:buChar char="•"/>
              <a:defRPr sz="1800">
                <a:latin typeface="Arial" panose="020B0604020202020204" pitchFamily="34" charset="0"/>
                <a:cs typeface="Arial" panose="020B0604020202020204" pitchFamily="34" charset="0"/>
              </a:defRPr>
            </a:lvl3pPr>
            <a:lvl4pPr marL="1165860" indent="-342900">
              <a:spcAft>
                <a:spcPts val="800"/>
              </a:spcAft>
              <a:buFont typeface="Lucida Grande"/>
              <a:buChar char="●"/>
              <a:defRPr sz="18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a:t>
            </a:r>
            <a:r>
              <a:rPr lang="en-US" err="1"/>
              <a:t>lel</a:t>
            </a:r>
            <a:endParaRPr lang="en-US"/>
          </a:p>
          <a:p>
            <a:pPr lvl="3"/>
            <a:r>
              <a:rPr lang="en-US"/>
              <a:t>Fourth level</a:t>
            </a:r>
          </a:p>
        </p:txBody>
      </p:sp>
      <p:sp>
        <p:nvSpPr>
          <p:cNvPr id="26" name="Text Placeholder 5">
            <a:extLst>
              <a:ext uri="{FF2B5EF4-FFF2-40B4-BE49-F238E27FC236}">
                <a16:creationId xmlns:a16="http://schemas.microsoft.com/office/drawing/2014/main" id="{F5DCD499-75C9-4C26-8C33-A7FAE2E89B6B}"/>
              </a:ext>
            </a:extLst>
          </p:cNvPr>
          <p:cNvSpPr>
            <a:spLocks noGrp="1"/>
          </p:cNvSpPr>
          <p:nvPr>
            <p:ph type="body" sz="quarter" idx="26" hasCustomPrompt="1"/>
          </p:nvPr>
        </p:nvSpPr>
        <p:spPr>
          <a:xfrm>
            <a:off x="453665" y="8838092"/>
            <a:ext cx="4335637" cy="1016752"/>
          </a:xfrm>
        </p:spPr>
        <p:txBody>
          <a:bodyPr/>
          <a:lstStyle>
            <a:lvl1pPr>
              <a:lnSpc>
                <a:spcPct val="100000"/>
              </a:lnSpc>
              <a:spcBef>
                <a:spcPts val="800"/>
              </a:spcBef>
              <a:spcAft>
                <a:spcPts val="800"/>
              </a:spcAft>
              <a:defRPr sz="20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500">
                <a:latin typeface="Arial" panose="020B0604020202020204" pitchFamily="34" charset="0"/>
                <a:cs typeface="Arial" panose="020B0604020202020204" pitchFamily="34" charset="0"/>
              </a:defRPr>
            </a:lvl2pPr>
            <a:lvl3pPr marL="342900" indent="-342900">
              <a:spcAft>
                <a:spcPts val="800"/>
              </a:spcAft>
              <a:buFont typeface="Arial"/>
              <a:buChar char="•"/>
              <a:defRPr sz="2400">
                <a:latin typeface="Arial" panose="020B0604020202020204" pitchFamily="34" charset="0"/>
                <a:cs typeface="Arial" panose="020B0604020202020204" pitchFamily="34" charset="0"/>
              </a:defRPr>
            </a:lvl3pPr>
            <a:lvl4pPr marL="1165860" indent="-342900">
              <a:spcAft>
                <a:spcPts val="800"/>
              </a:spcAft>
              <a:buFont typeface="Lucida Grande"/>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Phone and email</a:t>
            </a:r>
          </a:p>
        </p:txBody>
      </p:sp>
      <p:sp>
        <p:nvSpPr>
          <p:cNvPr id="27" name="Text Placeholder 5">
            <a:extLst>
              <a:ext uri="{FF2B5EF4-FFF2-40B4-BE49-F238E27FC236}">
                <a16:creationId xmlns:a16="http://schemas.microsoft.com/office/drawing/2014/main" id="{B6D3D3D5-3464-4979-B0DE-5768C856199A}"/>
              </a:ext>
            </a:extLst>
          </p:cNvPr>
          <p:cNvSpPr>
            <a:spLocks noGrp="1"/>
          </p:cNvSpPr>
          <p:nvPr>
            <p:ph type="body" sz="quarter" idx="27" hasCustomPrompt="1"/>
          </p:nvPr>
        </p:nvSpPr>
        <p:spPr>
          <a:xfrm>
            <a:off x="5095513" y="8838092"/>
            <a:ext cx="4335637" cy="1016752"/>
          </a:xfrm>
        </p:spPr>
        <p:txBody>
          <a:bodyPr/>
          <a:lstStyle>
            <a:lvl1pPr>
              <a:lnSpc>
                <a:spcPct val="100000"/>
              </a:lnSpc>
              <a:spcBef>
                <a:spcPts val="800"/>
              </a:spcBef>
              <a:spcAft>
                <a:spcPts val="800"/>
              </a:spcAft>
              <a:defRPr sz="20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500">
                <a:latin typeface="Arial" panose="020B0604020202020204" pitchFamily="34" charset="0"/>
                <a:cs typeface="Arial" panose="020B0604020202020204" pitchFamily="34" charset="0"/>
              </a:defRPr>
            </a:lvl2pPr>
            <a:lvl3pPr marL="342900" indent="-342900">
              <a:spcAft>
                <a:spcPts val="800"/>
              </a:spcAft>
              <a:buFont typeface="Arial"/>
              <a:buChar char="•"/>
              <a:defRPr sz="2400">
                <a:latin typeface="Arial" panose="020B0604020202020204" pitchFamily="34" charset="0"/>
                <a:cs typeface="Arial" panose="020B0604020202020204" pitchFamily="34" charset="0"/>
              </a:defRPr>
            </a:lvl3pPr>
            <a:lvl4pPr marL="1165860" indent="-342900">
              <a:spcAft>
                <a:spcPts val="800"/>
              </a:spcAft>
              <a:buFont typeface="Lucida Grande"/>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Social media, physical address</a:t>
            </a:r>
          </a:p>
        </p:txBody>
      </p:sp>
      <p:sp>
        <p:nvSpPr>
          <p:cNvPr id="19" name="Picture Placeholder 2">
            <a:extLst>
              <a:ext uri="{FF2B5EF4-FFF2-40B4-BE49-F238E27FC236}">
                <a16:creationId xmlns:a16="http://schemas.microsoft.com/office/drawing/2014/main" id="{E6420EEF-1F76-4033-AB3D-90DDA3B95855}"/>
              </a:ext>
            </a:extLst>
          </p:cNvPr>
          <p:cNvSpPr>
            <a:spLocks noGrp="1"/>
          </p:cNvSpPr>
          <p:nvPr>
            <p:ph type="pic" sz="quarter" idx="19" hasCustomPrompt="1"/>
          </p:nvPr>
        </p:nvSpPr>
        <p:spPr>
          <a:xfrm>
            <a:off x="453665" y="607671"/>
            <a:ext cx="1594570" cy="1594570"/>
          </a:xfrm>
          <a:prstGeom prst="flowChartConnector">
            <a:avLst/>
          </a:prstGeom>
          <a:solidFill>
            <a:schemeClr val="tx2"/>
          </a:solidFill>
        </p:spPr>
        <p:txBody>
          <a:bodyPr>
            <a:normAutofit/>
          </a:bodyPr>
          <a:lstStyle>
            <a:lvl1pPr>
              <a:defRPr sz="1400">
                <a:latin typeface="Arial" panose="020B0604020202020204" pitchFamily="34" charset="0"/>
                <a:cs typeface="Arial" panose="020B0604020202020204" pitchFamily="34" charset="0"/>
              </a:defRPr>
            </a:lvl1pPr>
          </a:lstStyle>
          <a:p>
            <a:pPr lvl="0"/>
            <a:r>
              <a:rPr lang="en-US" noProof="0"/>
              <a:t>Insert headshot of picture of the person</a:t>
            </a:r>
          </a:p>
        </p:txBody>
      </p:sp>
      <p:sp>
        <p:nvSpPr>
          <p:cNvPr id="29" name="Marcador de texto 22">
            <a:extLst>
              <a:ext uri="{FF2B5EF4-FFF2-40B4-BE49-F238E27FC236}">
                <a16:creationId xmlns:a16="http://schemas.microsoft.com/office/drawing/2014/main" id="{E574AA54-0C2A-4469-BBA8-85F6DBA63FBD}"/>
              </a:ext>
            </a:extLst>
          </p:cNvPr>
          <p:cNvSpPr>
            <a:spLocks noGrp="1"/>
          </p:cNvSpPr>
          <p:nvPr>
            <p:ph type="body" sz="quarter" idx="28" hasCustomPrompt="1"/>
          </p:nvPr>
        </p:nvSpPr>
        <p:spPr>
          <a:xfrm>
            <a:off x="12403321" y="1605703"/>
            <a:ext cx="7226296" cy="772833"/>
          </a:xfrm>
        </p:spPr>
        <p:txBody>
          <a:bodyPr/>
          <a:lstStyle>
            <a:lvl1pPr marL="0" marR="0" indent="0" algn="l" defTabSz="914400" rtl="0" eaLnBrk="1" fontAlgn="base" latinLnBrk="0" hangingPunct="1">
              <a:lnSpc>
                <a:spcPct val="100000"/>
              </a:lnSpc>
              <a:spcBef>
                <a:spcPct val="20000"/>
              </a:spcBef>
              <a:spcAft>
                <a:spcPct val="0"/>
              </a:spcAft>
              <a:buClrTx/>
              <a:buSzTx/>
              <a:buFontTx/>
              <a:buNone/>
              <a:tabLst/>
              <a:defRPr sz="4000">
                <a:solidFill>
                  <a:schemeClr val="tx1"/>
                </a:solidFill>
                <a:latin typeface="Arial" panose="020B0604020202020204" pitchFamily="34" charset="0"/>
                <a:cs typeface="Arial" panose="020B0604020202020204" pitchFamily="34" charset="0"/>
              </a:defRPr>
            </a:lvl1pPr>
          </a:lstStyle>
          <a:p>
            <a:pPr lvl="0"/>
            <a:r>
              <a:rPr lang="es-MX" err="1"/>
              <a:t>Title</a:t>
            </a:r>
            <a:r>
              <a:rPr lang="es-MX"/>
              <a:t> / Tag</a:t>
            </a:r>
          </a:p>
        </p:txBody>
      </p:sp>
      <p:sp>
        <p:nvSpPr>
          <p:cNvPr id="30" name="Marcador de texto 23">
            <a:extLst>
              <a:ext uri="{FF2B5EF4-FFF2-40B4-BE49-F238E27FC236}">
                <a16:creationId xmlns:a16="http://schemas.microsoft.com/office/drawing/2014/main" id="{27686060-F627-4419-9A31-DDC2C37F970D}"/>
              </a:ext>
            </a:extLst>
          </p:cNvPr>
          <p:cNvSpPr>
            <a:spLocks noGrp="1"/>
          </p:cNvSpPr>
          <p:nvPr>
            <p:ph type="body" sz="quarter" idx="29" hasCustomPrompt="1"/>
          </p:nvPr>
        </p:nvSpPr>
        <p:spPr>
          <a:xfrm>
            <a:off x="12403321" y="374650"/>
            <a:ext cx="7226296" cy="1230313"/>
          </a:xfrm>
        </p:spPr>
        <p:txBody>
          <a:bodyPr/>
          <a:lstStyle>
            <a:lvl1pPr>
              <a:defRPr sz="7000">
                <a:latin typeface="Arial" panose="020B0604020202020204" pitchFamily="34" charset="0"/>
                <a:cs typeface="Arial" panose="020B0604020202020204" pitchFamily="34" charset="0"/>
              </a:defRPr>
            </a:lvl1pPr>
            <a:lvl2pPr>
              <a:defRPr sz="70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s-MX" err="1"/>
              <a:t>Name</a:t>
            </a:r>
            <a:endParaRPr lang="es-MX"/>
          </a:p>
        </p:txBody>
      </p:sp>
      <p:sp>
        <p:nvSpPr>
          <p:cNvPr id="31" name="Picture Placeholder 2">
            <a:extLst>
              <a:ext uri="{FF2B5EF4-FFF2-40B4-BE49-F238E27FC236}">
                <a16:creationId xmlns:a16="http://schemas.microsoft.com/office/drawing/2014/main" id="{855EF96D-97B7-4F0A-AE8B-30A7987D4EA2}"/>
              </a:ext>
            </a:extLst>
          </p:cNvPr>
          <p:cNvSpPr>
            <a:spLocks noGrp="1"/>
          </p:cNvSpPr>
          <p:nvPr>
            <p:ph type="pic" sz="quarter" idx="30" hasCustomPrompt="1"/>
          </p:nvPr>
        </p:nvSpPr>
        <p:spPr>
          <a:xfrm>
            <a:off x="10564632" y="607671"/>
            <a:ext cx="1594570" cy="1594570"/>
          </a:xfrm>
          <a:prstGeom prst="flowChartConnector">
            <a:avLst/>
          </a:prstGeom>
          <a:solidFill>
            <a:schemeClr val="tx2"/>
          </a:solidFill>
        </p:spPr>
        <p:txBody>
          <a:bodyPr>
            <a:normAutofit/>
          </a:bodyPr>
          <a:lstStyle>
            <a:lvl1pPr>
              <a:defRPr sz="1400">
                <a:latin typeface="Arial" panose="020B0604020202020204" pitchFamily="34" charset="0"/>
                <a:cs typeface="Arial" panose="020B0604020202020204" pitchFamily="34" charset="0"/>
              </a:defRPr>
            </a:lvl1pPr>
          </a:lstStyle>
          <a:p>
            <a:pPr lvl="0"/>
            <a:r>
              <a:rPr lang="en-US" noProof="0"/>
              <a:t>Insert headshot of picture of the person</a:t>
            </a:r>
          </a:p>
        </p:txBody>
      </p:sp>
      <p:sp>
        <p:nvSpPr>
          <p:cNvPr id="20" name="Text Placeholder 3">
            <a:extLst>
              <a:ext uri="{FF2B5EF4-FFF2-40B4-BE49-F238E27FC236}">
                <a16:creationId xmlns:a16="http://schemas.microsoft.com/office/drawing/2014/main" id="{46CBDC2F-F0E3-6D49-A441-DEE40EB8DDF7}"/>
              </a:ext>
            </a:extLst>
          </p:cNvPr>
          <p:cNvSpPr>
            <a:spLocks noGrp="1"/>
          </p:cNvSpPr>
          <p:nvPr>
            <p:ph type="body" sz="quarter" idx="11" hasCustomPrompt="1"/>
          </p:nvPr>
        </p:nvSpPr>
        <p:spPr>
          <a:xfrm>
            <a:off x="2216150" y="10226675"/>
            <a:ext cx="14002257"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pic>
        <p:nvPicPr>
          <p:cNvPr id="21" name="Picture 4">
            <a:extLst>
              <a:ext uri="{FF2B5EF4-FFF2-40B4-BE49-F238E27FC236}">
                <a16:creationId xmlns:a16="http://schemas.microsoft.com/office/drawing/2014/main" id="{6111BCF0-DEF0-DE4D-AB12-24CDB3E8EC4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7540" b="17540"/>
          <a:stretch/>
        </p:blipFill>
        <p:spPr bwMode="auto">
          <a:xfrm>
            <a:off x="16452849" y="10150475"/>
            <a:ext cx="3276601" cy="70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5096896"/>
      </p:ext>
    </p:extLst>
  </p:cSld>
  <p:clrMapOvr>
    <a:masterClrMapping/>
  </p:clrMapOvr>
  <p:hf hdr="0" dt="0"/>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1 AES Cov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A57179-286D-9A49-B903-36471AE34F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2648" y="8933690"/>
            <a:ext cx="18888203" cy="199154"/>
          </a:xfrm>
          <a:prstGeom prst="rect">
            <a:avLst/>
          </a:prstGeom>
        </p:spPr>
      </p:pic>
      <p:sp>
        <p:nvSpPr>
          <p:cNvPr id="2" name="Holder 2"/>
          <p:cNvSpPr>
            <a:spLocks noGrp="1"/>
          </p:cNvSpPr>
          <p:nvPr>
            <p:ph type="ctrTitle" hasCustomPrompt="1"/>
          </p:nvPr>
        </p:nvSpPr>
        <p:spPr>
          <a:xfrm>
            <a:off x="612650" y="625476"/>
            <a:ext cx="18878804" cy="8463855"/>
          </a:xfrm>
          <a:prstGeom prst="rect">
            <a:avLst/>
          </a:prstGeom>
        </p:spPr>
        <p:txBody>
          <a:bodyPr wrap="square" lIns="0" tIns="0" rIns="0" bIns="0">
            <a:normAutofit/>
          </a:bodyPr>
          <a:lstStyle>
            <a:lvl1pPr marL="9144">
              <a:lnSpc>
                <a:spcPts val="32978"/>
              </a:lnSpc>
              <a:spcBef>
                <a:spcPts val="6695"/>
              </a:spcBef>
              <a:defRPr sz="32949" b="0" i="0" kern="1200" spc="-10" baseline="0">
                <a:solidFill>
                  <a:srgbClr val="010202"/>
                </a:solidFill>
                <a:latin typeface="Arial"/>
                <a:cs typeface="Arial"/>
              </a:defRPr>
            </a:lvl1pPr>
          </a:lstStyle>
          <a:p>
            <a:r>
              <a:rPr lang="en-US"/>
              <a:t>Large </a:t>
            </a:r>
            <a:br>
              <a:rPr lang="en-US"/>
            </a:br>
            <a:r>
              <a:rPr lang="en-US"/>
              <a:t>title</a:t>
            </a:r>
            <a:endParaRPr/>
          </a:p>
        </p:txBody>
      </p:sp>
      <p:pic>
        <p:nvPicPr>
          <p:cNvPr id="4" name="Picture 3" descr="A picture containing wheel&#10;&#10;Description automatically generated">
            <a:extLst>
              <a:ext uri="{FF2B5EF4-FFF2-40B4-BE49-F238E27FC236}">
                <a16:creationId xmlns:a16="http://schemas.microsoft.com/office/drawing/2014/main" id="{FFEF52C9-3B92-2747-AAA3-60EC8621094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998696" y="9702880"/>
            <a:ext cx="2551176" cy="995064"/>
          </a:xfrm>
          <a:prstGeom prst="rect">
            <a:avLst/>
          </a:prstGeom>
        </p:spPr>
      </p:pic>
    </p:spTree>
    <p:extLst>
      <p:ext uri="{BB962C8B-B14F-4D97-AF65-F5344CB8AC3E}">
        <p14:creationId xmlns:p14="http://schemas.microsoft.com/office/powerpoint/2010/main" val="884080827"/>
      </p:ext>
    </p:extLst>
  </p:cSld>
  <p:clrMapOvr>
    <a:masterClrMapping/>
  </p:clrMapOvr>
  <p:extLst>
    <p:ext uri="{DCECCB84-F9BA-43D5-87BE-67443E8EF086}">
      <p15:sldGuideLst xmlns:p15="http://schemas.microsoft.com/office/powerpoint/2012/main">
        <p15:guide id="1" orient="horz" pos="538" userDrawn="1">
          <p15:clr>
            <a:srgbClr val="FBAE40"/>
          </p15:clr>
        </p15:guide>
        <p15:guide id="4" orient="horz" pos="6107" userDrawn="1">
          <p15:clr>
            <a:srgbClr val="FBAE4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2 AES Cov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A57179-286D-9A49-B903-36471AE34F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2648" y="8933690"/>
            <a:ext cx="18888203" cy="199154"/>
          </a:xfrm>
          <a:prstGeom prst="rect">
            <a:avLst/>
          </a:prstGeom>
        </p:spPr>
      </p:pic>
      <p:sp>
        <p:nvSpPr>
          <p:cNvPr id="2" name="Holder 2"/>
          <p:cNvSpPr>
            <a:spLocks noGrp="1"/>
          </p:cNvSpPr>
          <p:nvPr>
            <p:ph type="ctrTitle" hasCustomPrompt="1"/>
          </p:nvPr>
        </p:nvSpPr>
        <p:spPr>
          <a:xfrm>
            <a:off x="612650" y="854076"/>
            <a:ext cx="18878804" cy="8463855"/>
          </a:xfrm>
          <a:prstGeom prst="rect">
            <a:avLst/>
          </a:prstGeom>
        </p:spPr>
        <p:txBody>
          <a:bodyPr wrap="square" lIns="0" tIns="0" rIns="0" bIns="0">
            <a:normAutofit/>
          </a:bodyPr>
          <a:lstStyle>
            <a:lvl1pPr marL="9144">
              <a:lnSpc>
                <a:spcPts val="16500"/>
              </a:lnSpc>
              <a:spcBef>
                <a:spcPts val="6695"/>
              </a:spcBef>
              <a:defRPr sz="16500" b="0" i="0" kern="1200" spc="-10" baseline="0">
                <a:solidFill>
                  <a:srgbClr val="010202"/>
                </a:solidFill>
                <a:latin typeface="Arial"/>
                <a:cs typeface="Arial"/>
              </a:defRPr>
            </a:lvl1pPr>
          </a:lstStyle>
          <a:p>
            <a:r>
              <a:rPr lang="en-US"/>
              <a:t>Medium </a:t>
            </a:r>
            <a:br>
              <a:rPr lang="en-US"/>
            </a:br>
            <a:r>
              <a:rPr lang="en-US"/>
              <a:t>title</a:t>
            </a:r>
            <a:endParaRPr/>
          </a:p>
        </p:txBody>
      </p:sp>
      <p:pic>
        <p:nvPicPr>
          <p:cNvPr id="4" name="Picture 3" descr="A picture containing wheel&#10;&#10;Description automatically generated">
            <a:extLst>
              <a:ext uri="{FF2B5EF4-FFF2-40B4-BE49-F238E27FC236}">
                <a16:creationId xmlns:a16="http://schemas.microsoft.com/office/drawing/2014/main" id="{FFEF52C9-3B92-2747-AAA3-60EC8621094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998696" y="9702880"/>
            <a:ext cx="2551176" cy="995064"/>
          </a:xfrm>
          <a:prstGeom prst="rect">
            <a:avLst/>
          </a:prstGeom>
        </p:spPr>
      </p:pic>
    </p:spTree>
    <p:extLst>
      <p:ext uri="{BB962C8B-B14F-4D97-AF65-F5344CB8AC3E}">
        <p14:creationId xmlns:p14="http://schemas.microsoft.com/office/powerpoint/2010/main" val="4183000528"/>
      </p:ext>
    </p:extLst>
  </p:cSld>
  <p:clrMapOvr>
    <a:masterClrMapping/>
  </p:clrMapOvr>
  <p:extLst>
    <p:ext uri="{DCECCB84-F9BA-43D5-87BE-67443E8EF086}">
      <p15:sldGuideLst xmlns:p15="http://schemas.microsoft.com/office/powerpoint/2012/main">
        <p15:guide id="1" orient="horz" pos="538" userDrawn="1">
          <p15:clr>
            <a:srgbClr val="FBAE40"/>
          </p15:clr>
        </p15:guide>
        <p15:guide id="4" orient="horz" pos="6107" userDrawn="1">
          <p15:clr>
            <a:srgbClr val="FBAE4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3 AES Cover">
    <p:spTree>
      <p:nvGrpSpPr>
        <p:cNvPr id="1" name=""/>
        <p:cNvGrpSpPr/>
        <p:nvPr/>
      </p:nvGrpSpPr>
      <p:grpSpPr>
        <a:xfrm>
          <a:off x="0" y="0"/>
          <a:ext cx="0" cy="0"/>
          <a:chOff x="0" y="0"/>
          <a:chExt cx="0" cy="0"/>
        </a:xfrm>
      </p:grpSpPr>
      <p:sp>
        <p:nvSpPr>
          <p:cNvPr id="14" name="Picture Placeholder 4">
            <a:extLst>
              <a:ext uri="{FF2B5EF4-FFF2-40B4-BE49-F238E27FC236}">
                <a16:creationId xmlns:a16="http://schemas.microsoft.com/office/drawing/2014/main" id="{7D77FE0C-2B42-7E49-890F-6743794687E5}"/>
              </a:ext>
            </a:extLst>
          </p:cNvPr>
          <p:cNvSpPr>
            <a:spLocks noGrp="1"/>
          </p:cNvSpPr>
          <p:nvPr>
            <p:ph type="pic" sz="quarter" idx="13"/>
          </p:nvPr>
        </p:nvSpPr>
        <p:spPr>
          <a:xfrm>
            <a:off x="13404850" y="630937"/>
            <a:ext cx="4454527" cy="2468880"/>
          </a:xfrm>
        </p:spPr>
        <p:txBody>
          <a:bodyPr/>
          <a:lstStyle/>
          <a:p>
            <a:r>
              <a:rPr lang="en-US"/>
              <a:t>Drag picture to placeholder or click icon to add</a:t>
            </a:r>
          </a:p>
        </p:txBody>
      </p:sp>
      <p:sp>
        <p:nvSpPr>
          <p:cNvPr id="5" name="Picture Placeholder 4">
            <a:extLst>
              <a:ext uri="{FF2B5EF4-FFF2-40B4-BE49-F238E27FC236}">
                <a16:creationId xmlns:a16="http://schemas.microsoft.com/office/drawing/2014/main" id="{52EE2625-BEEF-7E46-B852-B0D6DBFE5AD9}"/>
              </a:ext>
            </a:extLst>
          </p:cNvPr>
          <p:cNvSpPr>
            <a:spLocks noGrp="1"/>
          </p:cNvSpPr>
          <p:nvPr>
            <p:ph type="pic" sz="quarter" idx="12"/>
          </p:nvPr>
        </p:nvSpPr>
        <p:spPr>
          <a:xfrm>
            <a:off x="2203705" y="3282697"/>
            <a:ext cx="7991856" cy="7379207"/>
          </a:xfrm>
        </p:spPr>
        <p:txBody>
          <a:bodyPr/>
          <a:lstStyle/>
          <a:p>
            <a:r>
              <a:rPr lang="en-US"/>
              <a:t>Drag picture to placeholder or click icon to add</a:t>
            </a:r>
          </a:p>
        </p:txBody>
      </p:sp>
      <p:sp>
        <p:nvSpPr>
          <p:cNvPr id="26" name="Text Placeholder 3"/>
          <p:cNvSpPr>
            <a:spLocks noGrp="1"/>
          </p:cNvSpPr>
          <p:nvPr>
            <p:ph type="body" sz="quarter" idx="11" hasCustomPrompt="1"/>
          </p:nvPr>
        </p:nvSpPr>
        <p:spPr>
          <a:xfrm>
            <a:off x="11845578" y="8814816"/>
            <a:ext cx="4150074" cy="630942"/>
          </a:xfrm>
        </p:spPr>
        <p:txBody>
          <a:bodyPr tIns="0">
            <a:noAutofit/>
          </a:bodyPr>
          <a:lstStyle>
            <a:lvl1pPr marL="0">
              <a:spcBef>
                <a:spcPts val="600"/>
              </a:spcBef>
              <a:defRPr sz="3199" kern="1200" spc="-10" baseline="0">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Introductory statement</a:t>
            </a:r>
          </a:p>
        </p:txBody>
      </p:sp>
      <p:sp>
        <p:nvSpPr>
          <p:cNvPr id="4" name="Text Placeholder 3"/>
          <p:cNvSpPr>
            <a:spLocks noGrp="1"/>
          </p:cNvSpPr>
          <p:nvPr>
            <p:ph type="body" sz="quarter" idx="10" hasCustomPrompt="1"/>
          </p:nvPr>
        </p:nvSpPr>
        <p:spPr>
          <a:xfrm>
            <a:off x="2225064" y="1156870"/>
            <a:ext cx="4343401" cy="1068804"/>
          </a:xfrm>
        </p:spPr>
        <p:txBody>
          <a:bodyPr tIns="0">
            <a:noAutofit/>
          </a:bodyPr>
          <a:lstStyle>
            <a:lvl1pPr marL="0">
              <a:spcBef>
                <a:spcPts val="0"/>
              </a:spcBef>
              <a:defRPr sz="3199" kern="1200" spc="-10" baseline="0">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Date</a:t>
            </a:r>
          </a:p>
          <a:p>
            <a:pPr lvl="0"/>
            <a:r>
              <a:rPr lang="en-US"/>
              <a:t>Subhead</a:t>
            </a:r>
          </a:p>
        </p:txBody>
      </p:sp>
      <p:sp>
        <p:nvSpPr>
          <p:cNvPr id="2" name="Holder 2"/>
          <p:cNvSpPr>
            <a:spLocks noGrp="1"/>
          </p:cNvSpPr>
          <p:nvPr>
            <p:ph type="ctrTitle" hasCustomPrompt="1"/>
          </p:nvPr>
        </p:nvSpPr>
        <p:spPr>
          <a:xfrm>
            <a:off x="11795762" y="4633565"/>
            <a:ext cx="5892155" cy="3247043"/>
          </a:xfrm>
          <a:prstGeom prst="rect">
            <a:avLst/>
          </a:prstGeom>
        </p:spPr>
        <p:txBody>
          <a:bodyPr wrap="square" lIns="0" tIns="0" rIns="0" bIns="0">
            <a:normAutofit/>
          </a:bodyPr>
          <a:lstStyle>
            <a:lvl1pPr marL="0" marR="5081">
              <a:lnSpc>
                <a:spcPts val="8240"/>
              </a:lnSpc>
              <a:spcBef>
                <a:spcPts val="0"/>
              </a:spcBef>
              <a:defRPr sz="8250" b="0" i="0" kern="1200" spc="-10" baseline="0">
                <a:solidFill>
                  <a:srgbClr val="010202"/>
                </a:solidFill>
                <a:latin typeface="Arial"/>
                <a:cs typeface="Arial"/>
              </a:defRPr>
            </a:lvl1pPr>
          </a:lstStyle>
          <a:p>
            <a:pPr marL="12699" marR="5081">
              <a:lnSpc>
                <a:spcPts val="8240"/>
              </a:lnSpc>
              <a:spcBef>
                <a:spcPts val="1750"/>
              </a:spcBef>
            </a:pPr>
            <a:r>
              <a:rPr lang="en-US" sz="8250" spc="-10">
                <a:solidFill>
                  <a:srgbClr val="010202"/>
                </a:solidFill>
                <a:latin typeface="Arial"/>
                <a:cs typeface="Arial"/>
              </a:rPr>
              <a:t>Presentation Title</a:t>
            </a:r>
            <a:endParaRPr lang="en-US" sz="8250">
              <a:latin typeface="Arial"/>
              <a:cs typeface="Arial"/>
            </a:endParaRPr>
          </a:p>
        </p:txBody>
      </p:sp>
      <p:pic>
        <p:nvPicPr>
          <p:cNvPr id="23" name="Picture 22" descr="A picture containing wheel&#10;&#10;Description automatically generated">
            <a:extLst>
              <a:ext uri="{FF2B5EF4-FFF2-40B4-BE49-F238E27FC236}">
                <a16:creationId xmlns:a16="http://schemas.microsoft.com/office/drawing/2014/main" id="{3D13912B-94F9-4144-9E87-1114B6CD56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998696" y="9702880"/>
            <a:ext cx="2551176" cy="995064"/>
          </a:xfrm>
          <a:prstGeom prst="rect">
            <a:avLst/>
          </a:prstGeom>
        </p:spPr>
      </p:pic>
      <p:sp>
        <p:nvSpPr>
          <p:cNvPr id="9" name="Holder 6">
            <a:extLst>
              <a:ext uri="{FF2B5EF4-FFF2-40B4-BE49-F238E27FC236}">
                <a16:creationId xmlns:a16="http://schemas.microsoft.com/office/drawing/2014/main" id="{5A099B78-E026-A84A-A699-B48505E5F37E}"/>
              </a:ext>
            </a:extLst>
          </p:cNvPr>
          <p:cNvSpPr>
            <a:spLocks noGrp="1"/>
          </p:cNvSpPr>
          <p:nvPr>
            <p:ph type="sldNum" sz="quarter" idx="7"/>
          </p:nvPr>
        </p:nvSpPr>
        <p:spPr>
          <a:xfrm>
            <a:off x="19217004" y="630936"/>
            <a:ext cx="283847" cy="153888"/>
          </a:xfrm>
          <a:prstGeom prst="rect">
            <a:avLst/>
          </a:prstGeom>
        </p:spPr>
        <p:txBody>
          <a:bodyPr wrap="square" lIns="0" tIns="0" rIns="0" bIns="0">
            <a:spAutoFit/>
          </a:bodyPr>
          <a:lstStyle>
            <a:lvl1pPr algn="r">
              <a:defRPr sz="999" b="1">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pic>
        <p:nvPicPr>
          <p:cNvPr id="13" name="Picture 12">
            <a:extLst>
              <a:ext uri="{FF2B5EF4-FFF2-40B4-BE49-F238E27FC236}">
                <a16:creationId xmlns:a16="http://schemas.microsoft.com/office/drawing/2014/main" id="{29096D72-14E6-8047-8A10-918A2F0D0B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2647" y="3090672"/>
            <a:ext cx="18937225" cy="199672"/>
          </a:xfrm>
          <a:prstGeom prst="rect">
            <a:avLst/>
          </a:prstGeom>
        </p:spPr>
      </p:pic>
    </p:spTree>
    <p:extLst>
      <p:ext uri="{BB962C8B-B14F-4D97-AF65-F5344CB8AC3E}">
        <p14:creationId xmlns:p14="http://schemas.microsoft.com/office/powerpoint/2010/main" val="3581056129"/>
      </p:ext>
    </p:extLst>
  </p:cSld>
  <p:clrMapOvr>
    <a:masterClrMapping/>
  </p:clrMapOvr>
  <p:extLst>
    <p:ext uri="{DCECCB84-F9BA-43D5-87BE-67443E8EF086}">
      <p15:sldGuideLst xmlns:p15="http://schemas.microsoft.com/office/powerpoint/2012/main">
        <p15:guide id="1" orient="horz" pos="538" userDrawn="1">
          <p15:clr>
            <a:srgbClr val="FBAE40"/>
          </p15:clr>
        </p15:guide>
        <p15:guide id="4" orient="horz" pos="6107" userDrawn="1">
          <p15:clr>
            <a:srgbClr val="FBAE40"/>
          </p15:clr>
        </p15:guide>
        <p15:guide id="9" pos="6428" userDrawn="1">
          <p15:clr>
            <a:srgbClr val="FBAE40"/>
          </p15:clr>
        </p15:guide>
        <p15:guide id="10" pos="8444" userDrawn="1">
          <p15:clr>
            <a:srgbClr val="FBAE40"/>
          </p15:clr>
        </p15:guide>
        <p15:guide id="12" orient="horz" pos="2939" userDrawn="1">
          <p15:clr>
            <a:srgbClr val="FBAE4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4 AES Cover">
    <p:spTree>
      <p:nvGrpSpPr>
        <p:cNvPr id="1" name=""/>
        <p:cNvGrpSpPr/>
        <p:nvPr/>
      </p:nvGrpSpPr>
      <p:grpSpPr>
        <a:xfrm>
          <a:off x="0" y="0"/>
          <a:ext cx="0" cy="0"/>
          <a:chOff x="0" y="0"/>
          <a:chExt cx="0" cy="0"/>
        </a:xfrm>
      </p:grpSpPr>
      <p:sp>
        <p:nvSpPr>
          <p:cNvPr id="12" name="Picture Placeholder 3">
            <a:extLst>
              <a:ext uri="{FF2B5EF4-FFF2-40B4-BE49-F238E27FC236}">
                <a16:creationId xmlns:a16="http://schemas.microsoft.com/office/drawing/2014/main" id="{93E22AF4-9ECA-6848-B9C1-E3B07771CE20}"/>
              </a:ext>
            </a:extLst>
          </p:cNvPr>
          <p:cNvSpPr>
            <a:spLocks noGrp="1"/>
          </p:cNvSpPr>
          <p:nvPr>
            <p:ph type="pic" sz="quarter" idx="13"/>
          </p:nvPr>
        </p:nvSpPr>
        <p:spPr>
          <a:xfrm>
            <a:off x="11805921" y="1536192"/>
            <a:ext cx="6073114" cy="4251959"/>
          </a:xfrm>
        </p:spPr>
        <p:txBody>
          <a:bodyPr/>
          <a:lstStyle/>
          <a:p>
            <a:r>
              <a:rPr lang="en-US"/>
              <a:t>Drag picture to placeholder or click icon to add</a:t>
            </a:r>
          </a:p>
        </p:txBody>
      </p:sp>
      <p:sp>
        <p:nvSpPr>
          <p:cNvPr id="4" name="Picture Placeholder 3">
            <a:extLst>
              <a:ext uri="{FF2B5EF4-FFF2-40B4-BE49-F238E27FC236}">
                <a16:creationId xmlns:a16="http://schemas.microsoft.com/office/drawing/2014/main" id="{4320D3A8-6E16-594B-9E2B-8C22FF2D0DFB}"/>
              </a:ext>
            </a:extLst>
          </p:cNvPr>
          <p:cNvSpPr>
            <a:spLocks noGrp="1"/>
          </p:cNvSpPr>
          <p:nvPr>
            <p:ph type="pic" sz="quarter" idx="12"/>
          </p:nvPr>
        </p:nvSpPr>
        <p:spPr>
          <a:xfrm>
            <a:off x="0" y="5980176"/>
            <a:ext cx="11805922" cy="5330952"/>
          </a:xfrm>
        </p:spPr>
        <p:txBody>
          <a:bodyPr/>
          <a:lstStyle/>
          <a:p>
            <a:r>
              <a:rPr lang="en-US"/>
              <a:t>Drag picture to placeholder or click icon to add</a:t>
            </a:r>
          </a:p>
        </p:txBody>
      </p:sp>
      <p:sp>
        <p:nvSpPr>
          <p:cNvPr id="2" name="Holder 2"/>
          <p:cNvSpPr>
            <a:spLocks noGrp="1"/>
          </p:cNvSpPr>
          <p:nvPr>
            <p:ph type="ctrTitle" hasCustomPrompt="1"/>
          </p:nvPr>
        </p:nvSpPr>
        <p:spPr>
          <a:xfrm>
            <a:off x="2212848" y="1433166"/>
            <a:ext cx="6080760" cy="3247043"/>
          </a:xfrm>
          <a:prstGeom prst="rect">
            <a:avLst/>
          </a:prstGeom>
        </p:spPr>
        <p:txBody>
          <a:bodyPr wrap="square" lIns="0" tIns="0" rIns="0" bIns="0">
            <a:normAutofit/>
          </a:bodyPr>
          <a:lstStyle>
            <a:lvl1pPr marL="0" marR="5081">
              <a:lnSpc>
                <a:spcPts val="8240"/>
              </a:lnSpc>
              <a:spcBef>
                <a:spcPts val="0"/>
              </a:spcBef>
              <a:defRPr sz="8250" b="0" i="0" kern="1200" spc="-10" baseline="0">
                <a:solidFill>
                  <a:srgbClr val="010202"/>
                </a:solidFill>
                <a:latin typeface="Arial"/>
                <a:cs typeface="Arial"/>
              </a:defRPr>
            </a:lvl1pPr>
          </a:lstStyle>
          <a:p>
            <a:pPr marL="12699" marR="5081">
              <a:lnSpc>
                <a:spcPts val="8240"/>
              </a:lnSpc>
              <a:spcBef>
                <a:spcPts val="1750"/>
              </a:spcBef>
            </a:pPr>
            <a:r>
              <a:rPr lang="en-US" sz="8250" spc="-5"/>
              <a:t>Title with </a:t>
            </a:r>
            <a:r>
              <a:rPr lang="en-US" sz="8250" spc="-10">
                <a:solidFill>
                  <a:srgbClr val="1DA84A"/>
                </a:solidFill>
              </a:rPr>
              <a:t>green and </a:t>
            </a:r>
            <a:br>
              <a:rPr lang="en-US" sz="8250" spc="-10">
                <a:solidFill>
                  <a:srgbClr val="1DA84A"/>
                </a:solidFill>
              </a:rPr>
            </a:br>
            <a:r>
              <a:rPr lang="en-US" sz="8250" spc="-5"/>
              <a:t>black text</a:t>
            </a:r>
            <a:endParaRPr lang="en-US" sz="8250">
              <a:latin typeface="Arial"/>
              <a:cs typeface="Arial"/>
            </a:endParaRPr>
          </a:p>
        </p:txBody>
      </p:sp>
      <p:pic>
        <p:nvPicPr>
          <p:cNvPr id="20" name="Picture 19" descr="A picture containing wheel&#10;&#10;Description automatically generated">
            <a:extLst>
              <a:ext uri="{FF2B5EF4-FFF2-40B4-BE49-F238E27FC236}">
                <a16:creationId xmlns:a16="http://schemas.microsoft.com/office/drawing/2014/main" id="{41653854-ECE0-3B41-B714-2E91B5CE64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998696" y="9702880"/>
            <a:ext cx="2551176" cy="995064"/>
          </a:xfrm>
          <a:prstGeom prst="rect">
            <a:avLst/>
          </a:prstGeom>
        </p:spPr>
      </p:pic>
      <p:sp>
        <p:nvSpPr>
          <p:cNvPr id="10" name="Rectangle 9">
            <a:extLst>
              <a:ext uri="{FF2B5EF4-FFF2-40B4-BE49-F238E27FC236}">
                <a16:creationId xmlns:a16="http://schemas.microsoft.com/office/drawing/2014/main" id="{2531BB61-330E-8141-9C04-2EA05B2DA452}"/>
              </a:ext>
            </a:extLst>
          </p:cNvPr>
          <p:cNvSpPr/>
          <p:nvPr userDrawn="1"/>
        </p:nvSpPr>
        <p:spPr>
          <a:xfrm>
            <a:off x="612648" y="5788154"/>
            <a:ext cx="18888203" cy="192455"/>
          </a:xfrm>
          <a:prstGeom prst="rect">
            <a:avLst/>
          </a:prstGeom>
          <a:gradFill flip="none" rotWithShape="1">
            <a:gsLst>
              <a:gs pos="100000">
                <a:srgbClr val="3250FC"/>
              </a:gs>
              <a:gs pos="70000">
                <a:srgbClr val="9E70FF"/>
              </a:gs>
              <a:gs pos="34000">
                <a:srgbClr val="2ACEEB"/>
              </a:gs>
              <a:gs pos="0">
                <a:srgbClr val="2CBF3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4" name="Holder 6">
            <a:extLst>
              <a:ext uri="{FF2B5EF4-FFF2-40B4-BE49-F238E27FC236}">
                <a16:creationId xmlns:a16="http://schemas.microsoft.com/office/drawing/2014/main" id="{FE7A3AB4-2A5A-BD48-90EC-6D3AFC0757F9}"/>
              </a:ext>
            </a:extLst>
          </p:cNvPr>
          <p:cNvSpPr>
            <a:spLocks noGrp="1"/>
          </p:cNvSpPr>
          <p:nvPr>
            <p:ph type="sldNum" sz="quarter" idx="7"/>
          </p:nvPr>
        </p:nvSpPr>
        <p:spPr>
          <a:xfrm>
            <a:off x="19217004" y="630936"/>
            <a:ext cx="283847" cy="153888"/>
          </a:xfrm>
          <a:prstGeom prst="rect">
            <a:avLst/>
          </a:prstGeom>
        </p:spPr>
        <p:txBody>
          <a:bodyPr wrap="square" lIns="0" tIns="0" rIns="0" bIns="0">
            <a:spAutoFit/>
          </a:bodyPr>
          <a:lstStyle>
            <a:lvl1pPr algn="r">
              <a:defRPr sz="999" b="1">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9" name="Text Placeholder 3">
            <a:extLst>
              <a:ext uri="{FF2B5EF4-FFF2-40B4-BE49-F238E27FC236}">
                <a16:creationId xmlns:a16="http://schemas.microsoft.com/office/drawing/2014/main" id="{65462B46-67AA-6E44-83EF-0BD607BA3ACE}"/>
              </a:ext>
            </a:extLst>
          </p:cNvPr>
          <p:cNvSpPr>
            <a:spLocks noGrp="1"/>
          </p:cNvSpPr>
          <p:nvPr>
            <p:ph type="body" sz="quarter" idx="10" hasCustomPrompt="1"/>
          </p:nvPr>
        </p:nvSpPr>
        <p:spPr>
          <a:xfrm>
            <a:off x="13404850" y="7307343"/>
            <a:ext cx="4343401" cy="1068804"/>
          </a:xfrm>
        </p:spPr>
        <p:txBody>
          <a:bodyPr tIns="0">
            <a:noAutofit/>
          </a:bodyPr>
          <a:lstStyle>
            <a:lvl1pPr marL="0">
              <a:spcBef>
                <a:spcPts val="0"/>
              </a:spcBef>
              <a:defRPr sz="3199" kern="1200" spc="-10" baseline="0">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Subhead</a:t>
            </a:r>
          </a:p>
          <a:p>
            <a:pPr lvl="0"/>
            <a:r>
              <a:rPr lang="en-US"/>
              <a:t>Date</a:t>
            </a:r>
          </a:p>
        </p:txBody>
      </p:sp>
    </p:spTree>
    <p:extLst>
      <p:ext uri="{BB962C8B-B14F-4D97-AF65-F5344CB8AC3E}">
        <p14:creationId xmlns:p14="http://schemas.microsoft.com/office/powerpoint/2010/main" val="2842984373"/>
      </p:ext>
    </p:extLst>
  </p:cSld>
  <p:clrMapOvr>
    <a:masterClrMapping/>
  </p:clrMapOvr>
  <p:extLst>
    <p:ext uri="{DCECCB84-F9BA-43D5-87BE-67443E8EF086}">
      <p15:sldGuideLst xmlns:p15="http://schemas.microsoft.com/office/powerpoint/2012/main">
        <p15:guide id="1" orient="horz" pos="538" userDrawn="1">
          <p15:clr>
            <a:srgbClr val="FBAE40"/>
          </p15:clr>
        </p15:guide>
        <p15:guide id="4" orient="horz" pos="6107" userDrawn="1">
          <p15:clr>
            <a:srgbClr val="FBAE40"/>
          </p15:clr>
        </p15:guide>
        <p15:guide id="9" pos="6428" userDrawn="1">
          <p15:clr>
            <a:srgbClr val="FBAE40"/>
          </p15:clr>
        </p15:guide>
        <p15:guide id="10" pos="8444" userDrawn="1">
          <p15:clr>
            <a:srgbClr val="FBAE40"/>
          </p15:clr>
        </p15:guide>
        <p15:guide id="12" orient="horz" pos="2939" userDrawn="1">
          <p15:clr>
            <a:srgbClr val="FBAE4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5 AES Cover">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8C637C7C-BEE7-064C-9851-9802BDCB894A}"/>
              </a:ext>
            </a:extLst>
          </p:cNvPr>
          <p:cNvSpPr>
            <a:spLocks noGrp="1"/>
          </p:cNvSpPr>
          <p:nvPr>
            <p:ph type="body" sz="quarter" idx="14"/>
          </p:nvPr>
        </p:nvSpPr>
        <p:spPr>
          <a:xfrm>
            <a:off x="11812824" y="5216667"/>
            <a:ext cx="6087826" cy="4095609"/>
          </a:xfrm>
        </p:spPr>
        <p:txBody>
          <a:bodyPr>
            <a:normAutofit/>
          </a:bodyPr>
          <a:lstStyle>
            <a:lvl1pPr>
              <a:spcBef>
                <a:spcPts val="0"/>
              </a:spcBef>
              <a:spcAft>
                <a:spcPts val="800"/>
              </a:spcAft>
              <a:defRPr sz="3199">
                <a:latin typeface="Arial" panose="020B0604020202020204" pitchFamily="34" charset="0"/>
                <a:cs typeface="Arial" panose="020B0604020202020204" pitchFamily="34" charset="0"/>
              </a:defRPr>
            </a:lvl1pPr>
            <a:lvl2pPr marL="457179" indent="-457179">
              <a:spcBef>
                <a:spcPts val="0"/>
              </a:spcBef>
              <a:spcAft>
                <a:spcPts val="800"/>
              </a:spcAft>
              <a:buFont typeface="System Font Regular"/>
              <a:buChar char="→"/>
              <a:defRPr sz="3199">
                <a:latin typeface="Arial" panose="020B0604020202020204" pitchFamily="34" charset="0"/>
                <a:cs typeface="Arial" panose="020B0604020202020204" pitchFamily="34" charset="0"/>
              </a:defRPr>
            </a:lvl2pPr>
            <a:lvl3pPr marL="0">
              <a:spcAft>
                <a:spcPts val="800"/>
              </a:spcAft>
              <a:defRPr sz="31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 name="Holder 2"/>
          <p:cNvSpPr>
            <a:spLocks noGrp="1"/>
          </p:cNvSpPr>
          <p:nvPr>
            <p:ph type="ctrTitle" hasCustomPrompt="1"/>
          </p:nvPr>
        </p:nvSpPr>
        <p:spPr>
          <a:xfrm>
            <a:off x="11812824" y="2779777"/>
            <a:ext cx="6087826" cy="2103140"/>
          </a:xfrm>
          <a:prstGeom prst="rect">
            <a:avLst/>
          </a:prstGeom>
        </p:spPr>
        <p:txBody>
          <a:bodyPr wrap="square" lIns="0" tIns="0" rIns="0" bIns="0">
            <a:spAutoFit/>
          </a:bodyPr>
          <a:lstStyle>
            <a:lvl1pPr marL="0" marR="5081">
              <a:lnSpc>
                <a:spcPts val="8240"/>
              </a:lnSpc>
              <a:spcBef>
                <a:spcPts val="0"/>
              </a:spcBef>
              <a:defRPr sz="8250" b="0" i="0" kern="1200" spc="-10" baseline="0">
                <a:solidFill>
                  <a:srgbClr val="010202"/>
                </a:solidFill>
                <a:latin typeface="Arial"/>
                <a:cs typeface="Arial"/>
              </a:defRPr>
            </a:lvl1pPr>
          </a:lstStyle>
          <a:p>
            <a:pPr marL="12699" marR="5081">
              <a:lnSpc>
                <a:spcPts val="8240"/>
              </a:lnSpc>
              <a:spcBef>
                <a:spcPts val="1750"/>
              </a:spcBef>
            </a:pPr>
            <a:r>
              <a:rPr lang="en-US" sz="8250" spc="-5"/>
              <a:t>Presentation Title</a:t>
            </a:r>
            <a:endParaRPr lang="en-US" sz="8250">
              <a:latin typeface="Arial"/>
              <a:cs typeface="Arial"/>
            </a:endParaRPr>
          </a:p>
        </p:txBody>
      </p:sp>
      <p:sp>
        <p:nvSpPr>
          <p:cNvPr id="4" name="Picture Placeholder 3">
            <a:extLst>
              <a:ext uri="{FF2B5EF4-FFF2-40B4-BE49-F238E27FC236}">
                <a16:creationId xmlns:a16="http://schemas.microsoft.com/office/drawing/2014/main" id="{D3EE9359-C4CF-F045-9C60-D5C9638414B2}"/>
              </a:ext>
            </a:extLst>
          </p:cNvPr>
          <p:cNvSpPr>
            <a:spLocks noGrp="1"/>
          </p:cNvSpPr>
          <p:nvPr>
            <p:ph type="pic" sz="quarter" idx="12"/>
          </p:nvPr>
        </p:nvSpPr>
        <p:spPr>
          <a:xfrm>
            <a:off x="0" y="612648"/>
            <a:ext cx="10204450" cy="10045828"/>
          </a:xfrm>
        </p:spPr>
        <p:txBody>
          <a:bodyPr/>
          <a:lstStyle/>
          <a:p>
            <a:r>
              <a:rPr lang="en-US"/>
              <a:t>Drag picture to placeholder or click icon to add</a:t>
            </a:r>
          </a:p>
        </p:txBody>
      </p:sp>
      <p:pic>
        <p:nvPicPr>
          <p:cNvPr id="22" name="Picture 21" descr="A picture containing wheel&#10;&#10;Description automatically generated">
            <a:extLst>
              <a:ext uri="{FF2B5EF4-FFF2-40B4-BE49-F238E27FC236}">
                <a16:creationId xmlns:a16="http://schemas.microsoft.com/office/drawing/2014/main" id="{ED0E0FFB-0640-CA4F-9B26-C32580330B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998696" y="9702880"/>
            <a:ext cx="2551176" cy="995064"/>
          </a:xfrm>
          <a:prstGeom prst="rect">
            <a:avLst/>
          </a:prstGeom>
        </p:spPr>
      </p:pic>
      <p:sp>
        <p:nvSpPr>
          <p:cNvPr id="11" name="Holder 6">
            <a:extLst>
              <a:ext uri="{FF2B5EF4-FFF2-40B4-BE49-F238E27FC236}">
                <a16:creationId xmlns:a16="http://schemas.microsoft.com/office/drawing/2014/main" id="{64A510D6-7281-A34D-9D20-1FEC25FDE74C}"/>
              </a:ext>
            </a:extLst>
          </p:cNvPr>
          <p:cNvSpPr txBox="1">
            <a:spLocks/>
          </p:cNvSpPr>
          <p:nvPr userDrawn="1"/>
        </p:nvSpPr>
        <p:spPr>
          <a:xfrm>
            <a:off x="19217004" y="630937"/>
            <a:ext cx="283847" cy="153760"/>
          </a:xfrm>
          <a:prstGeom prst="rect">
            <a:avLst/>
          </a:prstGeom>
        </p:spPr>
        <p:txBody>
          <a:bodyPr wrap="square" lIns="0" tIns="0" rIns="0" bIns="0">
            <a:spAutoFit/>
          </a:bodyPr>
          <a:lstStyle>
            <a:defPPr>
              <a:defRPr lang="en-US"/>
            </a:defPPr>
            <a:lvl1pPr marL="0" algn="r" defTabSz="914400" rtl="0" eaLnBrk="1" latinLnBrk="0" hangingPunct="1">
              <a:defRPr sz="1000" b="1"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999" smtClean="0"/>
              <a:pPr/>
              <a:t>‹#›</a:t>
            </a:fld>
            <a:endParaRPr lang="en-US" sz="999"/>
          </a:p>
        </p:txBody>
      </p:sp>
      <p:sp>
        <p:nvSpPr>
          <p:cNvPr id="5" name="Picture Placeholder 4">
            <a:extLst>
              <a:ext uri="{FF2B5EF4-FFF2-40B4-BE49-F238E27FC236}">
                <a16:creationId xmlns:a16="http://schemas.microsoft.com/office/drawing/2014/main" id="{35B4C659-EB9F-A840-A6AD-B59A4B50F9C3}"/>
              </a:ext>
            </a:extLst>
          </p:cNvPr>
          <p:cNvSpPr>
            <a:spLocks noGrp="1"/>
          </p:cNvSpPr>
          <p:nvPr>
            <p:ph type="pic" sz="quarter" idx="15"/>
          </p:nvPr>
        </p:nvSpPr>
        <p:spPr>
          <a:xfrm>
            <a:off x="11804650" y="1516064"/>
            <a:ext cx="962025" cy="962025"/>
          </a:xfrm>
        </p:spPr>
        <p:txBody>
          <a:bodyPr/>
          <a:lstStyle/>
          <a:p>
            <a:r>
              <a:rPr lang="en-US"/>
              <a:t>Drag picture to placeholder or click icon to add</a:t>
            </a:r>
          </a:p>
        </p:txBody>
      </p:sp>
    </p:spTree>
    <p:extLst>
      <p:ext uri="{BB962C8B-B14F-4D97-AF65-F5344CB8AC3E}">
        <p14:creationId xmlns:p14="http://schemas.microsoft.com/office/powerpoint/2010/main" val="2441731092"/>
      </p:ext>
    </p:extLst>
  </p:cSld>
  <p:clrMapOvr>
    <a:masterClrMapping/>
  </p:clrMapOvr>
  <p:extLst>
    <p:ext uri="{DCECCB84-F9BA-43D5-87BE-67443E8EF086}">
      <p15:sldGuideLst xmlns:p15="http://schemas.microsoft.com/office/powerpoint/2012/main">
        <p15:guide id="1" orient="horz" pos="538" userDrawn="1">
          <p15:clr>
            <a:srgbClr val="FBAE40"/>
          </p15:clr>
        </p15:guide>
        <p15:guide id="4" orient="horz" pos="6107" userDrawn="1">
          <p15:clr>
            <a:srgbClr val="FBAE40"/>
          </p15:clr>
        </p15:guide>
        <p15:guide id="12" orient="horz" pos="2939" userDrawn="1">
          <p15:clr>
            <a:srgbClr val="FBAE4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1 AES Section">
    <p:bg>
      <p:bgPr>
        <a:solidFill>
          <a:srgbClr val="F5F5F5"/>
        </a:solidFill>
        <a:effectLst/>
      </p:bgPr>
    </p:bg>
    <p:spTree>
      <p:nvGrpSpPr>
        <p:cNvPr id="1" name=""/>
        <p:cNvGrpSpPr/>
        <p:nvPr/>
      </p:nvGrpSpPr>
      <p:grpSpPr>
        <a:xfrm>
          <a:off x="0" y="0"/>
          <a:ext cx="0" cy="0"/>
          <a:chOff x="0" y="0"/>
          <a:chExt cx="0" cy="0"/>
        </a:xfrm>
      </p:grpSpPr>
      <p:pic>
        <p:nvPicPr>
          <p:cNvPr id="13" name="Picture 12" descr="A picture containing wheel&#10;&#10;Description automatically generated">
            <a:extLst>
              <a:ext uri="{FF2B5EF4-FFF2-40B4-BE49-F238E27FC236}">
                <a16:creationId xmlns:a16="http://schemas.microsoft.com/office/drawing/2014/main" id="{6D06CDE7-47E0-244C-8AA6-E3B37A29AB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53761" y="10360154"/>
            <a:ext cx="841247" cy="328121"/>
          </a:xfrm>
          <a:prstGeom prst="rect">
            <a:avLst/>
          </a:prstGeom>
        </p:spPr>
      </p:pic>
      <p:sp>
        <p:nvSpPr>
          <p:cNvPr id="8" name="Text Placeholder 7"/>
          <p:cNvSpPr>
            <a:spLocks noGrp="1"/>
          </p:cNvSpPr>
          <p:nvPr>
            <p:ph type="body" sz="quarter" idx="10" hasCustomPrompt="1"/>
          </p:nvPr>
        </p:nvSpPr>
        <p:spPr>
          <a:xfrm>
            <a:off x="612648" y="3401569"/>
            <a:ext cx="18882360" cy="6801862"/>
          </a:xfrm>
        </p:spPr>
        <p:txBody>
          <a:bodyPr tIns="0"/>
          <a:lstStyle>
            <a:lvl1pPr marL="0" marR="5081">
              <a:lnSpc>
                <a:spcPts val="8619"/>
              </a:lnSpc>
              <a:spcBef>
                <a:spcPts val="0"/>
              </a:spcBef>
              <a:defRPr sz="7800" kern="1200" spc="-10" baseline="0">
                <a:solidFill>
                  <a:schemeClr val="tx1"/>
                </a:solidFill>
                <a:latin typeface="Arial" charset="0"/>
                <a:ea typeface="Arial" charset="0"/>
                <a:cs typeface="Arial" charset="0"/>
              </a:defRPr>
            </a:lvl1pPr>
          </a:lstStyle>
          <a:p>
            <a:pPr marL="12699" marR="5081">
              <a:lnSpc>
                <a:spcPts val="8619"/>
              </a:lnSpc>
              <a:spcBef>
                <a:spcPts val="1036"/>
              </a:spcBef>
            </a:pPr>
            <a:r>
              <a:rPr lang="en-US" sz="7800">
                <a:latin typeface="Arial"/>
                <a:cs typeface="Arial"/>
              </a:rPr>
              <a:t>Overview statement</a:t>
            </a:r>
          </a:p>
        </p:txBody>
      </p:sp>
      <p:sp>
        <p:nvSpPr>
          <p:cNvPr id="2" name="Holder 2"/>
          <p:cNvSpPr>
            <a:spLocks noGrp="1"/>
          </p:cNvSpPr>
          <p:nvPr>
            <p:ph type="ctrTitle" hasCustomPrompt="1"/>
          </p:nvPr>
        </p:nvSpPr>
        <p:spPr>
          <a:xfrm>
            <a:off x="612648" y="694945"/>
            <a:ext cx="17288002" cy="2408223"/>
          </a:xfrm>
          <a:prstGeom prst="rect">
            <a:avLst/>
          </a:prstGeom>
        </p:spPr>
        <p:txBody>
          <a:bodyPr wrap="square" lIns="0" tIns="0" rIns="0" bIns="0" anchor="t">
            <a:spAutoFit/>
          </a:bodyPr>
          <a:lstStyle>
            <a:lvl1pPr marL="0" marR="5081">
              <a:lnSpc>
                <a:spcPct val="100000"/>
              </a:lnSpc>
              <a:spcBef>
                <a:spcPts val="0"/>
              </a:spcBef>
              <a:defRPr sz="15649" b="0" i="0" kern="1200" spc="-10" baseline="0">
                <a:solidFill>
                  <a:srgbClr val="010202"/>
                </a:solidFill>
                <a:latin typeface="Arial"/>
                <a:cs typeface="Arial"/>
              </a:defRPr>
            </a:lvl1pPr>
          </a:lstStyle>
          <a:p>
            <a:pPr marL="12699">
              <a:spcBef>
                <a:spcPts val="114"/>
              </a:spcBef>
            </a:pPr>
            <a:r>
              <a:rPr lang="en-US" kern="0"/>
              <a:t>Section Title</a:t>
            </a:r>
          </a:p>
        </p:txBody>
      </p:sp>
      <p:sp>
        <p:nvSpPr>
          <p:cNvPr id="23" name="object 7"/>
          <p:cNvSpPr/>
          <p:nvPr userDrawn="1"/>
        </p:nvSpPr>
        <p:spPr>
          <a:xfrm>
            <a:off x="18895802" y="10538517"/>
            <a:ext cx="59691" cy="0"/>
          </a:xfrm>
          <a:custGeom>
            <a:avLst/>
            <a:gdLst/>
            <a:ahLst/>
            <a:cxnLst/>
            <a:rect l="l" t="t" r="r" b="b"/>
            <a:pathLst>
              <a:path w="59690">
                <a:moveTo>
                  <a:pt x="59537" y="0"/>
                </a:moveTo>
                <a:lnTo>
                  <a:pt x="0" y="0"/>
                </a:lnTo>
                <a:lnTo>
                  <a:pt x="59537" y="0"/>
                </a:lnTo>
                <a:close/>
              </a:path>
            </a:pathLst>
          </a:custGeom>
          <a:solidFill>
            <a:srgbClr val="8471B3"/>
          </a:solidFill>
        </p:spPr>
        <p:txBody>
          <a:bodyPr wrap="square" lIns="0" tIns="0" rIns="0" bIns="0" rtlCol="0"/>
          <a:lstStyle/>
          <a:p>
            <a:endParaRPr sz="1100"/>
          </a:p>
        </p:txBody>
      </p:sp>
      <p:sp>
        <p:nvSpPr>
          <p:cNvPr id="24" name="object 8"/>
          <p:cNvSpPr/>
          <p:nvPr userDrawn="1"/>
        </p:nvSpPr>
        <p:spPr>
          <a:xfrm>
            <a:off x="18895802" y="10538517"/>
            <a:ext cx="59691" cy="0"/>
          </a:xfrm>
          <a:custGeom>
            <a:avLst/>
            <a:gdLst/>
            <a:ahLst/>
            <a:cxnLst/>
            <a:rect l="l" t="t" r="r" b="b"/>
            <a:pathLst>
              <a:path w="59690">
                <a:moveTo>
                  <a:pt x="59537" y="0"/>
                </a:moveTo>
                <a:lnTo>
                  <a:pt x="0" y="0"/>
                </a:lnTo>
                <a:lnTo>
                  <a:pt x="59537" y="0"/>
                </a:lnTo>
                <a:close/>
              </a:path>
            </a:pathLst>
          </a:custGeom>
          <a:solidFill>
            <a:srgbClr val="8471B3"/>
          </a:solidFill>
        </p:spPr>
        <p:txBody>
          <a:bodyPr wrap="square" lIns="0" tIns="0" rIns="0" bIns="0" rtlCol="0"/>
          <a:lstStyle/>
          <a:p>
            <a:endParaRPr sz="1100"/>
          </a:p>
        </p:txBody>
      </p:sp>
      <p:sp>
        <p:nvSpPr>
          <p:cNvPr id="4" name="Text Placeholder 3">
            <a:extLst>
              <a:ext uri="{FF2B5EF4-FFF2-40B4-BE49-F238E27FC236}">
                <a16:creationId xmlns:a16="http://schemas.microsoft.com/office/drawing/2014/main" id="{D82758F6-7CDC-ED49-B135-67289B7D2418}"/>
              </a:ext>
            </a:extLst>
          </p:cNvPr>
          <p:cNvSpPr>
            <a:spLocks noGrp="1"/>
          </p:cNvSpPr>
          <p:nvPr>
            <p:ph type="body" sz="quarter" idx="11" hasCustomPrompt="1"/>
          </p:nvPr>
        </p:nvSpPr>
        <p:spPr>
          <a:xfrm>
            <a:off x="2216150" y="10340974"/>
            <a:ext cx="4495801"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
        <p:nvSpPr>
          <p:cNvPr id="12" name="Holder 6">
            <a:extLst>
              <a:ext uri="{FF2B5EF4-FFF2-40B4-BE49-F238E27FC236}">
                <a16:creationId xmlns:a16="http://schemas.microsoft.com/office/drawing/2014/main" id="{BA296ADF-0C87-FC4F-855E-11AE685E82F7}"/>
              </a:ext>
            </a:extLst>
          </p:cNvPr>
          <p:cNvSpPr>
            <a:spLocks noGrp="1"/>
          </p:cNvSpPr>
          <p:nvPr>
            <p:ph type="sldNum" sz="quarter" idx="7"/>
          </p:nvPr>
        </p:nvSpPr>
        <p:spPr>
          <a:xfrm>
            <a:off x="603251" y="10432288"/>
            <a:ext cx="1295400" cy="215443"/>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19571020"/>
      </p:ext>
    </p:extLst>
  </p:cSld>
  <p:clrMapOvr>
    <a:masterClrMapping/>
  </p:clrMapOvr>
  <p:extLst>
    <p:ext uri="{DCECCB84-F9BA-43D5-87BE-67443E8EF086}">
      <p15:sldGuideLst xmlns:p15="http://schemas.microsoft.com/office/powerpoint/2012/main">
        <p15:guide id="1" orient="horz" pos="538" userDrawn="1">
          <p15:clr>
            <a:srgbClr val="FBAE40"/>
          </p15:clr>
        </p15:guide>
        <p15:guide id="4" orient="horz" pos="6514" userDrawn="1">
          <p15:clr>
            <a:srgbClr val="FBAE40"/>
          </p15:clr>
        </p15:guide>
        <p15:guide id="12" orient="horz" pos="2126" userDrawn="1">
          <p15:clr>
            <a:srgbClr val="FBAE4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2 AES Section">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612648" y="950978"/>
            <a:ext cx="17288002" cy="1200329"/>
          </a:xfrm>
          <a:prstGeom prst="rect">
            <a:avLst/>
          </a:prstGeom>
        </p:spPr>
        <p:txBody>
          <a:bodyPr wrap="square" lIns="0" tIns="0" rIns="0" bIns="0" anchor="t">
            <a:spAutoFit/>
          </a:bodyPr>
          <a:lstStyle>
            <a:lvl1pPr marL="0" marR="5081">
              <a:lnSpc>
                <a:spcPct val="100000"/>
              </a:lnSpc>
              <a:spcBef>
                <a:spcPts val="0"/>
              </a:spcBef>
              <a:defRPr sz="7800" b="0" i="0" kern="1200" spc="-10" baseline="0">
                <a:solidFill>
                  <a:srgbClr val="010202"/>
                </a:solidFill>
                <a:latin typeface="Arial"/>
                <a:cs typeface="Arial"/>
              </a:defRPr>
            </a:lvl1pPr>
          </a:lstStyle>
          <a:p>
            <a:pPr marL="12699">
              <a:spcBef>
                <a:spcPts val="114"/>
              </a:spcBef>
            </a:pPr>
            <a:r>
              <a:rPr lang="en-US" kern="0" spc="-5"/>
              <a:t>Section</a:t>
            </a:r>
            <a:r>
              <a:rPr lang="en-US" kern="0" spc="-54"/>
              <a:t> </a:t>
            </a:r>
            <a:r>
              <a:rPr lang="en-US" kern="0"/>
              <a:t>title</a:t>
            </a:r>
          </a:p>
        </p:txBody>
      </p:sp>
      <p:sp>
        <p:nvSpPr>
          <p:cNvPr id="4" name="Text Placeholder 3"/>
          <p:cNvSpPr>
            <a:spLocks noGrp="1"/>
          </p:cNvSpPr>
          <p:nvPr>
            <p:ph type="body" sz="quarter" idx="10" hasCustomPrompt="1"/>
          </p:nvPr>
        </p:nvSpPr>
        <p:spPr>
          <a:xfrm>
            <a:off x="612648" y="2767908"/>
            <a:ext cx="18888203" cy="6409446"/>
          </a:xfrm>
        </p:spPr>
        <p:txBody>
          <a:bodyPr tIns="365760"/>
          <a:lstStyle>
            <a:lvl1pPr marL="9144" marR="0" indent="0" defTabSz="914357" eaLnBrk="1" fontAlgn="auto" latinLnBrk="0" hangingPunct="1">
              <a:lnSpc>
                <a:spcPts val="15669"/>
              </a:lnSpc>
              <a:spcBef>
                <a:spcPts val="0"/>
              </a:spcBef>
              <a:spcAft>
                <a:spcPts val="0"/>
              </a:spcAft>
              <a:buClrTx/>
              <a:buSzTx/>
              <a:buFontTx/>
              <a:buNone/>
              <a:tabLst/>
              <a:defRPr sz="15649" kern="1200" spc="-10" baseline="0">
                <a:latin typeface="Arial" charset="0"/>
                <a:ea typeface="Arial" charset="0"/>
                <a:cs typeface="Arial" charset="0"/>
              </a:defRPr>
            </a:lvl1pPr>
            <a:lvl2pPr>
              <a:defRPr sz="15649">
                <a:latin typeface="Arial" charset="0"/>
                <a:ea typeface="Arial" charset="0"/>
                <a:cs typeface="Arial" charset="0"/>
              </a:defRPr>
            </a:lvl2pPr>
            <a:lvl3pPr>
              <a:defRPr sz="15649">
                <a:latin typeface="Arial" charset="0"/>
                <a:ea typeface="Arial" charset="0"/>
                <a:cs typeface="Arial" charset="0"/>
              </a:defRPr>
            </a:lvl3pPr>
            <a:lvl4pPr>
              <a:defRPr sz="15649">
                <a:latin typeface="Arial" charset="0"/>
                <a:ea typeface="Arial" charset="0"/>
                <a:cs typeface="Arial" charset="0"/>
              </a:defRPr>
            </a:lvl4pPr>
            <a:lvl5pPr>
              <a:defRPr sz="15649">
                <a:latin typeface="Arial" charset="0"/>
                <a:ea typeface="Arial" charset="0"/>
                <a:cs typeface="Arial" charset="0"/>
              </a:defRPr>
            </a:lvl5pPr>
          </a:lstStyle>
          <a:p>
            <a:pPr marL="0" marR="0" lvl="0" indent="0" defTabSz="914357" eaLnBrk="1" fontAlgn="auto" latinLnBrk="0" hangingPunct="1">
              <a:lnSpc>
                <a:spcPts val="15669"/>
              </a:lnSpc>
              <a:spcBef>
                <a:spcPts val="3229"/>
              </a:spcBef>
              <a:spcAft>
                <a:spcPts val="0"/>
              </a:spcAft>
              <a:buClrTx/>
              <a:buSzTx/>
              <a:buFontTx/>
              <a:buNone/>
              <a:tabLst/>
              <a:defRPr/>
            </a:pPr>
            <a:r>
              <a:rPr lang="en-US" sz="15649" spc="-40">
                <a:solidFill>
                  <a:srgbClr val="010202"/>
                </a:solidFill>
                <a:latin typeface="Arial"/>
                <a:cs typeface="Arial"/>
              </a:rPr>
              <a:t>Overview statement</a:t>
            </a:r>
            <a:endParaRPr lang="en-US" sz="15649">
              <a:latin typeface="Arial"/>
              <a:cs typeface="Arial"/>
            </a:endParaRPr>
          </a:p>
        </p:txBody>
      </p:sp>
      <p:pic>
        <p:nvPicPr>
          <p:cNvPr id="15" name="Picture 14" descr="A picture containing wheel&#10;&#10;Description automatically generated">
            <a:extLst>
              <a:ext uri="{FF2B5EF4-FFF2-40B4-BE49-F238E27FC236}">
                <a16:creationId xmlns:a16="http://schemas.microsoft.com/office/drawing/2014/main" id="{0FDCDEAA-5702-DA4A-B940-CFB90503E4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53761" y="10360154"/>
            <a:ext cx="841247" cy="328121"/>
          </a:xfrm>
          <a:prstGeom prst="rect">
            <a:avLst/>
          </a:prstGeom>
        </p:spPr>
      </p:pic>
      <p:pic>
        <p:nvPicPr>
          <p:cNvPr id="11" name="Picture 10">
            <a:extLst>
              <a:ext uri="{FF2B5EF4-FFF2-40B4-BE49-F238E27FC236}">
                <a16:creationId xmlns:a16="http://schemas.microsoft.com/office/drawing/2014/main" id="{9B97702A-63B0-BD47-8A38-B17413BB26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2649" y="2478024"/>
            <a:ext cx="18845783" cy="198707"/>
          </a:xfrm>
          <a:prstGeom prst="rect">
            <a:avLst/>
          </a:prstGeom>
        </p:spPr>
      </p:pic>
      <p:sp>
        <p:nvSpPr>
          <p:cNvPr id="9" name="Holder 6">
            <a:extLst>
              <a:ext uri="{FF2B5EF4-FFF2-40B4-BE49-F238E27FC236}">
                <a16:creationId xmlns:a16="http://schemas.microsoft.com/office/drawing/2014/main" id="{CD501E8A-F006-3A41-9AEF-F30A4223718A}"/>
              </a:ext>
            </a:extLst>
          </p:cNvPr>
          <p:cNvSpPr>
            <a:spLocks noGrp="1"/>
          </p:cNvSpPr>
          <p:nvPr>
            <p:ph type="sldNum" sz="quarter" idx="7"/>
          </p:nvPr>
        </p:nvSpPr>
        <p:spPr>
          <a:xfrm>
            <a:off x="603251" y="10432288"/>
            <a:ext cx="1295400" cy="215443"/>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10" name="Text Placeholder 3">
            <a:extLst>
              <a:ext uri="{FF2B5EF4-FFF2-40B4-BE49-F238E27FC236}">
                <a16:creationId xmlns:a16="http://schemas.microsoft.com/office/drawing/2014/main" id="{49E90806-CF1D-1C44-A4E2-C638EF8186A8}"/>
              </a:ext>
            </a:extLst>
          </p:cNvPr>
          <p:cNvSpPr>
            <a:spLocks noGrp="1"/>
          </p:cNvSpPr>
          <p:nvPr>
            <p:ph type="body" sz="quarter" idx="11" hasCustomPrompt="1"/>
          </p:nvPr>
        </p:nvSpPr>
        <p:spPr>
          <a:xfrm>
            <a:off x="2216150" y="10340974"/>
            <a:ext cx="4495801"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3782765263"/>
      </p:ext>
    </p:extLst>
  </p:cSld>
  <p:clrMapOvr>
    <a:masterClrMapping/>
  </p:clrMapOvr>
  <p:extLst>
    <p:ext uri="{DCECCB84-F9BA-43D5-87BE-67443E8EF086}">
      <p15:sldGuideLst xmlns:p15="http://schemas.microsoft.com/office/powerpoint/2012/main">
        <p15:guide id="1" orient="horz" pos="538" userDrawn="1">
          <p15:clr>
            <a:srgbClr val="FBAE40"/>
          </p15:clr>
        </p15:guide>
        <p15:guide id="4" orient="horz" pos="6514" userDrawn="1">
          <p15:clr>
            <a:srgbClr val="FBAE40"/>
          </p15:clr>
        </p15:guide>
        <p15:guide id="12" orient="horz" pos="1738" userDrawn="1">
          <p15:clr>
            <a:srgbClr val="FBAE4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1 AES Tex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2648" y="701676"/>
            <a:ext cx="17288002" cy="9639300"/>
          </a:xfrm>
        </p:spPr>
        <p:txBody>
          <a:bodyPr tIns="411480">
            <a:normAutofit/>
          </a:bodyPr>
          <a:lstStyle>
            <a:lvl1pPr marL="12699" marR="5081" indent="1835700" defTabSz="914357" eaLnBrk="1" fontAlgn="auto" latinLnBrk="0" hangingPunct="1">
              <a:lnSpc>
                <a:spcPts val="15669"/>
              </a:lnSpc>
              <a:spcBef>
                <a:spcPts val="3229"/>
              </a:spcBef>
              <a:spcAft>
                <a:spcPts val="0"/>
              </a:spcAft>
              <a:buClrTx/>
              <a:buSzTx/>
              <a:buFontTx/>
              <a:buNone/>
              <a:tabLst/>
              <a:defRPr sz="15600" kern="1200" spc="-10" baseline="0">
                <a:latin typeface="Arial" charset="0"/>
                <a:ea typeface="Arial" charset="0"/>
                <a:cs typeface="Arial" charset="0"/>
              </a:defRPr>
            </a:lvl1pPr>
            <a:lvl2pPr>
              <a:defRPr sz="15649">
                <a:latin typeface="Arial" charset="0"/>
                <a:ea typeface="Arial" charset="0"/>
                <a:cs typeface="Arial" charset="0"/>
              </a:defRPr>
            </a:lvl2pPr>
            <a:lvl3pPr>
              <a:defRPr sz="15649">
                <a:latin typeface="Arial" charset="0"/>
                <a:ea typeface="Arial" charset="0"/>
                <a:cs typeface="Arial" charset="0"/>
              </a:defRPr>
            </a:lvl3pPr>
            <a:lvl4pPr>
              <a:defRPr sz="15649">
                <a:latin typeface="Arial" charset="0"/>
                <a:ea typeface="Arial" charset="0"/>
                <a:cs typeface="Arial" charset="0"/>
              </a:defRPr>
            </a:lvl4pPr>
            <a:lvl5pPr>
              <a:defRPr sz="15649">
                <a:latin typeface="Arial" charset="0"/>
                <a:ea typeface="Arial" charset="0"/>
                <a:cs typeface="Arial" charset="0"/>
              </a:defRPr>
            </a:lvl5pPr>
          </a:lstStyle>
          <a:p>
            <a:pPr marL="12699" marR="5081" indent="1835700">
              <a:lnSpc>
                <a:spcPts val="15669"/>
              </a:lnSpc>
              <a:spcBef>
                <a:spcPts val="3229"/>
              </a:spcBef>
            </a:pPr>
            <a:r>
              <a:rPr lang="en-US" sz="15649">
                <a:solidFill>
                  <a:srgbClr val="010202"/>
                </a:solidFill>
                <a:latin typeface="Arial"/>
                <a:cs typeface="Arial"/>
              </a:rPr>
              <a:t>Statement</a:t>
            </a:r>
            <a:endParaRPr lang="en-US" sz="15649">
              <a:latin typeface="Arial"/>
              <a:cs typeface="Arial"/>
            </a:endParaRPr>
          </a:p>
        </p:txBody>
      </p:sp>
      <p:sp>
        <p:nvSpPr>
          <p:cNvPr id="17" name="object 4"/>
          <p:cNvSpPr/>
          <p:nvPr userDrawn="1"/>
        </p:nvSpPr>
        <p:spPr>
          <a:xfrm>
            <a:off x="15515234" y="7614117"/>
            <a:ext cx="2107768" cy="105917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100"/>
          </a:p>
        </p:txBody>
      </p:sp>
      <p:pic>
        <p:nvPicPr>
          <p:cNvPr id="14" name="Picture 13" descr="A picture containing wheel&#10;&#10;Description automatically generated">
            <a:extLst>
              <a:ext uri="{FF2B5EF4-FFF2-40B4-BE49-F238E27FC236}">
                <a16:creationId xmlns:a16="http://schemas.microsoft.com/office/drawing/2014/main" id="{4F60CC4A-3204-0A4F-88C9-7347EA77FE1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653761" y="10360154"/>
            <a:ext cx="841247" cy="328121"/>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E9DD4A45-1A06-F546-993C-EF0BD6378E4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3253" y="1262003"/>
            <a:ext cx="1218552" cy="1444752"/>
          </a:xfrm>
          <a:prstGeom prst="rect">
            <a:avLst/>
          </a:prstGeom>
        </p:spPr>
      </p:pic>
      <p:sp>
        <p:nvSpPr>
          <p:cNvPr id="9" name="Holder 6">
            <a:extLst>
              <a:ext uri="{FF2B5EF4-FFF2-40B4-BE49-F238E27FC236}">
                <a16:creationId xmlns:a16="http://schemas.microsoft.com/office/drawing/2014/main" id="{34FE868D-0380-B540-BB8F-223B6C8B6CA7}"/>
              </a:ext>
            </a:extLst>
          </p:cNvPr>
          <p:cNvSpPr>
            <a:spLocks noGrp="1"/>
          </p:cNvSpPr>
          <p:nvPr>
            <p:ph type="sldNum" sz="quarter" idx="7"/>
          </p:nvPr>
        </p:nvSpPr>
        <p:spPr>
          <a:xfrm>
            <a:off x="603251" y="10432288"/>
            <a:ext cx="1295400" cy="215443"/>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10" name="Text Placeholder 3">
            <a:extLst>
              <a:ext uri="{FF2B5EF4-FFF2-40B4-BE49-F238E27FC236}">
                <a16:creationId xmlns:a16="http://schemas.microsoft.com/office/drawing/2014/main" id="{21001D29-735C-FF4A-963A-07A38CAB1F53}"/>
              </a:ext>
            </a:extLst>
          </p:cNvPr>
          <p:cNvSpPr>
            <a:spLocks noGrp="1"/>
          </p:cNvSpPr>
          <p:nvPr>
            <p:ph type="body" sz="quarter" idx="11" hasCustomPrompt="1"/>
          </p:nvPr>
        </p:nvSpPr>
        <p:spPr>
          <a:xfrm>
            <a:off x="2216150" y="10340974"/>
            <a:ext cx="4495801"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1718424677"/>
      </p:ext>
    </p:extLst>
  </p:cSld>
  <p:clrMapOvr>
    <a:masterClrMapping/>
  </p:clrMapOvr>
  <p:extLst>
    <p:ext uri="{DCECCB84-F9BA-43D5-87BE-67443E8EF086}">
      <p15:sldGuideLst xmlns:p15="http://schemas.microsoft.com/office/powerpoint/2012/main">
        <p15:guide id="1" orient="horz" pos="538" userDrawn="1">
          <p15:clr>
            <a:srgbClr val="FBAE40"/>
          </p15:clr>
        </p15:guide>
        <p15:guide id="4" orient="horz" pos="6514"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8.2  Image Led">
    <p:spTree>
      <p:nvGrpSpPr>
        <p:cNvPr id="1" name=""/>
        <p:cNvGrpSpPr/>
        <p:nvPr/>
      </p:nvGrpSpPr>
      <p:grpSpPr>
        <a:xfrm>
          <a:off x="0" y="0"/>
          <a:ext cx="0" cy="0"/>
          <a:chOff x="0" y="0"/>
          <a:chExt cx="0" cy="0"/>
        </a:xfrm>
      </p:grpSpPr>
      <p:pic>
        <p:nvPicPr>
          <p:cNvPr id="11" name="Picture 4" descr="A picture containing wheel&#10;&#10;Description automatically generated"/>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653126" y="10360027"/>
            <a:ext cx="841374" cy="328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3"/>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2774" y="1881189"/>
            <a:ext cx="18888076" cy="198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13"/>
          <p:cNvSpPr/>
          <p:nvPr/>
        </p:nvSpPr>
        <p:spPr bwMode="auto">
          <a:xfrm>
            <a:off x="9889331" y="1831977"/>
            <a:ext cx="325438"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1"/>
          </a:p>
        </p:txBody>
      </p:sp>
      <p:sp>
        <p:nvSpPr>
          <p:cNvPr id="34" name="Picture Placeholder 3">
            <a:extLst>
              <a:ext uri="{FF2B5EF4-FFF2-40B4-BE49-F238E27FC236}">
                <a16:creationId xmlns:a16="http://schemas.microsoft.com/office/drawing/2014/main" id="{72645D3C-945F-7947-B2DC-272EF346B362}"/>
              </a:ext>
            </a:extLst>
          </p:cNvPr>
          <p:cNvSpPr>
            <a:spLocks noGrp="1"/>
          </p:cNvSpPr>
          <p:nvPr>
            <p:ph type="pic" sz="quarter" idx="13"/>
          </p:nvPr>
        </p:nvSpPr>
        <p:spPr>
          <a:xfrm>
            <a:off x="10248567" y="2314132"/>
            <a:ext cx="9242888" cy="3685032"/>
          </a:xfrm>
        </p:spPr>
      </p:sp>
      <p:sp>
        <p:nvSpPr>
          <p:cNvPr id="37" name="Slide Number Placeholder 8">
            <a:extLst>
              <a:ext uri="{FF2B5EF4-FFF2-40B4-BE49-F238E27FC236}">
                <a16:creationId xmlns:a16="http://schemas.microsoft.com/office/drawing/2014/main" id="{72C16AC1-053F-6944-BAB2-1034576AAE44}"/>
              </a:ext>
            </a:extLst>
          </p:cNvPr>
          <p:cNvSpPr>
            <a:spLocks noGrp="1"/>
          </p:cNvSpPr>
          <p:nvPr>
            <p:ph type="sldNum" sz="quarter" idx="19"/>
          </p:nvPr>
        </p:nvSpPr>
        <p:spPr>
          <a:xfrm>
            <a:off x="603251" y="10433050"/>
            <a:ext cx="1295400" cy="214314"/>
          </a:xfrm>
          <a:prstGeom prst="rect">
            <a:avLst/>
          </a:prstGeom>
        </p:spPr>
        <p:txBody>
          <a:bodyPr/>
          <a:lstStyle/>
          <a:p>
            <a:pPr>
              <a:defRPr/>
            </a:pPr>
            <a:fld id="{A312D25F-36EA-1846-9121-94D6AEC622FE}" type="slidenum">
              <a:rPr lang="en-US" smtClean="0"/>
              <a:pPr>
                <a:defRPr/>
              </a:pPr>
              <a:t>‹#›</a:t>
            </a:fld>
            <a:endParaRPr lang="en-US"/>
          </a:p>
        </p:txBody>
      </p:sp>
      <p:sp>
        <p:nvSpPr>
          <p:cNvPr id="38" name="Picture Placeholder 1">
            <a:extLst>
              <a:ext uri="{FF2B5EF4-FFF2-40B4-BE49-F238E27FC236}">
                <a16:creationId xmlns:a16="http://schemas.microsoft.com/office/drawing/2014/main" id="{6C68B3C1-5B96-E649-8956-E9F17A7B0B97}"/>
              </a:ext>
            </a:extLst>
          </p:cNvPr>
          <p:cNvSpPr>
            <a:spLocks noGrp="1"/>
          </p:cNvSpPr>
          <p:nvPr>
            <p:ph type="pic" sz="quarter" idx="12"/>
          </p:nvPr>
        </p:nvSpPr>
        <p:spPr>
          <a:xfrm>
            <a:off x="609600" y="2314132"/>
            <a:ext cx="9279731" cy="3685032"/>
          </a:xfrm>
        </p:spPr>
      </p:sp>
      <p:sp>
        <p:nvSpPr>
          <p:cNvPr id="46" name="Text Placeholder 6">
            <a:extLst>
              <a:ext uri="{FF2B5EF4-FFF2-40B4-BE49-F238E27FC236}">
                <a16:creationId xmlns:a16="http://schemas.microsoft.com/office/drawing/2014/main" id="{B753494E-89E1-1048-A00D-457FF35903D1}"/>
              </a:ext>
            </a:extLst>
          </p:cNvPr>
          <p:cNvSpPr>
            <a:spLocks noGrp="1"/>
          </p:cNvSpPr>
          <p:nvPr>
            <p:ph type="body" sz="quarter" idx="11"/>
          </p:nvPr>
        </p:nvSpPr>
        <p:spPr>
          <a:xfrm>
            <a:off x="612777" y="502920"/>
            <a:ext cx="18881726" cy="1113155"/>
          </a:xfrm>
        </p:spPr>
        <p:txBody>
          <a:bodyPr>
            <a:noAutofit/>
          </a:bodyPr>
          <a:lstStyle>
            <a:lvl1pPr marL="0">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20" name="Text Placeholder 3">
            <a:extLst>
              <a:ext uri="{FF2B5EF4-FFF2-40B4-BE49-F238E27FC236}">
                <a16:creationId xmlns:a16="http://schemas.microsoft.com/office/drawing/2014/main" id="{FE0747E4-B019-C84B-89B9-97BF4D59DD54}"/>
              </a:ext>
            </a:extLst>
          </p:cNvPr>
          <p:cNvSpPr>
            <a:spLocks noGrp="1"/>
          </p:cNvSpPr>
          <p:nvPr>
            <p:ph type="body" sz="quarter" idx="20" hasCustomPrompt="1"/>
          </p:nvPr>
        </p:nvSpPr>
        <p:spPr>
          <a:xfrm>
            <a:off x="2216151" y="10150475"/>
            <a:ext cx="15989299" cy="534988"/>
          </a:xfrm>
        </p:spPr>
        <p:txBody>
          <a:bodyPr anchor="b">
            <a:normAutofit/>
          </a:bodyPr>
          <a:lstStyle>
            <a:lvl1pPr>
              <a:defRPr sz="2399"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119712717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2 AES Tex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2648" y="701676"/>
            <a:ext cx="17288002" cy="8468985"/>
          </a:xfrm>
        </p:spPr>
        <p:txBody>
          <a:bodyPr tIns="411480">
            <a:normAutofit/>
          </a:bodyPr>
          <a:lstStyle>
            <a:lvl1pPr marL="12699" marR="5081" indent="0" defTabSz="914357" eaLnBrk="1" fontAlgn="auto" latinLnBrk="0" hangingPunct="1">
              <a:lnSpc>
                <a:spcPts val="15669"/>
              </a:lnSpc>
              <a:spcBef>
                <a:spcPts val="3229"/>
              </a:spcBef>
              <a:spcAft>
                <a:spcPts val="0"/>
              </a:spcAft>
              <a:buClrTx/>
              <a:buSzTx/>
              <a:buFontTx/>
              <a:buNone/>
              <a:tabLst/>
              <a:defRPr sz="15600" kern="1200" spc="-10" baseline="0">
                <a:solidFill>
                  <a:schemeClr val="tx1"/>
                </a:solidFill>
                <a:latin typeface="Arial" charset="0"/>
                <a:ea typeface="Arial" charset="0"/>
                <a:cs typeface="Arial" charset="0"/>
              </a:defRPr>
            </a:lvl1pPr>
            <a:lvl2pPr>
              <a:defRPr sz="15649">
                <a:latin typeface="Arial" charset="0"/>
                <a:ea typeface="Arial" charset="0"/>
                <a:cs typeface="Arial" charset="0"/>
              </a:defRPr>
            </a:lvl2pPr>
            <a:lvl3pPr>
              <a:defRPr sz="15649">
                <a:latin typeface="Arial" charset="0"/>
                <a:ea typeface="Arial" charset="0"/>
                <a:cs typeface="Arial" charset="0"/>
              </a:defRPr>
            </a:lvl3pPr>
            <a:lvl4pPr>
              <a:defRPr sz="15649">
                <a:latin typeface="Arial" charset="0"/>
                <a:ea typeface="Arial" charset="0"/>
                <a:cs typeface="Arial" charset="0"/>
              </a:defRPr>
            </a:lvl4pPr>
            <a:lvl5pPr>
              <a:defRPr sz="15649">
                <a:latin typeface="Arial" charset="0"/>
                <a:ea typeface="Arial" charset="0"/>
                <a:cs typeface="Arial" charset="0"/>
              </a:defRPr>
            </a:lvl5pPr>
          </a:lstStyle>
          <a:p>
            <a:pPr marL="12699" marR="5081">
              <a:lnSpc>
                <a:spcPts val="15669"/>
              </a:lnSpc>
              <a:spcBef>
                <a:spcPts val="3229"/>
              </a:spcBef>
            </a:pPr>
            <a:r>
              <a:rPr lang="en-US" sz="15649">
                <a:latin typeface="Arial"/>
                <a:cs typeface="Arial"/>
              </a:rPr>
              <a:t>Statement</a:t>
            </a:r>
          </a:p>
          <a:p>
            <a:pPr marL="12699" marR="5081">
              <a:lnSpc>
                <a:spcPts val="15669"/>
              </a:lnSpc>
              <a:spcBef>
                <a:spcPts val="3229"/>
              </a:spcBef>
            </a:pPr>
            <a:endParaRPr lang="en-US" sz="15649">
              <a:latin typeface="Arial"/>
              <a:cs typeface="Arial"/>
            </a:endParaRPr>
          </a:p>
          <a:p>
            <a:pPr marL="12699" marR="5081">
              <a:lnSpc>
                <a:spcPts val="15669"/>
              </a:lnSpc>
              <a:spcBef>
                <a:spcPts val="3229"/>
              </a:spcBef>
            </a:pPr>
            <a:endParaRPr lang="en-US" sz="15649">
              <a:latin typeface="Arial"/>
              <a:cs typeface="Arial"/>
            </a:endParaRPr>
          </a:p>
        </p:txBody>
      </p:sp>
      <p:pic>
        <p:nvPicPr>
          <p:cNvPr id="12" name="Picture 11" descr="A picture containing wheel&#10;&#10;Description automatically generated">
            <a:extLst>
              <a:ext uri="{FF2B5EF4-FFF2-40B4-BE49-F238E27FC236}">
                <a16:creationId xmlns:a16="http://schemas.microsoft.com/office/drawing/2014/main" id="{64E6C3E9-4207-9249-B0F7-90978B29CE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53761" y="10360154"/>
            <a:ext cx="841247" cy="328121"/>
          </a:xfrm>
          <a:prstGeom prst="rect">
            <a:avLst/>
          </a:prstGeom>
        </p:spPr>
      </p:pic>
      <p:sp>
        <p:nvSpPr>
          <p:cNvPr id="8" name="Holder 6">
            <a:extLst>
              <a:ext uri="{FF2B5EF4-FFF2-40B4-BE49-F238E27FC236}">
                <a16:creationId xmlns:a16="http://schemas.microsoft.com/office/drawing/2014/main" id="{C758FB5D-0EF0-7A41-882B-E8017C9071C3}"/>
              </a:ext>
            </a:extLst>
          </p:cNvPr>
          <p:cNvSpPr>
            <a:spLocks noGrp="1"/>
          </p:cNvSpPr>
          <p:nvPr>
            <p:ph type="sldNum" sz="quarter" idx="7"/>
          </p:nvPr>
        </p:nvSpPr>
        <p:spPr>
          <a:xfrm>
            <a:off x="603251" y="10432288"/>
            <a:ext cx="1295400" cy="215443"/>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9" name="Text Placeholder 3">
            <a:extLst>
              <a:ext uri="{FF2B5EF4-FFF2-40B4-BE49-F238E27FC236}">
                <a16:creationId xmlns:a16="http://schemas.microsoft.com/office/drawing/2014/main" id="{F0BB4385-9AF5-6142-985D-5B8685801A86}"/>
              </a:ext>
            </a:extLst>
          </p:cNvPr>
          <p:cNvSpPr>
            <a:spLocks noGrp="1"/>
          </p:cNvSpPr>
          <p:nvPr>
            <p:ph type="body" sz="quarter" idx="11" hasCustomPrompt="1"/>
          </p:nvPr>
        </p:nvSpPr>
        <p:spPr>
          <a:xfrm>
            <a:off x="2216150" y="10340974"/>
            <a:ext cx="4495801"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1766432175"/>
      </p:ext>
    </p:extLst>
  </p:cSld>
  <p:clrMapOvr>
    <a:masterClrMapping/>
  </p:clrMapOvr>
  <p:extLst>
    <p:ext uri="{DCECCB84-F9BA-43D5-87BE-67443E8EF086}">
      <p15:sldGuideLst xmlns:p15="http://schemas.microsoft.com/office/powerpoint/2012/main">
        <p15:guide id="1" orient="horz" pos="538" userDrawn="1">
          <p15:clr>
            <a:srgbClr val="FBAE40"/>
          </p15:clr>
        </p15:guide>
        <p15:guide id="4" orient="horz" pos="6514" userDrawn="1">
          <p15:clr>
            <a:srgbClr val="FBAE40"/>
          </p15:clr>
        </p15:guide>
        <p15:guide id="11" pos="11276" userDrawn="1">
          <p15:clr>
            <a:srgbClr val="FBAE4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AES Thank You">
    <p:bg>
      <p:bgPr>
        <a:solidFill>
          <a:srgbClr val="F5F5F5"/>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612648" y="704087"/>
            <a:ext cx="17288002" cy="2419124"/>
          </a:xfrm>
          <a:prstGeom prst="rect">
            <a:avLst/>
          </a:prstGeom>
        </p:spPr>
        <p:txBody>
          <a:bodyPr wrap="square" lIns="0" tIns="18288" rIns="0" bIns="0" anchor="t">
            <a:spAutoFit/>
          </a:bodyPr>
          <a:lstStyle>
            <a:lvl1pPr marL="0" marR="5081">
              <a:lnSpc>
                <a:spcPct val="100000"/>
              </a:lnSpc>
              <a:spcBef>
                <a:spcPts val="0"/>
              </a:spcBef>
              <a:defRPr sz="15600" b="0" i="0" kern="1200" spc="40" baseline="0">
                <a:solidFill>
                  <a:srgbClr val="010202"/>
                </a:solidFill>
                <a:latin typeface="Arial"/>
                <a:cs typeface="Arial"/>
              </a:defRPr>
            </a:lvl1pPr>
          </a:lstStyle>
          <a:p>
            <a:pPr marL="12699">
              <a:spcBef>
                <a:spcPts val="114"/>
              </a:spcBef>
            </a:pPr>
            <a:r>
              <a:rPr lang="en-US" kern="0" spc="-5"/>
              <a:t>Thank you.</a:t>
            </a:r>
            <a:endParaRPr lang="en-US" kern="0"/>
          </a:p>
        </p:txBody>
      </p:sp>
      <p:pic>
        <p:nvPicPr>
          <p:cNvPr id="12" name="Picture 11" descr="A picture containing wheel&#10;&#10;Description automatically generated">
            <a:extLst>
              <a:ext uri="{FF2B5EF4-FFF2-40B4-BE49-F238E27FC236}">
                <a16:creationId xmlns:a16="http://schemas.microsoft.com/office/drawing/2014/main" id="{C8D6DC13-9230-FA47-A8EE-8E45528B93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53761" y="10360154"/>
            <a:ext cx="841247" cy="328121"/>
          </a:xfrm>
          <a:prstGeom prst="rect">
            <a:avLst/>
          </a:prstGeom>
        </p:spPr>
      </p:pic>
      <p:sp>
        <p:nvSpPr>
          <p:cNvPr id="8" name="Holder 6">
            <a:extLst>
              <a:ext uri="{FF2B5EF4-FFF2-40B4-BE49-F238E27FC236}">
                <a16:creationId xmlns:a16="http://schemas.microsoft.com/office/drawing/2014/main" id="{A34F3BBE-0388-8142-88D9-F9D87E2EDD02}"/>
              </a:ext>
            </a:extLst>
          </p:cNvPr>
          <p:cNvSpPr>
            <a:spLocks noGrp="1"/>
          </p:cNvSpPr>
          <p:nvPr>
            <p:ph type="sldNum" sz="quarter" idx="7"/>
          </p:nvPr>
        </p:nvSpPr>
        <p:spPr>
          <a:xfrm>
            <a:off x="603251" y="10432288"/>
            <a:ext cx="1295400" cy="215443"/>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9" name="Text Placeholder 3">
            <a:extLst>
              <a:ext uri="{FF2B5EF4-FFF2-40B4-BE49-F238E27FC236}">
                <a16:creationId xmlns:a16="http://schemas.microsoft.com/office/drawing/2014/main" id="{7CD9889C-15D4-5E44-AAB7-FBA8FA19168D}"/>
              </a:ext>
            </a:extLst>
          </p:cNvPr>
          <p:cNvSpPr>
            <a:spLocks noGrp="1"/>
          </p:cNvSpPr>
          <p:nvPr>
            <p:ph type="body" sz="quarter" idx="11" hasCustomPrompt="1"/>
          </p:nvPr>
        </p:nvSpPr>
        <p:spPr>
          <a:xfrm>
            <a:off x="2216150" y="10340974"/>
            <a:ext cx="4495801"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2518814542"/>
      </p:ext>
    </p:extLst>
  </p:cSld>
  <p:clrMapOvr>
    <a:masterClrMapping/>
  </p:clrMapOvr>
  <p:extLst>
    <p:ext uri="{DCECCB84-F9BA-43D5-87BE-67443E8EF086}">
      <p15:sldGuideLst xmlns:p15="http://schemas.microsoft.com/office/powerpoint/2012/main">
        <p15:guide id="1" orient="horz" pos="538" userDrawn="1">
          <p15:clr>
            <a:srgbClr val="FBAE40"/>
          </p15:clr>
        </p15:guide>
        <p15:guide id="4" orient="horz" pos="6514" userDrawn="1">
          <p15:clr>
            <a:srgbClr val="FBAE4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1 AES Internal [Agenda]">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12777" y="502922"/>
            <a:ext cx="6086475" cy="507831"/>
          </a:xfrm>
        </p:spPr>
        <p:txBody>
          <a:bodyPr>
            <a:noAutofit/>
          </a:bodyPr>
          <a:lstStyle>
            <a:lvl1pPr marL="0">
              <a:spcBef>
                <a:spcPts val="0"/>
              </a:spcBef>
              <a:defRPr sz="3499" kern="1200" spc="-10" baseline="0">
                <a:latin typeface="Arial" charset="0"/>
                <a:ea typeface="Arial" charset="0"/>
                <a:cs typeface="Arial" charset="0"/>
              </a:defRPr>
            </a:lvl1pPr>
          </a:lstStyle>
          <a:p>
            <a:pPr lvl="0"/>
            <a:r>
              <a:rPr lang="en-US"/>
              <a:t>Title</a:t>
            </a:r>
          </a:p>
        </p:txBody>
      </p:sp>
      <p:sp>
        <p:nvSpPr>
          <p:cNvPr id="3" name="Text Placeholder 2"/>
          <p:cNvSpPr>
            <a:spLocks noGrp="1"/>
          </p:cNvSpPr>
          <p:nvPr>
            <p:ph type="body" sz="quarter" idx="12" hasCustomPrompt="1"/>
          </p:nvPr>
        </p:nvSpPr>
        <p:spPr>
          <a:xfrm>
            <a:off x="612647" y="3216276"/>
            <a:ext cx="6086602" cy="796297"/>
          </a:xfrm>
        </p:spPr>
        <p:txBody>
          <a:bodyPr tIns="9144">
            <a:noAutofit/>
          </a:bodyPr>
          <a:lstStyle>
            <a:lvl1pPr marL="0">
              <a:lnSpc>
                <a:spcPts val="6599"/>
              </a:lnSpc>
              <a:spcBef>
                <a:spcPts val="96"/>
              </a:spcBef>
              <a:defRPr sz="7000" kern="1200" spc="-10" baseline="0">
                <a:latin typeface="Arial" charset="0"/>
                <a:ea typeface="Arial" charset="0"/>
                <a:cs typeface="Arial" charset="0"/>
              </a:defRPr>
            </a:lvl1pPr>
          </a:lstStyle>
          <a:p>
            <a:pPr lvl="0"/>
            <a:r>
              <a:rPr lang="en-US"/>
              <a:t>Agenda</a:t>
            </a:r>
          </a:p>
        </p:txBody>
      </p:sp>
      <p:pic>
        <p:nvPicPr>
          <p:cNvPr id="31" name="Picture 30" descr="A picture containing wheel&#10;&#10;Description automatically generated">
            <a:extLst>
              <a:ext uri="{FF2B5EF4-FFF2-40B4-BE49-F238E27FC236}">
                <a16:creationId xmlns:a16="http://schemas.microsoft.com/office/drawing/2014/main" id="{C1BE46A8-5E78-D540-B7A4-A3ABB3FA147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53761" y="10360154"/>
            <a:ext cx="841247" cy="328121"/>
          </a:xfrm>
          <a:prstGeom prst="rect">
            <a:avLst/>
          </a:prstGeom>
        </p:spPr>
      </p:pic>
      <p:sp>
        <p:nvSpPr>
          <p:cNvPr id="15" name="Text Placeholder 3">
            <a:extLst>
              <a:ext uri="{FF2B5EF4-FFF2-40B4-BE49-F238E27FC236}">
                <a16:creationId xmlns:a16="http://schemas.microsoft.com/office/drawing/2014/main" id="{E1385658-B7C9-D440-949B-D94D13F17529}"/>
              </a:ext>
            </a:extLst>
          </p:cNvPr>
          <p:cNvSpPr>
            <a:spLocks noGrp="1"/>
          </p:cNvSpPr>
          <p:nvPr>
            <p:ph type="body" sz="quarter" idx="14"/>
          </p:nvPr>
        </p:nvSpPr>
        <p:spPr>
          <a:xfrm>
            <a:off x="612648" y="4517138"/>
            <a:ext cx="6086604" cy="5837239"/>
          </a:xfrm>
        </p:spPr>
        <p:txBody>
          <a:bodyPr>
            <a:norm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79" indent="-457179">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3" name="Holder 6">
            <a:extLst>
              <a:ext uri="{FF2B5EF4-FFF2-40B4-BE49-F238E27FC236}">
                <a16:creationId xmlns:a16="http://schemas.microsoft.com/office/drawing/2014/main" id="{097D15B3-42A8-6D4C-ABF7-5CA7BA9BCAE0}"/>
              </a:ext>
            </a:extLst>
          </p:cNvPr>
          <p:cNvSpPr>
            <a:spLocks noGrp="1"/>
          </p:cNvSpPr>
          <p:nvPr>
            <p:ph type="sldNum" sz="quarter" idx="7"/>
          </p:nvPr>
        </p:nvSpPr>
        <p:spPr>
          <a:xfrm>
            <a:off x="603251" y="10432288"/>
            <a:ext cx="1295400" cy="215443"/>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14" name="Text Placeholder 3">
            <a:extLst>
              <a:ext uri="{FF2B5EF4-FFF2-40B4-BE49-F238E27FC236}">
                <a16:creationId xmlns:a16="http://schemas.microsoft.com/office/drawing/2014/main" id="{E59DAEC1-F79B-5447-9B9D-9E08CD7E641A}"/>
              </a:ext>
            </a:extLst>
          </p:cNvPr>
          <p:cNvSpPr>
            <a:spLocks noGrp="1"/>
          </p:cNvSpPr>
          <p:nvPr>
            <p:ph type="body" sz="quarter" idx="20" hasCustomPrompt="1"/>
          </p:nvPr>
        </p:nvSpPr>
        <p:spPr>
          <a:xfrm>
            <a:off x="2216150" y="10340974"/>
            <a:ext cx="4495801"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
        <p:nvSpPr>
          <p:cNvPr id="12" name="Text Placeholder 5">
            <a:extLst>
              <a:ext uri="{FF2B5EF4-FFF2-40B4-BE49-F238E27FC236}">
                <a16:creationId xmlns:a16="http://schemas.microsoft.com/office/drawing/2014/main" id="{C23C8094-582E-9C46-97B7-FD2260AABBB4}"/>
              </a:ext>
            </a:extLst>
          </p:cNvPr>
          <p:cNvSpPr>
            <a:spLocks noGrp="1"/>
          </p:cNvSpPr>
          <p:nvPr>
            <p:ph type="body" sz="quarter" idx="17"/>
          </p:nvPr>
        </p:nvSpPr>
        <p:spPr>
          <a:xfrm>
            <a:off x="8604250" y="4511675"/>
            <a:ext cx="6086604" cy="5837239"/>
          </a:xfrm>
        </p:spPr>
        <p:txBody>
          <a:bodyPr/>
          <a:lstStyle>
            <a:lvl1pPr>
              <a:lnSpc>
                <a:spcPts val="3900"/>
              </a:lnSpc>
              <a:spcBef>
                <a:spcPts val="800"/>
              </a:spcBef>
              <a:spcAft>
                <a:spcPts val="800"/>
              </a:spcAft>
              <a:defRPr sz="3499">
                <a:latin typeface="Arial" panose="020B0604020202020204" pitchFamily="34" charset="0"/>
                <a:cs typeface="Arial" panose="020B0604020202020204" pitchFamily="34" charset="0"/>
              </a:defRPr>
            </a:lvl1pPr>
            <a:lvl2pPr marL="365743" indent="-548614">
              <a:lnSpc>
                <a:spcPts val="3900"/>
              </a:lnSpc>
              <a:spcBef>
                <a:spcPts val="800"/>
              </a:spcBef>
              <a:spcAft>
                <a:spcPts val="800"/>
              </a:spcAft>
              <a:buFont typeface="+mj-lt"/>
              <a:buAutoNum type="arabicPeriod"/>
              <a:defRPr sz="3499">
                <a:latin typeface="Arial" panose="020B0604020202020204" pitchFamily="34" charset="0"/>
                <a:cs typeface="Arial" panose="020B0604020202020204" pitchFamily="34" charset="0"/>
              </a:defRPr>
            </a:lvl2pPr>
            <a:lvl3pPr marL="0">
              <a:spcAft>
                <a:spcPts val="800"/>
              </a:spcAft>
              <a:defRPr sz="2399">
                <a:latin typeface="Arial" panose="020B0604020202020204" pitchFamily="34" charset="0"/>
                <a:cs typeface="Arial" panose="020B0604020202020204" pitchFamily="34" charset="0"/>
              </a:defRPr>
            </a:lvl3pPr>
            <a:lvl4pPr marL="457179" indent="-457179">
              <a:spcAft>
                <a:spcPts val="800"/>
              </a:spcAft>
              <a:buFont typeface="System Font Regular"/>
              <a:buChar char="→"/>
              <a:defRPr sz="2399"/>
            </a:lvl4pPr>
            <a:lvl5pPr marL="0">
              <a:spcAft>
                <a:spcPts val="800"/>
              </a:spcAft>
              <a:defRPr sz="2399">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1308288"/>
      </p:ext>
    </p:extLst>
  </p:cSld>
  <p:clrMapOvr>
    <a:masterClrMapping/>
  </p:clrMapOvr>
  <p:extLst>
    <p:ext uri="{DCECCB84-F9BA-43D5-87BE-67443E8EF086}">
      <p15:sldGuideLst xmlns:p15="http://schemas.microsoft.com/office/powerpoint/2012/main">
        <p15:guide id="4" orient="horz" pos="6519" userDrawn="1">
          <p15:clr>
            <a:srgbClr val="FBAE40"/>
          </p15:clr>
        </p15:guide>
        <p15:guide id="12" orient="horz" pos="2027" userDrawn="1">
          <p15:clr>
            <a:srgbClr val="FBAE40"/>
          </p15:clr>
        </p15:guide>
        <p15:guide id="13" orient="horz" pos="2841" userDrawn="1">
          <p15:clr>
            <a:srgbClr val="FBAE40"/>
          </p15:clr>
        </p15:guide>
        <p15:guide id="14" orient="horz" pos="1017" userDrawn="1">
          <p15:clr>
            <a:srgbClr val="FBAE40"/>
          </p15:clr>
        </p15:guide>
        <p15:guide id="17" orient="horz" pos="643" userDrawn="1">
          <p15:clr>
            <a:srgbClr val="FBAE4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2 AES Internal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FFB57AF-F198-8649-8163-E57B45CDF9CF}"/>
              </a:ext>
            </a:extLst>
          </p:cNvPr>
          <p:cNvSpPr>
            <a:spLocks noGrp="1"/>
          </p:cNvSpPr>
          <p:nvPr>
            <p:ph type="pic" sz="quarter" idx="12"/>
          </p:nvPr>
        </p:nvSpPr>
        <p:spPr>
          <a:xfrm>
            <a:off x="8604251" y="628650"/>
            <a:ext cx="11499850" cy="9140824"/>
          </a:xfrm>
        </p:spPr>
        <p:txBody>
          <a:bodyPr/>
          <a:lstStyle/>
          <a:p>
            <a:r>
              <a:rPr lang="en-US"/>
              <a:t>Drag picture to placeholder or click icon to add</a:t>
            </a:r>
          </a:p>
        </p:txBody>
      </p:sp>
      <p:sp>
        <p:nvSpPr>
          <p:cNvPr id="7" name="Text Placeholder 6"/>
          <p:cNvSpPr>
            <a:spLocks noGrp="1"/>
          </p:cNvSpPr>
          <p:nvPr>
            <p:ph type="body" sz="quarter" idx="11" hasCustomPrompt="1"/>
          </p:nvPr>
        </p:nvSpPr>
        <p:spPr>
          <a:xfrm>
            <a:off x="612777" y="502922"/>
            <a:ext cx="6086475" cy="507831"/>
          </a:xfrm>
        </p:spPr>
        <p:txBody>
          <a:bodyPr>
            <a:noAutofit/>
          </a:bodyPr>
          <a:lstStyle>
            <a:lvl1pPr marL="0">
              <a:spcBef>
                <a:spcPts val="0"/>
              </a:spcBef>
              <a:defRPr sz="3499" kern="1200" spc="-10" baseline="0">
                <a:latin typeface="Arial" charset="0"/>
                <a:ea typeface="Arial" charset="0"/>
                <a:cs typeface="Arial" charset="0"/>
              </a:defRPr>
            </a:lvl1pPr>
          </a:lstStyle>
          <a:p>
            <a:pPr lvl="0"/>
            <a:r>
              <a:rPr lang="en-US"/>
              <a:t>Section title</a:t>
            </a:r>
          </a:p>
        </p:txBody>
      </p:sp>
      <p:pic>
        <p:nvPicPr>
          <p:cNvPr id="15" name="Picture 14" descr="A picture containing wheel&#10;&#10;Description automatically generated">
            <a:extLst>
              <a:ext uri="{FF2B5EF4-FFF2-40B4-BE49-F238E27FC236}">
                <a16:creationId xmlns:a16="http://schemas.microsoft.com/office/drawing/2014/main" id="{893DFAB9-DC3C-F749-AB19-2C8D1522CC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53761" y="10360154"/>
            <a:ext cx="841247" cy="328121"/>
          </a:xfrm>
          <a:prstGeom prst="rect">
            <a:avLst/>
          </a:prstGeom>
        </p:spPr>
      </p:pic>
      <p:sp>
        <p:nvSpPr>
          <p:cNvPr id="9" name="Title 4">
            <a:extLst>
              <a:ext uri="{FF2B5EF4-FFF2-40B4-BE49-F238E27FC236}">
                <a16:creationId xmlns:a16="http://schemas.microsoft.com/office/drawing/2014/main" id="{F57EE5C5-7F1A-BA4B-A336-879F28A70486}"/>
              </a:ext>
            </a:extLst>
          </p:cNvPr>
          <p:cNvSpPr>
            <a:spLocks noGrp="1"/>
          </p:cNvSpPr>
          <p:nvPr>
            <p:ph type="title" hasCustomPrompt="1"/>
          </p:nvPr>
        </p:nvSpPr>
        <p:spPr>
          <a:xfrm>
            <a:off x="612647" y="1609345"/>
            <a:ext cx="6086602" cy="1692771"/>
          </a:xfrm>
        </p:spPr>
        <p:txBody>
          <a:bodyPr>
            <a:noAutofit/>
          </a:bodyPr>
          <a:lstStyle>
            <a:lvl1pPr>
              <a:lnSpc>
                <a:spcPts val="6599"/>
              </a:lnSpc>
              <a:spcBef>
                <a:spcPts val="1415"/>
              </a:spcBef>
              <a:defRPr sz="7000" kern="1200" spc="-10" baseline="0"/>
            </a:lvl1pPr>
          </a:lstStyle>
          <a:p>
            <a:r>
              <a:rPr lang="en-US"/>
              <a:t>Page </a:t>
            </a:r>
            <a:br>
              <a:rPr lang="en-US"/>
            </a:br>
            <a:r>
              <a:rPr lang="en-US"/>
              <a:t>title</a:t>
            </a:r>
          </a:p>
        </p:txBody>
      </p:sp>
      <p:sp>
        <p:nvSpPr>
          <p:cNvPr id="10" name="Text Placeholder 3">
            <a:extLst>
              <a:ext uri="{FF2B5EF4-FFF2-40B4-BE49-F238E27FC236}">
                <a16:creationId xmlns:a16="http://schemas.microsoft.com/office/drawing/2014/main" id="{CEDCA175-78DC-024C-B777-F738F319FFEA}"/>
              </a:ext>
            </a:extLst>
          </p:cNvPr>
          <p:cNvSpPr>
            <a:spLocks noGrp="1"/>
          </p:cNvSpPr>
          <p:nvPr>
            <p:ph type="body" sz="quarter" idx="14"/>
          </p:nvPr>
        </p:nvSpPr>
        <p:spPr>
          <a:xfrm>
            <a:off x="612648" y="3689350"/>
            <a:ext cx="6070813" cy="6032501"/>
          </a:xfrm>
        </p:spPr>
        <p:txBody>
          <a:bodyPr>
            <a:no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79" indent="-457179">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2" name="Holder 6">
            <a:extLst>
              <a:ext uri="{FF2B5EF4-FFF2-40B4-BE49-F238E27FC236}">
                <a16:creationId xmlns:a16="http://schemas.microsoft.com/office/drawing/2014/main" id="{68105A6C-8942-264B-A101-3CC7EE365C45}"/>
              </a:ext>
            </a:extLst>
          </p:cNvPr>
          <p:cNvSpPr>
            <a:spLocks noGrp="1"/>
          </p:cNvSpPr>
          <p:nvPr>
            <p:ph type="sldNum" sz="quarter" idx="7"/>
          </p:nvPr>
        </p:nvSpPr>
        <p:spPr>
          <a:xfrm>
            <a:off x="603251" y="10432288"/>
            <a:ext cx="1295400" cy="215443"/>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13" name="Text Placeholder 3">
            <a:extLst>
              <a:ext uri="{FF2B5EF4-FFF2-40B4-BE49-F238E27FC236}">
                <a16:creationId xmlns:a16="http://schemas.microsoft.com/office/drawing/2014/main" id="{A1F28457-D9B6-0447-87CB-810932507F0E}"/>
              </a:ext>
            </a:extLst>
          </p:cNvPr>
          <p:cNvSpPr>
            <a:spLocks noGrp="1"/>
          </p:cNvSpPr>
          <p:nvPr>
            <p:ph type="body" sz="quarter" idx="15" hasCustomPrompt="1"/>
          </p:nvPr>
        </p:nvSpPr>
        <p:spPr>
          <a:xfrm>
            <a:off x="2216150" y="10340974"/>
            <a:ext cx="4495801"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3915013209"/>
      </p:ext>
    </p:extLst>
  </p:cSld>
  <p:clrMapOvr>
    <a:masterClrMapping/>
  </p:clrMapOvr>
  <p:extLst>
    <p:ext uri="{DCECCB84-F9BA-43D5-87BE-67443E8EF086}">
      <p15:sldGuideLst xmlns:p15="http://schemas.microsoft.com/office/powerpoint/2012/main">
        <p15:guide id="1" orient="horz" pos="643" userDrawn="1">
          <p15:clr>
            <a:srgbClr val="FBAE40"/>
          </p15:clr>
        </p15:guide>
        <p15:guide id="4" orient="horz" pos="6514" userDrawn="1">
          <p15:clr>
            <a:srgbClr val="FBAE40"/>
          </p15:clr>
        </p15:guide>
        <p15:guide id="12" orient="horz" pos="6154" userDrawn="1">
          <p15:clr>
            <a:srgbClr val="FBAE40"/>
          </p15:clr>
        </p15:guide>
        <p15:guide id="13" orient="horz" pos="2314" userDrawn="1">
          <p15:clr>
            <a:srgbClr val="FBAE40"/>
          </p15:clr>
        </p15:guide>
        <p15:guide id="14" orient="horz" pos="1017" userDrawn="1">
          <p15:clr>
            <a:srgbClr val="FBAE4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3 AES Interna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95D7368-0A17-1B47-8586-4BA40EA7B475}"/>
              </a:ext>
            </a:extLst>
          </p:cNvPr>
          <p:cNvSpPr>
            <a:spLocks noGrp="1"/>
          </p:cNvSpPr>
          <p:nvPr>
            <p:ph type="pic" sz="quarter" idx="18"/>
          </p:nvPr>
        </p:nvSpPr>
        <p:spPr>
          <a:xfrm>
            <a:off x="11823191" y="628651"/>
            <a:ext cx="8298178" cy="9093201"/>
          </a:xfrm>
        </p:spPr>
        <p:txBody>
          <a:bodyPr/>
          <a:lstStyle/>
          <a:p>
            <a:r>
              <a:rPr lang="en-US"/>
              <a:t>Drag picture to placeholder or click icon to add</a:t>
            </a:r>
          </a:p>
        </p:txBody>
      </p:sp>
      <p:sp>
        <p:nvSpPr>
          <p:cNvPr id="38" name="object 2"/>
          <p:cNvSpPr/>
          <p:nvPr userDrawn="1"/>
        </p:nvSpPr>
        <p:spPr>
          <a:xfrm>
            <a:off x="0" y="6911976"/>
            <a:ext cx="20104100" cy="4398010"/>
          </a:xfrm>
          <a:custGeom>
            <a:avLst/>
            <a:gdLst/>
            <a:ahLst/>
            <a:cxnLst/>
            <a:rect l="l" t="t" r="r" b="b"/>
            <a:pathLst>
              <a:path w="20104100" h="4398009">
                <a:moveTo>
                  <a:pt x="0" y="4397771"/>
                </a:moveTo>
                <a:lnTo>
                  <a:pt x="20104099" y="4397771"/>
                </a:lnTo>
                <a:lnTo>
                  <a:pt x="20104099" y="0"/>
                </a:lnTo>
                <a:lnTo>
                  <a:pt x="0" y="0"/>
                </a:lnTo>
                <a:lnTo>
                  <a:pt x="0" y="4397771"/>
                </a:lnTo>
                <a:close/>
              </a:path>
            </a:pathLst>
          </a:custGeom>
          <a:solidFill>
            <a:srgbClr val="F5F5F5"/>
          </a:solidFill>
        </p:spPr>
        <p:txBody>
          <a:bodyPr wrap="square" lIns="0" tIns="0" rIns="0" bIns="0" rtlCol="0"/>
          <a:lstStyle/>
          <a:p>
            <a:endParaRPr sz="1100"/>
          </a:p>
        </p:txBody>
      </p:sp>
      <p:sp>
        <p:nvSpPr>
          <p:cNvPr id="36" name="Text Placeholder 9"/>
          <p:cNvSpPr>
            <a:spLocks noGrp="1"/>
          </p:cNvSpPr>
          <p:nvPr>
            <p:ph type="body" sz="quarter" idx="17" hasCustomPrompt="1"/>
          </p:nvPr>
        </p:nvSpPr>
        <p:spPr>
          <a:xfrm>
            <a:off x="7012753" y="9079994"/>
            <a:ext cx="2886897" cy="1015663"/>
          </a:xfrm>
        </p:spPr>
        <p:txBody>
          <a:bodyPr>
            <a:noAutofit/>
          </a:bodyPr>
          <a:lstStyle>
            <a:lvl1pPr>
              <a:defRPr sz="2399" kern="1200" spc="-10" baseline="0">
                <a:latin typeface="Arial" charset="0"/>
                <a:ea typeface="Arial" charset="0"/>
                <a:cs typeface="Arial" charset="0"/>
              </a:defRPr>
            </a:lvl1pPr>
          </a:lstStyle>
          <a:p>
            <a:pPr lvl="0"/>
            <a:r>
              <a:rPr lang="en-US"/>
              <a:t>Column three</a:t>
            </a:r>
          </a:p>
        </p:txBody>
      </p:sp>
      <p:sp>
        <p:nvSpPr>
          <p:cNvPr id="35" name="Text Placeholder 9"/>
          <p:cNvSpPr>
            <a:spLocks noGrp="1"/>
          </p:cNvSpPr>
          <p:nvPr>
            <p:ph type="body" sz="quarter" idx="16" hasCustomPrompt="1"/>
          </p:nvPr>
        </p:nvSpPr>
        <p:spPr>
          <a:xfrm>
            <a:off x="3822192" y="9083676"/>
            <a:ext cx="2886896" cy="1015663"/>
          </a:xfrm>
        </p:spPr>
        <p:txBody>
          <a:bodyPr>
            <a:noAutofit/>
          </a:bodyPr>
          <a:lstStyle>
            <a:lvl1pPr>
              <a:defRPr sz="2399" kern="1200" spc="-10" baseline="0">
                <a:latin typeface="Arial" charset="0"/>
                <a:ea typeface="Arial" charset="0"/>
                <a:cs typeface="Arial" charset="0"/>
              </a:defRPr>
            </a:lvl1pPr>
          </a:lstStyle>
          <a:p>
            <a:pPr lvl="0"/>
            <a:r>
              <a:rPr lang="en-US"/>
              <a:t>Column two</a:t>
            </a:r>
          </a:p>
        </p:txBody>
      </p:sp>
      <p:sp>
        <p:nvSpPr>
          <p:cNvPr id="8" name="Text Placeholder 7"/>
          <p:cNvSpPr>
            <a:spLocks noGrp="1"/>
          </p:cNvSpPr>
          <p:nvPr>
            <p:ph type="body" sz="quarter" idx="14" hasCustomPrompt="1"/>
          </p:nvPr>
        </p:nvSpPr>
        <p:spPr>
          <a:xfrm>
            <a:off x="612650" y="7662673"/>
            <a:ext cx="4493713" cy="1015663"/>
          </a:xfrm>
        </p:spPr>
        <p:txBody>
          <a:bodyPr>
            <a:noAutofit/>
          </a:bodyPr>
          <a:lstStyle>
            <a:lvl1pPr>
              <a:lnSpc>
                <a:spcPts val="6599"/>
              </a:lnSpc>
              <a:defRPr sz="7000" kern="1200" spc="-10" baseline="0">
                <a:latin typeface="Arial" charset="0"/>
                <a:ea typeface="Arial" charset="0"/>
                <a:cs typeface="Arial" charset="0"/>
              </a:defRPr>
            </a:lvl1pPr>
          </a:lstStyle>
          <a:p>
            <a:pPr lvl="0"/>
            <a:r>
              <a:rPr lang="en-US"/>
              <a:t>Title</a:t>
            </a:r>
          </a:p>
        </p:txBody>
      </p:sp>
      <p:sp>
        <p:nvSpPr>
          <p:cNvPr id="5" name="Title 4"/>
          <p:cNvSpPr>
            <a:spLocks noGrp="1"/>
          </p:cNvSpPr>
          <p:nvPr>
            <p:ph type="title" hasCustomPrompt="1"/>
          </p:nvPr>
        </p:nvSpPr>
        <p:spPr>
          <a:xfrm>
            <a:off x="615554" y="1609345"/>
            <a:ext cx="9284095" cy="846386"/>
          </a:xfrm>
        </p:spPr>
        <p:txBody>
          <a:bodyPr>
            <a:noAutofit/>
          </a:bodyPr>
          <a:lstStyle>
            <a:lvl1pPr>
              <a:lnSpc>
                <a:spcPts val="6599"/>
              </a:lnSpc>
              <a:spcBef>
                <a:spcPts val="1415"/>
              </a:spcBef>
              <a:defRPr sz="7000" kern="1200" spc="-10" baseline="0"/>
            </a:lvl1pPr>
          </a:lstStyle>
          <a:p>
            <a:r>
              <a:rPr lang="en-US"/>
              <a:t>Title</a:t>
            </a:r>
          </a:p>
        </p:txBody>
      </p:sp>
      <p:sp>
        <p:nvSpPr>
          <p:cNvPr id="7" name="Text Placeholder 6"/>
          <p:cNvSpPr>
            <a:spLocks noGrp="1"/>
          </p:cNvSpPr>
          <p:nvPr>
            <p:ph type="body" sz="quarter" idx="11" hasCustomPrompt="1"/>
          </p:nvPr>
        </p:nvSpPr>
        <p:spPr>
          <a:xfrm>
            <a:off x="612776" y="502922"/>
            <a:ext cx="5248275" cy="507831"/>
          </a:xfrm>
        </p:spPr>
        <p:txBody>
          <a:bodyPr>
            <a:noAutofit/>
          </a:bodyPr>
          <a:lstStyle>
            <a:lvl1pPr marL="0">
              <a:spcBef>
                <a:spcPts val="0"/>
              </a:spcBef>
              <a:defRPr sz="3499" kern="1200" spc="-10" baseline="0">
                <a:latin typeface="Arial" charset="0"/>
                <a:ea typeface="Arial" charset="0"/>
                <a:cs typeface="Arial" charset="0"/>
              </a:defRPr>
            </a:lvl1pPr>
          </a:lstStyle>
          <a:p>
            <a:pPr lvl="0"/>
            <a:r>
              <a:rPr lang="en-US"/>
              <a:t>Section title</a:t>
            </a:r>
          </a:p>
        </p:txBody>
      </p:sp>
      <p:sp>
        <p:nvSpPr>
          <p:cNvPr id="3" name="Text Placeholder 2"/>
          <p:cNvSpPr>
            <a:spLocks noGrp="1"/>
          </p:cNvSpPr>
          <p:nvPr>
            <p:ph type="body" sz="quarter" idx="12" hasCustomPrompt="1"/>
          </p:nvPr>
        </p:nvSpPr>
        <p:spPr>
          <a:xfrm>
            <a:off x="612650" y="2634412"/>
            <a:ext cx="4493713" cy="3872224"/>
          </a:xfrm>
        </p:spPr>
        <p:txBody>
          <a:bodyPr tIns="182880">
            <a:noAutofit/>
          </a:bodyPr>
          <a:lstStyle>
            <a:lvl1pPr>
              <a:lnSpc>
                <a:spcPts val="3900"/>
              </a:lnSpc>
              <a:spcBef>
                <a:spcPts val="0"/>
              </a:spcBef>
              <a:spcAft>
                <a:spcPts val="1801"/>
              </a:spcAft>
              <a:defRPr sz="3499" kern="1200" spc="-10" baseline="0">
                <a:latin typeface="Arial" charset="0"/>
                <a:ea typeface="Arial" charset="0"/>
                <a:cs typeface="Arial" charset="0"/>
              </a:defRPr>
            </a:lvl1pPr>
          </a:lstStyle>
          <a:p>
            <a:pPr lvl="0"/>
            <a:r>
              <a:rPr lang="en-US"/>
              <a:t>Column one</a:t>
            </a:r>
          </a:p>
        </p:txBody>
      </p:sp>
      <p:sp>
        <p:nvSpPr>
          <p:cNvPr id="26" name="Text Placeholder 2"/>
          <p:cNvSpPr>
            <a:spLocks noGrp="1"/>
          </p:cNvSpPr>
          <p:nvPr>
            <p:ph type="body" sz="quarter" idx="13" hasCustomPrompt="1"/>
          </p:nvPr>
        </p:nvSpPr>
        <p:spPr>
          <a:xfrm>
            <a:off x="5405938" y="2634412"/>
            <a:ext cx="4493713" cy="3872224"/>
          </a:xfrm>
        </p:spPr>
        <p:txBody>
          <a:bodyPr tIns="182880">
            <a:noAutofit/>
          </a:bodyPr>
          <a:lstStyle>
            <a:lvl1pPr>
              <a:lnSpc>
                <a:spcPts val="3900"/>
              </a:lnSpc>
              <a:spcBef>
                <a:spcPts val="0"/>
              </a:spcBef>
              <a:spcAft>
                <a:spcPts val="1801"/>
              </a:spcAft>
              <a:defRPr sz="3499" kern="1200" spc="-10" baseline="0">
                <a:latin typeface="Arial" charset="0"/>
                <a:ea typeface="Arial" charset="0"/>
                <a:cs typeface="Arial" charset="0"/>
              </a:defRPr>
            </a:lvl1pPr>
          </a:lstStyle>
          <a:p>
            <a:pPr lvl="0"/>
            <a:r>
              <a:rPr lang="en-US"/>
              <a:t>Column two</a:t>
            </a:r>
          </a:p>
        </p:txBody>
      </p:sp>
      <p:sp>
        <p:nvSpPr>
          <p:cNvPr id="10" name="Text Placeholder 9"/>
          <p:cNvSpPr>
            <a:spLocks noGrp="1"/>
          </p:cNvSpPr>
          <p:nvPr>
            <p:ph type="body" sz="quarter" idx="15" hasCustomPrompt="1"/>
          </p:nvPr>
        </p:nvSpPr>
        <p:spPr>
          <a:xfrm>
            <a:off x="612649" y="9074364"/>
            <a:ext cx="2886201" cy="1015663"/>
          </a:xfrm>
        </p:spPr>
        <p:txBody>
          <a:bodyPr>
            <a:noAutofit/>
          </a:bodyPr>
          <a:lstStyle>
            <a:lvl1pPr>
              <a:defRPr sz="2399" kern="1200" spc="-10" baseline="0">
                <a:latin typeface="Arial" charset="0"/>
                <a:ea typeface="Arial" charset="0"/>
                <a:cs typeface="Arial" charset="0"/>
              </a:defRPr>
            </a:lvl1pPr>
          </a:lstStyle>
          <a:p>
            <a:pPr lvl="0"/>
            <a:r>
              <a:rPr lang="en-US"/>
              <a:t>Column one</a:t>
            </a:r>
          </a:p>
        </p:txBody>
      </p:sp>
      <p:pic>
        <p:nvPicPr>
          <p:cNvPr id="31" name="Picture 30" descr="A picture containing wheel&#10;&#10;Description automatically generated">
            <a:extLst>
              <a:ext uri="{FF2B5EF4-FFF2-40B4-BE49-F238E27FC236}">
                <a16:creationId xmlns:a16="http://schemas.microsoft.com/office/drawing/2014/main" id="{75C7DE60-CC46-8D47-A06A-2B17A0419C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53761" y="10360154"/>
            <a:ext cx="841247" cy="328121"/>
          </a:xfrm>
          <a:prstGeom prst="rect">
            <a:avLst/>
          </a:prstGeom>
        </p:spPr>
      </p:pic>
      <p:sp>
        <p:nvSpPr>
          <p:cNvPr id="16" name="Holder 6">
            <a:extLst>
              <a:ext uri="{FF2B5EF4-FFF2-40B4-BE49-F238E27FC236}">
                <a16:creationId xmlns:a16="http://schemas.microsoft.com/office/drawing/2014/main" id="{9EA350B0-E587-5F4D-8F8F-31EF6CA405CB}"/>
              </a:ext>
            </a:extLst>
          </p:cNvPr>
          <p:cNvSpPr>
            <a:spLocks noGrp="1"/>
          </p:cNvSpPr>
          <p:nvPr>
            <p:ph type="sldNum" sz="quarter" idx="7"/>
          </p:nvPr>
        </p:nvSpPr>
        <p:spPr>
          <a:xfrm>
            <a:off x="603251" y="10432288"/>
            <a:ext cx="1295400" cy="215443"/>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17" name="Text Placeholder 3">
            <a:extLst>
              <a:ext uri="{FF2B5EF4-FFF2-40B4-BE49-F238E27FC236}">
                <a16:creationId xmlns:a16="http://schemas.microsoft.com/office/drawing/2014/main" id="{89D22C19-5712-F940-AFBD-5A6CCAB10E56}"/>
              </a:ext>
            </a:extLst>
          </p:cNvPr>
          <p:cNvSpPr>
            <a:spLocks noGrp="1"/>
          </p:cNvSpPr>
          <p:nvPr>
            <p:ph type="body" sz="quarter" idx="19" hasCustomPrompt="1"/>
          </p:nvPr>
        </p:nvSpPr>
        <p:spPr>
          <a:xfrm>
            <a:off x="2216150" y="10340974"/>
            <a:ext cx="4495801"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2191276846"/>
      </p:ext>
    </p:extLst>
  </p:cSld>
  <p:clrMapOvr>
    <a:masterClrMapping/>
  </p:clrMapOvr>
  <p:extLst>
    <p:ext uri="{DCECCB84-F9BA-43D5-87BE-67443E8EF086}">
      <p15:sldGuideLst xmlns:p15="http://schemas.microsoft.com/office/powerpoint/2012/main">
        <p15:guide id="1" orient="horz" pos="643" userDrawn="1">
          <p15:clr>
            <a:srgbClr val="FBAE40"/>
          </p15:clr>
        </p15:guide>
        <p15:guide id="4" orient="horz" pos="6514" userDrawn="1">
          <p15:clr>
            <a:srgbClr val="FBAE40"/>
          </p15:clr>
        </p15:guide>
        <p15:guide id="10" pos="7437" userDrawn="1">
          <p15:clr>
            <a:srgbClr val="FBAE40"/>
          </p15:clr>
        </p15:guide>
        <p15:guide id="11" pos="11276" userDrawn="1">
          <p15:clr>
            <a:srgbClr val="FBAE40"/>
          </p15:clr>
        </p15:guide>
        <p15:guide id="12" orient="horz" pos="1642" userDrawn="1">
          <p15:clr>
            <a:srgbClr val="FBAE40"/>
          </p15:clr>
        </p15:guide>
        <p15:guide id="13" orient="horz" pos="6125" userDrawn="1">
          <p15:clr>
            <a:srgbClr val="FBAE40"/>
          </p15:clr>
        </p15:guide>
        <p15:guide id="14" orient="horz" pos="1017" userDrawn="1">
          <p15:clr>
            <a:srgbClr val="FBAE40"/>
          </p15:clr>
        </p15:guide>
        <p15:guide id="16" orient="horz" pos="298" userDrawn="1">
          <p15:clr>
            <a:srgbClr val="FBAE4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4 AES Internal [Image]">
    <p:spTree>
      <p:nvGrpSpPr>
        <p:cNvPr id="1" name=""/>
        <p:cNvGrpSpPr/>
        <p:nvPr/>
      </p:nvGrpSpPr>
      <p:grpSpPr>
        <a:xfrm>
          <a:off x="0" y="0"/>
          <a:ext cx="0" cy="0"/>
          <a:chOff x="0" y="0"/>
          <a:chExt cx="0" cy="0"/>
        </a:xfrm>
      </p:grpSpPr>
      <p:sp>
        <p:nvSpPr>
          <p:cNvPr id="20" name="Picture Placeholder 3">
            <a:extLst>
              <a:ext uri="{FF2B5EF4-FFF2-40B4-BE49-F238E27FC236}">
                <a16:creationId xmlns:a16="http://schemas.microsoft.com/office/drawing/2014/main" id="{DC0AB3C0-200B-4B4B-B0F1-ABA44ADFE0AA}"/>
              </a:ext>
            </a:extLst>
          </p:cNvPr>
          <p:cNvSpPr>
            <a:spLocks noGrp="1"/>
          </p:cNvSpPr>
          <p:nvPr>
            <p:ph type="pic" sz="quarter" idx="19"/>
          </p:nvPr>
        </p:nvSpPr>
        <p:spPr>
          <a:xfrm>
            <a:off x="10204705" y="6135625"/>
            <a:ext cx="7671817" cy="3941064"/>
          </a:xfrm>
        </p:spPr>
        <p:txBody>
          <a:bodyPr/>
          <a:lstStyle/>
          <a:p>
            <a:r>
              <a:rPr lang="en-US"/>
              <a:t>Drag picture to placeholder or click icon to add</a:t>
            </a:r>
          </a:p>
        </p:txBody>
      </p:sp>
      <p:sp>
        <p:nvSpPr>
          <p:cNvPr id="19" name="Picture Placeholder 3">
            <a:extLst>
              <a:ext uri="{FF2B5EF4-FFF2-40B4-BE49-F238E27FC236}">
                <a16:creationId xmlns:a16="http://schemas.microsoft.com/office/drawing/2014/main" id="{ABE7DE52-1254-6249-ABAD-E525EA4DFF99}"/>
              </a:ext>
            </a:extLst>
          </p:cNvPr>
          <p:cNvSpPr>
            <a:spLocks noGrp="1"/>
          </p:cNvSpPr>
          <p:nvPr>
            <p:ph type="pic" sz="quarter" idx="18"/>
          </p:nvPr>
        </p:nvSpPr>
        <p:spPr>
          <a:xfrm>
            <a:off x="5102352" y="6144768"/>
            <a:ext cx="3193620" cy="3008376"/>
          </a:xfrm>
        </p:spPr>
        <p:txBody>
          <a:bodyPr/>
          <a:lstStyle/>
          <a:p>
            <a:r>
              <a:rPr lang="en-US"/>
              <a:t>Drag picture to placeholder or click icon to add</a:t>
            </a:r>
          </a:p>
        </p:txBody>
      </p:sp>
      <p:sp>
        <p:nvSpPr>
          <p:cNvPr id="18" name="Picture Placeholder 3">
            <a:extLst>
              <a:ext uri="{FF2B5EF4-FFF2-40B4-BE49-F238E27FC236}">
                <a16:creationId xmlns:a16="http://schemas.microsoft.com/office/drawing/2014/main" id="{7EBCB3D6-4D60-F14F-A0AF-3114855D2438}"/>
              </a:ext>
            </a:extLst>
          </p:cNvPr>
          <p:cNvSpPr>
            <a:spLocks noGrp="1"/>
          </p:cNvSpPr>
          <p:nvPr>
            <p:ph type="pic" sz="quarter" idx="17"/>
          </p:nvPr>
        </p:nvSpPr>
        <p:spPr>
          <a:xfrm>
            <a:off x="7013449" y="3246120"/>
            <a:ext cx="3191255" cy="2715768"/>
          </a:xfrm>
        </p:spPr>
        <p:txBody>
          <a:bodyPr/>
          <a:lstStyle/>
          <a:p>
            <a:r>
              <a:rPr lang="en-US"/>
              <a:t>Drag picture to placeholder or click icon to add</a:t>
            </a:r>
          </a:p>
        </p:txBody>
      </p:sp>
      <p:sp>
        <p:nvSpPr>
          <p:cNvPr id="4" name="Picture Placeholder 3">
            <a:extLst>
              <a:ext uri="{FF2B5EF4-FFF2-40B4-BE49-F238E27FC236}">
                <a16:creationId xmlns:a16="http://schemas.microsoft.com/office/drawing/2014/main" id="{50E2EB56-7CED-7348-A58E-88E7CF5EF7B6}"/>
              </a:ext>
            </a:extLst>
          </p:cNvPr>
          <p:cNvSpPr>
            <a:spLocks noGrp="1"/>
          </p:cNvSpPr>
          <p:nvPr>
            <p:ph type="pic" sz="quarter" idx="16"/>
          </p:nvPr>
        </p:nvSpPr>
        <p:spPr>
          <a:xfrm>
            <a:off x="0" y="1545336"/>
            <a:ext cx="5103813" cy="4416553"/>
          </a:xfrm>
        </p:spPr>
        <p:txBody>
          <a:bodyPr/>
          <a:lstStyle/>
          <a:p>
            <a:r>
              <a:rPr lang="en-US"/>
              <a:t>Drag picture to placeholder or click icon to add</a:t>
            </a:r>
          </a:p>
        </p:txBody>
      </p:sp>
      <p:sp>
        <p:nvSpPr>
          <p:cNvPr id="5" name="Title 4"/>
          <p:cNvSpPr>
            <a:spLocks noGrp="1"/>
          </p:cNvSpPr>
          <p:nvPr>
            <p:ph type="title" hasCustomPrompt="1"/>
          </p:nvPr>
        </p:nvSpPr>
        <p:spPr>
          <a:xfrm>
            <a:off x="11814048" y="1545337"/>
            <a:ext cx="6089903" cy="1477328"/>
          </a:xfrm>
        </p:spPr>
        <p:txBody>
          <a:bodyPr tIns="64008">
            <a:noAutofit/>
          </a:bodyPr>
          <a:lstStyle>
            <a:lvl1pPr>
              <a:lnSpc>
                <a:spcPct val="100000"/>
              </a:lnSpc>
              <a:spcBef>
                <a:spcPts val="491"/>
              </a:spcBef>
              <a:defRPr sz="3499" kern="1200" spc="-10" baseline="0"/>
            </a:lvl1pPr>
          </a:lstStyle>
          <a:p>
            <a:r>
              <a:rPr lang="en-US"/>
              <a:t>Two line </a:t>
            </a:r>
            <a:br>
              <a:rPr lang="en-US"/>
            </a:br>
            <a:r>
              <a:rPr lang="en-US"/>
              <a:t>page title</a:t>
            </a:r>
          </a:p>
        </p:txBody>
      </p:sp>
      <p:sp>
        <p:nvSpPr>
          <p:cNvPr id="7" name="Text Placeholder 6"/>
          <p:cNvSpPr>
            <a:spLocks noGrp="1"/>
          </p:cNvSpPr>
          <p:nvPr>
            <p:ph type="body" sz="quarter" idx="11" hasCustomPrompt="1"/>
          </p:nvPr>
        </p:nvSpPr>
        <p:spPr>
          <a:xfrm>
            <a:off x="612776" y="502922"/>
            <a:ext cx="5248275" cy="507831"/>
          </a:xfrm>
        </p:spPr>
        <p:txBody>
          <a:bodyPr>
            <a:noAutofit/>
          </a:bodyPr>
          <a:lstStyle>
            <a:lvl1pPr marL="0">
              <a:spcBef>
                <a:spcPts val="0"/>
              </a:spcBef>
              <a:defRPr sz="3499" kern="1200" spc="-10" baseline="0">
                <a:latin typeface="Arial" charset="0"/>
                <a:ea typeface="Arial" charset="0"/>
                <a:cs typeface="Arial" charset="0"/>
              </a:defRPr>
            </a:lvl1pPr>
          </a:lstStyle>
          <a:p>
            <a:pPr lvl="0"/>
            <a:r>
              <a:rPr lang="en-US"/>
              <a:t>Section title</a:t>
            </a:r>
          </a:p>
        </p:txBody>
      </p:sp>
      <p:sp>
        <p:nvSpPr>
          <p:cNvPr id="10" name="Text Placeholder 9"/>
          <p:cNvSpPr>
            <a:spLocks noGrp="1"/>
          </p:cNvSpPr>
          <p:nvPr>
            <p:ph type="body" sz="quarter" idx="15" hasCustomPrompt="1"/>
          </p:nvPr>
        </p:nvSpPr>
        <p:spPr>
          <a:xfrm>
            <a:off x="612650" y="7562086"/>
            <a:ext cx="2880359" cy="1536192"/>
          </a:xfrm>
        </p:spPr>
        <p:txBody>
          <a:bodyPr>
            <a:noAutofit/>
          </a:bodyPr>
          <a:lstStyle>
            <a:lvl1pPr marL="0">
              <a:spcBef>
                <a:spcPts val="0"/>
              </a:spcBef>
              <a:defRPr sz="2399" kern="1200" spc="-10" baseline="0">
                <a:latin typeface="Arial" charset="0"/>
                <a:ea typeface="Arial" charset="0"/>
                <a:cs typeface="Arial" charset="0"/>
              </a:defRPr>
            </a:lvl1pPr>
          </a:lstStyle>
          <a:p>
            <a:pPr lvl="0"/>
            <a:r>
              <a:rPr lang="en-US"/>
              <a:t>Image caption and/or tertiary information</a:t>
            </a:r>
          </a:p>
        </p:txBody>
      </p:sp>
      <p:pic>
        <p:nvPicPr>
          <p:cNvPr id="35" name="Picture 34" descr="A picture containing wheel&#10;&#10;Description automatically generated">
            <a:extLst>
              <a:ext uri="{FF2B5EF4-FFF2-40B4-BE49-F238E27FC236}">
                <a16:creationId xmlns:a16="http://schemas.microsoft.com/office/drawing/2014/main" id="{1139A26F-B067-D84F-A4E0-49B6F78905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53761" y="10360154"/>
            <a:ext cx="841247" cy="328121"/>
          </a:xfrm>
          <a:prstGeom prst="rect">
            <a:avLst/>
          </a:prstGeom>
        </p:spPr>
      </p:pic>
      <p:pic>
        <p:nvPicPr>
          <p:cNvPr id="16" name="Picture 15">
            <a:extLst>
              <a:ext uri="{FF2B5EF4-FFF2-40B4-BE49-F238E27FC236}">
                <a16:creationId xmlns:a16="http://schemas.microsoft.com/office/drawing/2014/main" id="{4197B536-B691-7446-9D91-744D726F3E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2649" y="5952745"/>
            <a:ext cx="18845783" cy="198707"/>
          </a:xfrm>
          <a:prstGeom prst="rect">
            <a:avLst/>
          </a:prstGeom>
        </p:spPr>
      </p:pic>
      <p:sp>
        <p:nvSpPr>
          <p:cNvPr id="15" name="Text Placeholder 3">
            <a:extLst>
              <a:ext uri="{FF2B5EF4-FFF2-40B4-BE49-F238E27FC236}">
                <a16:creationId xmlns:a16="http://schemas.microsoft.com/office/drawing/2014/main" id="{AE93359D-A64B-0D4B-B53C-424638ED95CD}"/>
              </a:ext>
            </a:extLst>
          </p:cNvPr>
          <p:cNvSpPr>
            <a:spLocks noGrp="1"/>
          </p:cNvSpPr>
          <p:nvPr>
            <p:ph type="body" sz="quarter" idx="14"/>
          </p:nvPr>
        </p:nvSpPr>
        <p:spPr>
          <a:xfrm>
            <a:off x="11814048" y="3455990"/>
            <a:ext cx="6089903" cy="1477328"/>
          </a:xfrm>
        </p:spPr>
        <p:txBody>
          <a:bodyPr>
            <a:no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79" indent="-457179">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1" name="Holder 6">
            <a:extLst>
              <a:ext uri="{FF2B5EF4-FFF2-40B4-BE49-F238E27FC236}">
                <a16:creationId xmlns:a16="http://schemas.microsoft.com/office/drawing/2014/main" id="{3B0BEF5E-2804-4342-9630-9585A1E7994F}"/>
              </a:ext>
            </a:extLst>
          </p:cNvPr>
          <p:cNvSpPr>
            <a:spLocks noGrp="1"/>
          </p:cNvSpPr>
          <p:nvPr>
            <p:ph type="sldNum" sz="quarter" idx="7"/>
          </p:nvPr>
        </p:nvSpPr>
        <p:spPr>
          <a:xfrm>
            <a:off x="603251" y="10432288"/>
            <a:ext cx="1295400" cy="215443"/>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22" name="Text Placeholder 3">
            <a:extLst>
              <a:ext uri="{FF2B5EF4-FFF2-40B4-BE49-F238E27FC236}">
                <a16:creationId xmlns:a16="http://schemas.microsoft.com/office/drawing/2014/main" id="{C8DAE40B-6A7E-4042-9CBF-AA75ECF55886}"/>
              </a:ext>
            </a:extLst>
          </p:cNvPr>
          <p:cNvSpPr>
            <a:spLocks noGrp="1"/>
          </p:cNvSpPr>
          <p:nvPr>
            <p:ph type="body" sz="quarter" idx="20" hasCustomPrompt="1"/>
          </p:nvPr>
        </p:nvSpPr>
        <p:spPr>
          <a:xfrm>
            <a:off x="2216150" y="10340974"/>
            <a:ext cx="4495801"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119284737"/>
      </p:ext>
    </p:extLst>
  </p:cSld>
  <p:clrMapOvr>
    <a:masterClrMapping/>
  </p:clrMapOvr>
  <p:extLst>
    <p:ext uri="{DCECCB84-F9BA-43D5-87BE-67443E8EF086}">
      <p15:sldGuideLst xmlns:p15="http://schemas.microsoft.com/office/powerpoint/2012/main">
        <p15:guide id="1" orient="horz" pos="643" userDrawn="1">
          <p15:clr>
            <a:srgbClr val="FBAE40"/>
          </p15:clr>
        </p15:guide>
        <p15:guide id="4" orient="horz" pos="6514" userDrawn="1">
          <p15:clr>
            <a:srgbClr val="FBAE40"/>
          </p15:clr>
        </p15:guide>
        <p15:guide id="13" orient="horz" pos="2177" userDrawn="1">
          <p15:clr>
            <a:srgbClr val="FBAE40"/>
          </p15:clr>
        </p15:guide>
        <p15:guide id="14" orient="horz" pos="970" userDrawn="1">
          <p15:clr>
            <a:srgbClr val="FBAE4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5 AES Internal [Image]">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C1FF589E-7E61-B747-A809-3BF6FE1AD9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2648" y="1536192"/>
            <a:ext cx="18888203" cy="199154"/>
          </a:xfrm>
          <a:prstGeom prst="rect">
            <a:avLst/>
          </a:prstGeom>
        </p:spPr>
      </p:pic>
      <p:sp>
        <p:nvSpPr>
          <p:cNvPr id="5" name="Picture Placeholder 4">
            <a:extLst>
              <a:ext uri="{FF2B5EF4-FFF2-40B4-BE49-F238E27FC236}">
                <a16:creationId xmlns:a16="http://schemas.microsoft.com/office/drawing/2014/main" id="{41FC26BD-B34C-064A-95F7-17557B653C10}"/>
              </a:ext>
            </a:extLst>
          </p:cNvPr>
          <p:cNvSpPr>
            <a:spLocks noGrp="1"/>
          </p:cNvSpPr>
          <p:nvPr>
            <p:ph type="pic" sz="quarter" idx="12"/>
          </p:nvPr>
        </p:nvSpPr>
        <p:spPr>
          <a:xfrm>
            <a:off x="612650" y="2029968"/>
            <a:ext cx="6073775" cy="3685032"/>
          </a:xfrm>
        </p:spPr>
        <p:txBody>
          <a:bodyPr/>
          <a:lstStyle/>
          <a:p>
            <a:r>
              <a:rPr lang="en-US"/>
              <a:t>Drag picture to placeholder or click icon to add</a:t>
            </a:r>
          </a:p>
        </p:txBody>
      </p:sp>
      <p:sp>
        <p:nvSpPr>
          <p:cNvPr id="7" name="Text Placeholder 6"/>
          <p:cNvSpPr>
            <a:spLocks noGrp="1"/>
          </p:cNvSpPr>
          <p:nvPr>
            <p:ph type="body" sz="quarter" idx="11" hasCustomPrompt="1"/>
          </p:nvPr>
        </p:nvSpPr>
        <p:spPr>
          <a:xfrm>
            <a:off x="612776" y="502922"/>
            <a:ext cx="5248275" cy="507831"/>
          </a:xfrm>
        </p:spPr>
        <p:txBody>
          <a:bodyPr>
            <a:noAutofit/>
          </a:bodyPr>
          <a:lstStyle>
            <a:lvl1pPr marL="0">
              <a:spcBef>
                <a:spcPts val="0"/>
              </a:spcBef>
              <a:defRPr sz="3499" kern="1200" spc="-10" baseline="0">
                <a:latin typeface="Arial" charset="0"/>
                <a:ea typeface="Arial" charset="0"/>
                <a:cs typeface="Arial" charset="0"/>
              </a:defRPr>
            </a:lvl1pPr>
          </a:lstStyle>
          <a:p>
            <a:pPr lvl="0"/>
            <a:r>
              <a:rPr lang="en-US"/>
              <a:t>Section title</a:t>
            </a:r>
          </a:p>
        </p:txBody>
      </p:sp>
      <p:pic>
        <p:nvPicPr>
          <p:cNvPr id="26" name="Picture 25" descr="A picture containing wheel&#10;&#10;Description automatically generated">
            <a:extLst>
              <a:ext uri="{FF2B5EF4-FFF2-40B4-BE49-F238E27FC236}">
                <a16:creationId xmlns:a16="http://schemas.microsoft.com/office/drawing/2014/main" id="{33A47EFD-824B-AA4A-9E96-1787953BB3F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653761" y="10360154"/>
            <a:ext cx="841247" cy="328121"/>
          </a:xfrm>
          <a:prstGeom prst="rect">
            <a:avLst/>
          </a:prstGeom>
        </p:spPr>
      </p:pic>
      <p:sp>
        <p:nvSpPr>
          <p:cNvPr id="21" name="Picture Placeholder 4">
            <a:extLst>
              <a:ext uri="{FF2B5EF4-FFF2-40B4-BE49-F238E27FC236}">
                <a16:creationId xmlns:a16="http://schemas.microsoft.com/office/drawing/2014/main" id="{46C1DB38-126E-C546-A53C-0B564AED3AC4}"/>
              </a:ext>
            </a:extLst>
          </p:cNvPr>
          <p:cNvSpPr>
            <a:spLocks noGrp="1"/>
          </p:cNvSpPr>
          <p:nvPr>
            <p:ph type="pic" sz="quarter" idx="13"/>
          </p:nvPr>
        </p:nvSpPr>
        <p:spPr>
          <a:xfrm>
            <a:off x="7018022" y="2029968"/>
            <a:ext cx="6073775" cy="3685032"/>
          </a:xfrm>
        </p:spPr>
        <p:txBody>
          <a:bodyPr/>
          <a:lstStyle/>
          <a:p>
            <a:r>
              <a:rPr lang="en-US"/>
              <a:t>Drag picture to placeholder or click icon to add</a:t>
            </a:r>
          </a:p>
        </p:txBody>
      </p:sp>
      <p:sp>
        <p:nvSpPr>
          <p:cNvPr id="22" name="Picture Placeholder 4">
            <a:extLst>
              <a:ext uri="{FF2B5EF4-FFF2-40B4-BE49-F238E27FC236}">
                <a16:creationId xmlns:a16="http://schemas.microsoft.com/office/drawing/2014/main" id="{6E03029A-3CB6-BD47-89E5-172273E6D194}"/>
              </a:ext>
            </a:extLst>
          </p:cNvPr>
          <p:cNvSpPr>
            <a:spLocks noGrp="1"/>
          </p:cNvSpPr>
          <p:nvPr>
            <p:ph type="pic" sz="quarter" idx="14"/>
          </p:nvPr>
        </p:nvSpPr>
        <p:spPr>
          <a:xfrm>
            <a:off x="13423394" y="2029968"/>
            <a:ext cx="6073775" cy="3685032"/>
          </a:xfrm>
        </p:spPr>
        <p:txBody>
          <a:bodyPr/>
          <a:lstStyle/>
          <a:p>
            <a:r>
              <a:rPr lang="en-US"/>
              <a:t>Drag picture to placeholder or click icon to add</a:t>
            </a:r>
          </a:p>
        </p:txBody>
      </p:sp>
      <p:sp>
        <p:nvSpPr>
          <p:cNvPr id="23" name="Picture Placeholder 4">
            <a:extLst>
              <a:ext uri="{FF2B5EF4-FFF2-40B4-BE49-F238E27FC236}">
                <a16:creationId xmlns:a16="http://schemas.microsoft.com/office/drawing/2014/main" id="{8425C69D-1918-D549-9100-570B7AB92AE4}"/>
              </a:ext>
            </a:extLst>
          </p:cNvPr>
          <p:cNvSpPr>
            <a:spLocks noGrp="1"/>
          </p:cNvSpPr>
          <p:nvPr>
            <p:ph type="pic" sz="quarter" idx="15"/>
          </p:nvPr>
        </p:nvSpPr>
        <p:spPr>
          <a:xfrm>
            <a:off x="612650" y="6053328"/>
            <a:ext cx="6073775" cy="3685032"/>
          </a:xfrm>
        </p:spPr>
        <p:txBody>
          <a:bodyPr/>
          <a:lstStyle/>
          <a:p>
            <a:r>
              <a:rPr lang="en-US"/>
              <a:t>Drag picture to placeholder or click icon to add</a:t>
            </a:r>
          </a:p>
        </p:txBody>
      </p:sp>
      <p:sp>
        <p:nvSpPr>
          <p:cNvPr id="24" name="Picture Placeholder 4">
            <a:extLst>
              <a:ext uri="{FF2B5EF4-FFF2-40B4-BE49-F238E27FC236}">
                <a16:creationId xmlns:a16="http://schemas.microsoft.com/office/drawing/2014/main" id="{9497CC5A-7566-1C48-B5D5-683A9DEF7B4C}"/>
              </a:ext>
            </a:extLst>
          </p:cNvPr>
          <p:cNvSpPr>
            <a:spLocks noGrp="1"/>
          </p:cNvSpPr>
          <p:nvPr>
            <p:ph type="pic" sz="quarter" idx="16"/>
          </p:nvPr>
        </p:nvSpPr>
        <p:spPr>
          <a:xfrm>
            <a:off x="7018022" y="6053328"/>
            <a:ext cx="6073775" cy="3685032"/>
          </a:xfrm>
        </p:spPr>
        <p:txBody>
          <a:bodyPr/>
          <a:lstStyle/>
          <a:p>
            <a:r>
              <a:rPr lang="en-US"/>
              <a:t>Drag picture to placeholder or click icon to add</a:t>
            </a:r>
          </a:p>
        </p:txBody>
      </p:sp>
      <p:sp>
        <p:nvSpPr>
          <p:cNvPr id="25" name="Picture Placeholder 4">
            <a:extLst>
              <a:ext uri="{FF2B5EF4-FFF2-40B4-BE49-F238E27FC236}">
                <a16:creationId xmlns:a16="http://schemas.microsoft.com/office/drawing/2014/main" id="{68E12BCF-FF9A-7546-953A-CDD97377D8B3}"/>
              </a:ext>
            </a:extLst>
          </p:cNvPr>
          <p:cNvSpPr>
            <a:spLocks noGrp="1"/>
          </p:cNvSpPr>
          <p:nvPr>
            <p:ph type="pic" sz="quarter" idx="17"/>
          </p:nvPr>
        </p:nvSpPr>
        <p:spPr>
          <a:xfrm>
            <a:off x="13423394" y="6053328"/>
            <a:ext cx="6073775" cy="3685032"/>
          </a:xfrm>
        </p:spPr>
        <p:txBody>
          <a:bodyPr/>
          <a:lstStyle/>
          <a:p>
            <a:r>
              <a:rPr lang="en-US"/>
              <a:t>Drag picture to placeholder or click icon to add</a:t>
            </a:r>
          </a:p>
        </p:txBody>
      </p:sp>
      <p:grpSp>
        <p:nvGrpSpPr>
          <p:cNvPr id="6" name="Group 5">
            <a:extLst>
              <a:ext uri="{FF2B5EF4-FFF2-40B4-BE49-F238E27FC236}">
                <a16:creationId xmlns:a16="http://schemas.microsoft.com/office/drawing/2014/main" id="{23EB5216-7CF5-AC4C-A29A-EEB163E428FB}"/>
              </a:ext>
            </a:extLst>
          </p:cNvPr>
          <p:cNvGrpSpPr/>
          <p:nvPr userDrawn="1"/>
        </p:nvGrpSpPr>
        <p:grpSpPr>
          <a:xfrm>
            <a:off x="6686425" y="1463676"/>
            <a:ext cx="6724777" cy="329233"/>
            <a:chOff x="6686423" y="1463675"/>
            <a:chExt cx="6724777" cy="329233"/>
          </a:xfrm>
        </p:grpSpPr>
        <p:sp>
          <p:nvSpPr>
            <p:cNvPr id="4" name="Rectangle 3">
              <a:extLst>
                <a:ext uri="{FF2B5EF4-FFF2-40B4-BE49-F238E27FC236}">
                  <a16:creationId xmlns:a16="http://schemas.microsoft.com/office/drawing/2014/main" id="{0F0919B2-E0D4-C244-A945-9728349D1673}"/>
                </a:ext>
              </a:extLst>
            </p:cNvPr>
            <p:cNvSpPr/>
            <p:nvPr userDrawn="1"/>
          </p:nvSpPr>
          <p:spPr>
            <a:xfrm>
              <a:off x="13085763" y="1463675"/>
              <a:ext cx="325437" cy="304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9" name="Rectangle 18">
              <a:extLst>
                <a:ext uri="{FF2B5EF4-FFF2-40B4-BE49-F238E27FC236}">
                  <a16:creationId xmlns:a16="http://schemas.microsoft.com/office/drawing/2014/main" id="{2BD08769-5B71-F64F-BC54-9D2BF8212A8C}"/>
                </a:ext>
              </a:extLst>
            </p:cNvPr>
            <p:cNvSpPr/>
            <p:nvPr userDrawn="1"/>
          </p:nvSpPr>
          <p:spPr>
            <a:xfrm>
              <a:off x="6686423" y="1488109"/>
              <a:ext cx="325437" cy="304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17" name="Holder 6">
            <a:extLst>
              <a:ext uri="{FF2B5EF4-FFF2-40B4-BE49-F238E27FC236}">
                <a16:creationId xmlns:a16="http://schemas.microsoft.com/office/drawing/2014/main" id="{273E81E8-10A1-4E4E-AA42-786546C9CB96}"/>
              </a:ext>
            </a:extLst>
          </p:cNvPr>
          <p:cNvSpPr>
            <a:spLocks noGrp="1"/>
          </p:cNvSpPr>
          <p:nvPr>
            <p:ph type="sldNum" sz="quarter" idx="7"/>
          </p:nvPr>
        </p:nvSpPr>
        <p:spPr>
          <a:xfrm>
            <a:off x="603251" y="10432288"/>
            <a:ext cx="1295400" cy="215443"/>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18" name="Text Placeholder 3">
            <a:extLst>
              <a:ext uri="{FF2B5EF4-FFF2-40B4-BE49-F238E27FC236}">
                <a16:creationId xmlns:a16="http://schemas.microsoft.com/office/drawing/2014/main" id="{247CA37A-0B71-1946-9121-C831D8C98147}"/>
              </a:ext>
            </a:extLst>
          </p:cNvPr>
          <p:cNvSpPr>
            <a:spLocks noGrp="1"/>
          </p:cNvSpPr>
          <p:nvPr>
            <p:ph type="body" sz="quarter" idx="18" hasCustomPrompt="1"/>
          </p:nvPr>
        </p:nvSpPr>
        <p:spPr>
          <a:xfrm>
            <a:off x="2216150" y="10340974"/>
            <a:ext cx="4495801"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1286566224"/>
      </p:ext>
    </p:extLst>
  </p:cSld>
  <p:clrMapOvr>
    <a:masterClrMapping/>
  </p:clrMapOvr>
  <p:extLst>
    <p:ext uri="{DCECCB84-F9BA-43D5-87BE-67443E8EF086}">
      <p15:sldGuideLst xmlns:p15="http://schemas.microsoft.com/office/powerpoint/2012/main">
        <p15:guide id="4" orient="horz" pos="6140" userDrawn="1">
          <p15:clr>
            <a:srgbClr val="FBAE40"/>
          </p15:clr>
        </p15:guide>
        <p15:guide id="12" orient="horz" pos="1271" userDrawn="1">
          <p15:clr>
            <a:srgbClr val="FBAE40"/>
          </p15:clr>
        </p15:guide>
        <p15:guide id="13" orient="horz" pos="3803" userDrawn="1">
          <p15:clr>
            <a:srgbClr val="FBAE40"/>
          </p15:clr>
        </p15:guide>
        <p15:guide id="14" orient="horz" pos="1085" userDrawn="1">
          <p15:clr>
            <a:srgbClr val="FBAE40"/>
          </p15:clr>
        </p15:guide>
        <p15:guide id="15" orient="horz" pos="6514" userDrawn="1">
          <p15:clr>
            <a:srgbClr val="FBAE40"/>
          </p15:clr>
        </p15:guide>
        <p15:guide id="16" orient="horz" pos="3600" userDrawn="1">
          <p15:clr>
            <a:srgbClr val="FBAE40"/>
          </p15:clr>
        </p15:guide>
        <p15:guide id="17" orient="horz" pos="643" userDrawn="1">
          <p15:clr>
            <a:srgbClr val="FBAE4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6 AES Internal [Image]">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12776" y="502922"/>
            <a:ext cx="5248275" cy="507831"/>
          </a:xfrm>
        </p:spPr>
        <p:txBody>
          <a:bodyPr>
            <a:noAutofit/>
          </a:bodyPr>
          <a:lstStyle>
            <a:lvl1pPr marL="0">
              <a:spcBef>
                <a:spcPts val="0"/>
              </a:spcBef>
              <a:defRPr sz="3499" spc="-10" baseline="0">
                <a:latin typeface="Arial" charset="0"/>
                <a:ea typeface="Arial" charset="0"/>
                <a:cs typeface="Arial" charset="0"/>
              </a:defRPr>
            </a:lvl1pPr>
          </a:lstStyle>
          <a:p>
            <a:pPr lvl="0"/>
            <a:r>
              <a:rPr lang="en-US"/>
              <a:t>Section title</a:t>
            </a:r>
          </a:p>
        </p:txBody>
      </p:sp>
      <p:pic>
        <p:nvPicPr>
          <p:cNvPr id="14" name="Picture 13" descr="A picture containing wheel&#10;&#10;Description automatically generated">
            <a:extLst>
              <a:ext uri="{FF2B5EF4-FFF2-40B4-BE49-F238E27FC236}">
                <a16:creationId xmlns:a16="http://schemas.microsoft.com/office/drawing/2014/main" id="{2AC7F684-2439-AD47-A936-BAEC54FFB61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53761" y="10360154"/>
            <a:ext cx="841247" cy="328121"/>
          </a:xfrm>
          <a:prstGeom prst="rect">
            <a:avLst/>
          </a:prstGeom>
        </p:spPr>
      </p:pic>
      <p:sp>
        <p:nvSpPr>
          <p:cNvPr id="3" name="Picture Placeholder 2">
            <a:extLst>
              <a:ext uri="{FF2B5EF4-FFF2-40B4-BE49-F238E27FC236}">
                <a16:creationId xmlns:a16="http://schemas.microsoft.com/office/drawing/2014/main" id="{11DF996A-4428-A844-ADA2-56775069BEDA}"/>
              </a:ext>
            </a:extLst>
          </p:cNvPr>
          <p:cNvSpPr>
            <a:spLocks noGrp="1"/>
          </p:cNvSpPr>
          <p:nvPr>
            <p:ph type="pic" sz="quarter" idx="12"/>
          </p:nvPr>
        </p:nvSpPr>
        <p:spPr>
          <a:xfrm>
            <a:off x="5861051" y="1020764"/>
            <a:ext cx="9870035" cy="9870035"/>
          </a:xfrm>
        </p:spPr>
        <p:txBody>
          <a:bodyPr/>
          <a:lstStyle/>
          <a:p>
            <a:r>
              <a:rPr lang="en-US"/>
              <a:t>Drag picture to placeholder or click icon to add</a:t>
            </a:r>
          </a:p>
        </p:txBody>
      </p:sp>
      <p:sp>
        <p:nvSpPr>
          <p:cNvPr id="9" name="Holder 6">
            <a:extLst>
              <a:ext uri="{FF2B5EF4-FFF2-40B4-BE49-F238E27FC236}">
                <a16:creationId xmlns:a16="http://schemas.microsoft.com/office/drawing/2014/main" id="{6AB7BBD9-9766-3146-8122-C9C6E3F7A5B1}"/>
              </a:ext>
            </a:extLst>
          </p:cNvPr>
          <p:cNvSpPr>
            <a:spLocks noGrp="1"/>
          </p:cNvSpPr>
          <p:nvPr>
            <p:ph type="sldNum" sz="quarter" idx="7"/>
          </p:nvPr>
        </p:nvSpPr>
        <p:spPr>
          <a:xfrm>
            <a:off x="603251" y="10432288"/>
            <a:ext cx="1295400" cy="215443"/>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10" name="Text Placeholder 3">
            <a:extLst>
              <a:ext uri="{FF2B5EF4-FFF2-40B4-BE49-F238E27FC236}">
                <a16:creationId xmlns:a16="http://schemas.microsoft.com/office/drawing/2014/main" id="{A5FF3E4F-7019-B342-BF26-AF5C2C11FDA8}"/>
              </a:ext>
            </a:extLst>
          </p:cNvPr>
          <p:cNvSpPr>
            <a:spLocks noGrp="1"/>
          </p:cNvSpPr>
          <p:nvPr>
            <p:ph type="body" sz="quarter" idx="13" hasCustomPrompt="1"/>
          </p:nvPr>
        </p:nvSpPr>
        <p:spPr>
          <a:xfrm>
            <a:off x="2216150" y="10340974"/>
            <a:ext cx="4495801"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
        <p:nvSpPr>
          <p:cNvPr id="11" name="Title 4">
            <a:extLst>
              <a:ext uri="{FF2B5EF4-FFF2-40B4-BE49-F238E27FC236}">
                <a16:creationId xmlns:a16="http://schemas.microsoft.com/office/drawing/2014/main" id="{16A64FD4-81E8-DA47-A7DC-84CECB126601}"/>
              </a:ext>
            </a:extLst>
          </p:cNvPr>
          <p:cNvSpPr>
            <a:spLocks noGrp="1"/>
          </p:cNvSpPr>
          <p:nvPr>
            <p:ph type="title" hasCustomPrompt="1"/>
          </p:nvPr>
        </p:nvSpPr>
        <p:spPr>
          <a:xfrm>
            <a:off x="615554" y="1609345"/>
            <a:ext cx="9284095" cy="846386"/>
          </a:xfrm>
        </p:spPr>
        <p:txBody>
          <a:bodyPr>
            <a:noAutofit/>
          </a:bodyPr>
          <a:lstStyle>
            <a:lvl1pPr>
              <a:lnSpc>
                <a:spcPts val="6599"/>
              </a:lnSpc>
              <a:spcBef>
                <a:spcPts val="1415"/>
              </a:spcBef>
              <a:defRPr sz="7000" kern="1200" spc="-10" baseline="0"/>
            </a:lvl1pPr>
          </a:lstStyle>
          <a:p>
            <a:r>
              <a:rPr lang="en-US"/>
              <a:t>Title</a:t>
            </a:r>
          </a:p>
        </p:txBody>
      </p:sp>
    </p:spTree>
    <p:extLst>
      <p:ext uri="{BB962C8B-B14F-4D97-AF65-F5344CB8AC3E}">
        <p14:creationId xmlns:p14="http://schemas.microsoft.com/office/powerpoint/2010/main" val="2015691124"/>
      </p:ext>
    </p:extLst>
  </p:cSld>
  <p:clrMapOvr>
    <a:masterClrMapping/>
  </p:clrMapOvr>
  <p:extLst>
    <p:ext uri="{DCECCB84-F9BA-43D5-87BE-67443E8EF086}">
      <p15:sldGuideLst xmlns:p15="http://schemas.microsoft.com/office/powerpoint/2012/main">
        <p15:guide id="1" orient="horz" pos="643" userDrawn="1">
          <p15:clr>
            <a:srgbClr val="FBAE40"/>
          </p15:clr>
        </p15:guide>
        <p15:guide id="4" orient="horz" pos="6519" userDrawn="1">
          <p15:clr>
            <a:srgbClr val="FBAE40"/>
          </p15:clr>
        </p15:guide>
        <p15:guide id="14" orient="horz" pos="1017" userDrawn="1">
          <p15:clr>
            <a:srgbClr val="FBAE4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7 AES Internal [Image]">
    <p:spTree>
      <p:nvGrpSpPr>
        <p:cNvPr id="1" name=""/>
        <p:cNvGrpSpPr/>
        <p:nvPr/>
      </p:nvGrpSpPr>
      <p:grpSpPr>
        <a:xfrm>
          <a:off x="0" y="0"/>
          <a:ext cx="0" cy="0"/>
          <a:chOff x="0" y="0"/>
          <a:chExt cx="0" cy="0"/>
        </a:xfrm>
      </p:grpSpPr>
      <p:sp>
        <p:nvSpPr>
          <p:cNvPr id="38" name="object 2">
            <a:extLst>
              <a:ext uri="{FF2B5EF4-FFF2-40B4-BE49-F238E27FC236}">
                <a16:creationId xmlns:a16="http://schemas.microsoft.com/office/drawing/2014/main" id="{791688A6-CF45-7449-9CB2-A24896AFBAC5}"/>
              </a:ext>
            </a:extLst>
          </p:cNvPr>
          <p:cNvSpPr/>
          <p:nvPr userDrawn="1"/>
        </p:nvSpPr>
        <p:spPr>
          <a:xfrm>
            <a:off x="8614989" y="636"/>
            <a:ext cx="11489689" cy="11308715"/>
          </a:xfrm>
          <a:custGeom>
            <a:avLst/>
            <a:gdLst/>
            <a:ahLst/>
            <a:cxnLst/>
            <a:rect l="l" t="t" r="r" b="b"/>
            <a:pathLst>
              <a:path w="11489690" h="11308715">
                <a:moveTo>
                  <a:pt x="0" y="11308556"/>
                </a:moveTo>
                <a:lnTo>
                  <a:pt x="11489178" y="11308556"/>
                </a:lnTo>
                <a:lnTo>
                  <a:pt x="11489178" y="0"/>
                </a:lnTo>
                <a:lnTo>
                  <a:pt x="0" y="0"/>
                </a:lnTo>
                <a:lnTo>
                  <a:pt x="0" y="11308556"/>
                </a:lnTo>
                <a:close/>
              </a:path>
            </a:pathLst>
          </a:custGeom>
          <a:solidFill>
            <a:srgbClr val="F5F5F5"/>
          </a:solidFill>
        </p:spPr>
        <p:txBody>
          <a:bodyPr wrap="square" lIns="0" tIns="0" rIns="0" bIns="0" rtlCol="0"/>
          <a:lstStyle/>
          <a:p>
            <a:endParaRPr sz="1100"/>
          </a:p>
        </p:txBody>
      </p:sp>
      <p:sp>
        <p:nvSpPr>
          <p:cNvPr id="5" name="Title 4"/>
          <p:cNvSpPr>
            <a:spLocks noGrp="1"/>
          </p:cNvSpPr>
          <p:nvPr>
            <p:ph type="title" hasCustomPrompt="1"/>
          </p:nvPr>
        </p:nvSpPr>
        <p:spPr>
          <a:xfrm>
            <a:off x="615554" y="1609345"/>
            <a:ext cx="6083697" cy="1692771"/>
          </a:xfrm>
        </p:spPr>
        <p:txBody>
          <a:bodyPr>
            <a:noAutofit/>
          </a:bodyPr>
          <a:lstStyle>
            <a:lvl1pPr>
              <a:lnSpc>
                <a:spcPts val="6599"/>
              </a:lnSpc>
              <a:spcBef>
                <a:spcPts val="0"/>
              </a:spcBef>
              <a:defRPr sz="7000" kern="1200" spc="-10" baseline="0"/>
            </a:lvl1pPr>
          </a:lstStyle>
          <a:p>
            <a:r>
              <a:rPr lang="en-US"/>
              <a:t>Page</a:t>
            </a:r>
            <a:br>
              <a:rPr lang="en-US"/>
            </a:br>
            <a:r>
              <a:rPr lang="en-US"/>
              <a:t>Title</a:t>
            </a:r>
          </a:p>
        </p:txBody>
      </p:sp>
      <p:sp>
        <p:nvSpPr>
          <p:cNvPr id="7" name="Text Placeholder 6"/>
          <p:cNvSpPr>
            <a:spLocks noGrp="1"/>
          </p:cNvSpPr>
          <p:nvPr>
            <p:ph type="body" sz="quarter" idx="11" hasCustomPrompt="1"/>
          </p:nvPr>
        </p:nvSpPr>
        <p:spPr>
          <a:xfrm>
            <a:off x="612777" y="502922"/>
            <a:ext cx="6083566" cy="507831"/>
          </a:xfrm>
        </p:spPr>
        <p:txBody>
          <a:bodyPr>
            <a:noAutofit/>
          </a:bodyPr>
          <a:lstStyle>
            <a:lvl1pPr marL="0">
              <a:spcBef>
                <a:spcPts val="0"/>
              </a:spcBef>
              <a:defRPr sz="3499" kern="1200" spc="-10" baseline="0">
                <a:latin typeface="Arial" charset="0"/>
                <a:ea typeface="Arial" charset="0"/>
                <a:cs typeface="Arial" charset="0"/>
              </a:defRPr>
            </a:lvl1pPr>
          </a:lstStyle>
          <a:p>
            <a:pPr lvl="0"/>
            <a:r>
              <a:rPr lang="en-US"/>
              <a:t>Section title</a:t>
            </a:r>
          </a:p>
        </p:txBody>
      </p:sp>
      <p:pic>
        <p:nvPicPr>
          <p:cNvPr id="31" name="Picture 30" descr="A picture containing wheel&#10;&#10;Description automatically generated">
            <a:extLst>
              <a:ext uri="{FF2B5EF4-FFF2-40B4-BE49-F238E27FC236}">
                <a16:creationId xmlns:a16="http://schemas.microsoft.com/office/drawing/2014/main" id="{3551FB62-DBA4-F947-B9F2-3141E9F1047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53761" y="10360154"/>
            <a:ext cx="841247" cy="328121"/>
          </a:xfrm>
          <a:prstGeom prst="rect">
            <a:avLst/>
          </a:prstGeom>
        </p:spPr>
      </p:pic>
      <p:sp>
        <p:nvSpPr>
          <p:cNvPr id="6" name="Text Placeholder 5">
            <a:extLst>
              <a:ext uri="{FF2B5EF4-FFF2-40B4-BE49-F238E27FC236}">
                <a16:creationId xmlns:a16="http://schemas.microsoft.com/office/drawing/2014/main" id="{0384CD10-14F1-4C4A-B3C8-DAA6EA25BA15}"/>
              </a:ext>
            </a:extLst>
          </p:cNvPr>
          <p:cNvSpPr>
            <a:spLocks noGrp="1"/>
          </p:cNvSpPr>
          <p:nvPr>
            <p:ph type="body" sz="quarter" idx="17" hasCustomPrompt="1"/>
          </p:nvPr>
        </p:nvSpPr>
        <p:spPr>
          <a:xfrm>
            <a:off x="612650" y="3670301"/>
            <a:ext cx="6095999" cy="6678613"/>
          </a:xfrm>
        </p:spPr>
        <p:txBody>
          <a:bodyPr/>
          <a:lstStyle>
            <a:lvl1pPr>
              <a:lnSpc>
                <a:spcPts val="3900"/>
              </a:lnSpc>
              <a:spcBef>
                <a:spcPts val="800"/>
              </a:spcBef>
              <a:spcAft>
                <a:spcPts val="800"/>
              </a:spcAft>
              <a:defRPr sz="3499">
                <a:latin typeface="Arial" panose="020B0604020202020204" pitchFamily="34" charset="0"/>
                <a:cs typeface="Arial" panose="020B0604020202020204" pitchFamily="34" charset="0"/>
              </a:defRPr>
            </a:lvl1pPr>
            <a:lvl2pPr marL="731487" indent="-731487">
              <a:lnSpc>
                <a:spcPts val="3900"/>
              </a:lnSpc>
              <a:spcBef>
                <a:spcPts val="800"/>
              </a:spcBef>
              <a:spcAft>
                <a:spcPts val="800"/>
              </a:spcAft>
              <a:buFont typeface="System Font Regular"/>
              <a:buChar char="→"/>
              <a:defRPr sz="3499">
                <a:latin typeface="Arial" panose="020B0604020202020204" pitchFamily="34" charset="0"/>
                <a:cs typeface="Arial" panose="020B0604020202020204" pitchFamily="34" charset="0"/>
              </a:defRPr>
            </a:lvl2pPr>
            <a:lvl3pPr marL="0">
              <a:spcAft>
                <a:spcPts val="800"/>
              </a:spcAft>
              <a:defRPr sz="2399">
                <a:latin typeface="Arial" panose="020B0604020202020204" pitchFamily="34" charset="0"/>
                <a:cs typeface="Arial" panose="020B0604020202020204" pitchFamily="34" charset="0"/>
              </a:defRPr>
            </a:lvl3pPr>
            <a:lvl4pPr marL="457179" indent="-457179">
              <a:spcAft>
                <a:spcPts val="800"/>
              </a:spcAft>
              <a:buFont typeface="System Font Regular"/>
              <a:buChar char="→"/>
              <a:defRPr sz="2399"/>
            </a:lvl4pPr>
            <a:lvl5pPr marL="0">
              <a:spcAft>
                <a:spcPts val="800"/>
              </a:spcAft>
              <a:defRPr sz="2399">
                <a:solidFill>
                  <a:schemeClr val="accent1"/>
                </a:solidFill>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3E2E6038-721A-CE45-850C-F99F94440DD7}"/>
              </a:ext>
            </a:extLst>
          </p:cNvPr>
          <p:cNvSpPr>
            <a:spLocks noGrp="1"/>
          </p:cNvSpPr>
          <p:nvPr>
            <p:ph type="pic" sz="quarter" idx="18"/>
          </p:nvPr>
        </p:nvSpPr>
        <p:spPr>
          <a:xfrm>
            <a:off x="10217151" y="1631951"/>
            <a:ext cx="7683499" cy="7223124"/>
          </a:xfrm>
        </p:spPr>
        <p:txBody>
          <a:bodyPr/>
          <a:lstStyle/>
          <a:p>
            <a:r>
              <a:rPr lang="en-US"/>
              <a:t>Drag picture to placeholder or click icon to add</a:t>
            </a:r>
          </a:p>
        </p:txBody>
      </p:sp>
      <p:sp>
        <p:nvSpPr>
          <p:cNvPr id="13" name="Holder 6">
            <a:extLst>
              <a:ext uri="{FF2B5EF4-FFF2-40B4-BE49-F238E27FC236}">
                <a16:creationId xmlns:a16="http://schemas.microsoft.com/office/drawing/2014/main" id="{CEE9BD36-3C6B-FA47-93F9-9F7D70B7DC15}"/>
              </a:ext>
            </a:extLst>
          </p:cNvPr>
          <p:cNvSpPr>
            <a:spLocks noGrp="1"/>
          </p:cNvSpPr>
          <p:nvPr>
            <p:ph type="sldNum" sz="quarter" idx="7"/>
          </p:nvPr>
        </p:nvSpPr>
        <p:spPr>
          <a:xfrm>
            <a:off x="603251" y="10432288"/>
            <a:ext cx="1295400" cy="215443"/>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14" name="Text Placeholder 3">
            <a:extLst>
              <a:ext uri="{FF2B5EF4-FFF2-40B4-BE49-F238E27FC236}">
                <a16:creationId xmlns:a16="http://schemas.microsoft.com/office/drawing/2014/main" id="{80821BEA-DDFB-B648-A500-7B808FD005D2}"/>
              </a:ext>
            </a:extLst>
          </p:cNvPr>
          <p:cNvSpPr>
            <a:spLocks noGrp="1"/>
          </p:cNvSpPr>
          <p:nvPr>
            <p:ph type="body" sz="quarter" idx="19" hasCustomPrompt="1"/>
          </p:nvPr>
        </p:nvSpPr>
        <p:spPr>
          <a:xfrm>
            <a:off x="2216150" y="10340974"/>
            <a:ext cx="4495801"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4122481982"/>
      </p:ext>
    </p:extLst>
  </p:cSld>
  <p:clrMapOvr>
    <a:masterClrMapping/>
  </p:clrMapOvr>
  <p:extLst>
    <p:ext uri="{DCECCB84-F9BA-43D5-87BE-67443E8EF086}">
      <p15:sldGuideLst xmlns:p15="http://schemas.microsoft.com/office/powerpoint/2012/main">
        <p15:guide id="1" orient="horz" pos="643" userDrawn="1">
          <p15:clr>
            <a:srgbClr val="FBAE40"/>
          </p15:clr>
        </p15:guide>
        <p15:guide id="12" orient="horz" pos="6519" userDrawn="1">
          <p15:clr>
            <a:srgbClr val="FBAE40"/>
          </p15:clr>
        </p15:guide>
        <p15:guide id="13" orient="horz" pos="2314" userDrawn="1">
          <p15:clr>
            <a:srgbClr val="FBAE40"/>
          </p15:clr>
        </p15:guide>
        <p15:guide id="14" orient="horz" pos="1017" userDrawn="1">
          <p15:clr>
            <a:srgbClr val="FBAE4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8 AES Internal [2 Column]">
    <p:spTree>
      <p:nvGrpSpPr>
        <p:cNvPr id="1" name=""/>
        <p:cNvGrpSpPr/>
        <p:nvPr/>
      </p:nvGrpSpPr>
      <p:grpSpPr>
        <a:xfrm>
          <a:off x="0" y="0"/>
          <a:ext cx="0" cy="0"/>
          <a:chOff x="0" y="0"/>
          <a:chExt cx="0" cy="0"/>
        </a:xfrm>
      </p:grpSpPr>
      <p:sp>
        <p:nvSpPr>
          <p:cNvPr id="38" name="object 2">
            <a:extLst>
              <a:ext uri="{FF2B5EF4-FFF2-40B4-BE49-F238E27FC236}">
                <a16:creationId xmlns:a16="http://schemas.microsoft.com/office/drawing/2014/main" id="{791688A6-CF45-7449-9CB2-A24896AFBAC5}"/>
              </a:ext>
            </a:extLst>
          </p:cNvPr>
          <p:cNvSpPr/>
          <p:nvPr userDrawn="1"/>
        </p:nvSpPr>
        <p:spPr>
          <a:xfrm>
            <a:off x="8614989" y="636"/>
            <a:ext cx="11489689" cy="11308715"/>
          </a:xfrm>
          <a:custGeom>
            <a:avLst/>
            <a:gdLst/>
            <a:ahLst/>
            <a:cxnLst/>
            <a:rect l="l" t="t" r="r" b="b"/>
            <a:pathLst>
              <a:path w="11489690" h="11308715">
                <a:moveTo>
                  <a:pt x="0" y="11308556"/>
                </a:moveTo>
                <a:lnTo>
                  <a:pt x="11489178" y="11308556"/>
                </a:lnTo>
                <a:lnTo>
                  <a:pt x="11489178" y="0"/>
                </a:lnTo>
                <a:lnTo>
                  <a:pt x="0" y="0"/>
                </a:lnTo>
                <a:lnTo>
                  <a:pt x="0" y="11308556"/>
                </a:lnTo>
                <a:close/>
              </a:path>
            </a:pathLst>
          </a:custGeom>
          <a:solidFill>
            <a:srgbClr val="F5F5F5"/>
          </a:solidFill>
        </p:spPr>
        <p:txBody>
          <a:bodyPr wrap="square" lIns="0" tIns="0" rIns="0" bIns="0" rtlCol="0"/>
          <a:lstStyle/>
          <a:p>
            <a:endParaRPr sz="1100"/>
          </a:p>
        </p:txBody>
      </p:sp>
      <p:sp>
        <p:nvSpPr>
          <p:cNvPr id="5" name="Title 4"/>
          <p:cNvSpPr>
            <a:spLocks noGrp="1"/>
          </p:cNvSpPr>
          <p:nvPr>
            <p:ph type="title" hasCustomPrompt="1"/>
          </p:nvPr>
        </p:nvSpPr>
        <p:spPr>
          <a:xfrm>
            <a:off x="615554" y="1609345"/>
            <a:ext cx="6083697" cy="1692771"/>
          </a:xfrm>
        </p:spPr>
        <p:txBody>
          <a:bodyPr>
            <a:noAutofit/>
          </a:bodyPr>
          <a:lstStyle>
            <a:lvl1pPr>
              <a:lnSpc>
                <a:spcPts val="6599"/>
              </a:lnSpc>
              <a:spcBef>
                <a:spcPts val="0"/>
              </a:spcBef>
              <a:defRPr sz="7000" kern="1200" spc="-10" baseline="0"/>
            </a:lvl1pPr>
          </a:lstStyle>
          <a:p>
            <a:r>
              <a:rPr lang="en-US"/>
              <a:t>Page</a:t>
            </a:r>
            <a:br>
              <a:rPr lang="en-US"/>
            </a:br>
            <a:r>
              <a:rPr lang="en-US"/>
              <a:t>Title</a:t>
            </a:r>
          </a:p>
        </p:txBody>
      </p:sp>
      <p:sp>
        <p:nvSpPr>
          <p:cNvPr id="7" name="Text Placeholder 6"/>
          <p:cNvSpPr>
            <a:spLocks noGrp="1"/>
          </p:cNvSpPr>
          <p:nvPr>
            <p:ph type="body" sz="quarter" idx="11" hasCustomPrompt="1"/>
          </p:nvPr>
        </p:nvSpPr>
        <p:spPr>
          <a:xfrm>
            <a:off x="612777" y="502922"/>
            <a:ext cx="6083566" cy="507831"/>
          </a:xfrm>
        </p:spPr>
        <p:txBody>
          <a:bodyPr>
            <a:noAutofit/>
          </a:bodyPr>
          <a:lstStyle>
            <a:lvl1pPr marL="0">
              <a:spcBef>
                <a:spcPts val="0"/>
              </a:spcBef>
              <a:defRPr sz="3499" kern="1200" spc="-10" baseline="0">
                <a:latin typeface="Arial" charset="0"/>
                <a:ea typeface="Arial" charset="0"/>
                <a:cs typeface="Arial" charset="0"/>
              </a:defRPr>
            </a:lvl1pPr>
          </a:lstStyle>
          <a:p>
            <a:pPr lvl="0"/>
            <a:r>
              <a:rPr lang="en-US"/>
              <a:t>Title</a:t>
            </a:r>
          </a:p>
        </p:txBody>
      </p:sp>
      <p:pic>
        <p:nvPicPr>
          <p:cNvPr id="31" name="Picture 30" descr="A picture containing wheel&#10;&#10;Description automatically generated">
            <a:extLst>
              <a:ext uri="{FF2B5EF4-FFF2-40B4-BE49-F238E27FC236}">
                <a16:creationId xmlns:a16="http://schemas.microsoft.com/office/drawing/2014/main" id="{3551FB62-DBA4-F947-B9F2-3141E9F1047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53761" y="10360154"/>
            <a:ext cx="841247" cy="328121"/>
          </a:xfrm>
          <a:prstGeom prst="rect">
            <a:avLst/>
          </a:prstGeom>
        </p:spPr>
      </p:pic>
      <p:sp>
        <p:nvSpPr>
          <p:cNvPr id="15" name="Text Placeholder 3">
            <a:extLst>
              <a:ext uri="{FF2B5EF4-FFF2-40B4-BE49-F238E27FC236}">
                <a16:creationId xmlns:a16="http://schemas.microsoft.com/office/drawing/2014/main" id="{D04884DE-8BE0-0E46-8822-8233FD895B13}"/>
              </a:ext>
            </a:extLst>
          </p:cNvPr>
          <p:cNvSpPr>
            <a:spLocks noGrp="1"/>
          </p:cNvSpPr>
          <p:nvPr>
            <p:ph type="body" sz="quarter" idx="16"/>
          </p:nvPr>
        </p:nvSpPr>
        <p:spPr>
          <a:xfrm>
            <a:off x="10213315" y="3670299"/>
            <a:ext cx="7687335" cy="6689852"/>
          </a:xfrm>
        </p:spPr>
        <p:txBody>
          <a:bodyPr>
            <a:normAutofit/>
          </a:bodyPr>
          <a:lstStyle>
            <a:lvl1pPr marL="731487" indent="-731487">
              <a:lnSpc>
                <a:spcPct val="100000"/>
              </a:lnSpc>
              <a:spcBef>
                <a:spcPts val="0"/>
              </a:spcBef>
              <a:spcAft>
                <a:spcPts val="800"/>
              </a:spcAft>
              <a:buFont typeface="System Font Regular"/>
              <a:buChar char="→"/>
              <a:defRPr sz="3499">
                <a:latin typeface="Arial" panose="020B0604020202020204" pitchFamily="34" charset="0"/>
                <a:cs typeface="Arial" panose="020B0604020202020204" pitchFamily="34" charset="0"/>
              </a:defRPr>
            </a:lvl1pPr>
            <a:lvl2pPr marL="731487" indent="0">
              <a:spcBef>
                <a:spcPts val="800"/>
              </a:spcBef>
              <a:spcAft>
                <a:spcPts val="1801"/>
              </a:spcAft>
              <a:buFont typeface="System Font Regular"/>
              <a:buNone/>
              <a:defRPr sz="2399">
                <a:latin typeface="Arial" panose="020B0604020202020204" pitchFamily="34" charset="0"/>
                <a:cs typeface="Arial" panose="020B0604020202020204" pitchFamily="34" charset="0"/>
              </a:defRPr>
            </a:lvl2pPr>
            <a:lvl3pPr marL="731487" indent="-365743">
              <a:spcBef>
                <a:spcPts val="800"/>
              </a:spcBef>
              <a:spcAft>
                <a:spcPts val="800"/>
              </a:spcAft>
              <a:buFont typeface="System Font Regular"/>
              <a:buChar char="→"/>
              <a:defRPr sz="2399">
                <a:solidFill>
                  <a:schemeClr val="tx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6" name="Text Placeholder 5">
            <a:extLst>
              <a:ext uri="{FF2B5EF4-FFF2-40B4-BE49-F238E27FC236}">
                <a16:creationId xmlns:a16="http://schemas.microsoft.com/office/drawing/2014/main" id="{0384CD10-14F1-4C4A-B3C8-DAA6EA25BA15}"/>
              </a:ext>
            </a:extLst>
          </p:cNvPr>
          <p:cNvSpPr>
            <a:spLocks noGrp="1"/>
          </p:cNvSpPr>
          <p:nvPr>
            <p:ph type="body" sz="quarter" idx="17"/>
          </p:nvPr>
        </p:nvSpPr>
        <p:spPr>
          <a:xfrm>
            <a:off x="612650" y="3670301"/>
            <a:ext cx="6095999" cy="6678613"/>
          </a:xfrm>
        </p:spPr>
        <p:txBody>
          <a:bodyPr/>
          <a:lstStyle>
            <a:lvl1pPr>
              <a:lnSpc>
                <a:spcPct val="100000"/>
              </a:lnSpc>
              <a:spcBef>
                <a:spcPts val="800"/>
              </a:spcBef>
              <a:spcAft>
                <a:spcPts val="800"/>
              </a:spcAft>
              <a:defRPr sz="3499">
                <a:latin typeface="Arial" panose="020B0604020202020204" pitchFamily="34" charset="0"/>
                <a:cs typeface="Arial" panose="020B0604020202020204" pitchFamily="34" charset="0"/>
              </a:defRPr>
            </a:lvl1pPr>
            <a:lvl2pPr marL="731487" indent="-731487">
              <a:lnSpc>
                <a:spcPct val="100000"/>
              </a:lnSpc>
              <a:spcBef>
                <a:spcPts val="800"/>
              </a:spcBef>
              <a:spcAft>
                <a:spcPts val="800"/>
              </a:spcAft>
              <a:buFont typeface="System Font Regular"/>
              <a:buChar char="→"/>
              <a:defRPr sz="3499">
                <a:latin typeface="Arial" panose="020B0604020202020204" pitchFamily="34" charset="0"/>
                <a:cs typeface="Arial" panose="020B0604020202020204" pitchFamily="34" charset="0"/>
              </a:defRPr>
            </a:lvl2pPr>
            <a:lvl3pPr marL="0">
              <a:spcAft>
                <a:spcPts val="800"/>
              </a:spcAft>
              <a:defRPr sz="2399">
                <a:latin typeface="Arial" panose="020B0604020202020204" pitchFamily="34" charset="0"/>
                <a:cs typeface="Arial" panose="020B0604020202020204" pitchFamily="34" charset="0"/>
              </a:defRPr>
            </a:lvl3pPr>
            <a:lvl4pPr marL="457179" indent="-457179">
              <a:spcAft>
                <a:spcPts val="800"/>
              </a:spcAft>
              <a:buFont typeface="System Font Regular"/>
              <a:buChar char="→"/>
              <a:defRPr sz="2399">
                <a:latin typeface="Arial" panose="020B0604020202020204" pitchFamily="34" charset="0"/>
                <a:cs typeface="Arial" panose="020B0604020202020204" pitchFamily="34" charset="0"/>
              </a:defRPr>
            </a:lvl4pPr>
            <a:lvl5pPr marL="0">
              <a:spcAft>
                <a:spcPts val="800"/>
              </a:spcAft>
              <a:defRPr sz="2399">
                <a:solidFill>
                  <a:schemeClr val="accent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Holder 6">
            <a:extLst>
              <a:ext uri="{FF2B5EF4-FFF2-40B4-BE49-F238E27FC236}">
                <a16:creationId xmlns:a16="http://schemas.microsoft.com/office/drawing/2014/main" id="{C95EDC03-31B7-804E-AEDD-359A186FE217}"/>
              </a:ext>
            </a:extLst>
          </p:cNvPr>
          <p:cNvSpPr>
            <a:spLocks noGrp="1"/>
          </p:cNvSpPr>
          <p:nvPr>
            <p:ph type="sldNum" sz="quarter" idx="7"/>
          </p:nvPr>
        </p:nvSpPr>
        <p:spPr>
          <a:xfrm>
            <a:off x="603251" y="10432288"/>
            <a:ext cx="1295400" cy="215443"/>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12" name="Text Placeholder 3">
            <a:extLst>
              <a:ext uri="{FF2B5EF4-FFF2-40B4-BE49-F238E27FC236}">
                <a16:creationId xmlns:a16="http://schemas.microsoft.com/office/drawing/2014/main" id="{A28F73E6-AF80-9445-B5C5-CF00EC51B18A}"/>
              </a:ext>
            </a:extLst>
          </p:cNvPr>
          <p:cNvSpPr>
            <a:spLocks noGrp="1"/>
          </p:cNvSpPr>
          <p:nvPr>
            <p:ph type="body" sz="quarter" idx="18" hasCustomPrompt="1"/>
          </p:nvPr>
        </p:nvSpPr>
        <p:spPr>
          <a:xfrm>
            <a:off x="2216150" y="10340974"/>
            <a:ext cx="4495801"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1908297823"/>
      </p:ext>
    </p:extLst>
  </p:cSld>
  <p:clrMapOvr>
    <a:masterClrMapping/>
  </p:clrMapOvr>
  <p:extLst>
    <p:ext uri="{DCECCB84-F9BA-43D5-87BE-67443E8EF086}">
      <p15:sldGuideLst xmlns:p15="http://schemas.microsoft.com/office/powerpoint/2012/main">
        <p15:guide id="1" orient="horz" pos="643" userDrawn="1">
          <p15:clr>
            <a:srgbClr val="FBAE40"/>
          </p15:clr>
        </p15:guide>
        <p15:guide id="12" orient="horz" pos="6519" userDrawn="1">
          <p15:clr>
            <a:srgbClr val="FBAE40"/>
          </p15:clr>
        </p15:guide>
        <p15:guide id="13" orient="horz" pos="2314" userDrawn="1">
          <p15:clr>
            <a:srgbClr val="FBAE40"/>
          </p15:clr>
        </p15:guide>
        <p15:guide id="14" orient="horz" pos="101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 AES Cover">
    <p:spTree>
      <p:nvGrpSpPr>
        <p:cNvPr id="1" name=""/>
        <p:cNvGrpSpPr/>
        <p:nvPr/>
      </p:nvGrpSpPr>
      <p:grpSpPr>
        <a:xfrm>
          <a:off x="0" y="0"/>
          <a:ext cx="0" cy="0"/>
          <a:chOff x="0" y="0"/>
          <a:chExt cx="0" cy="0"/>
        </a:xfrm>
      </p:grpSpPr>
      <p:pic>
        <p:nvPicPr>
          <p:cNvPr id="6" name="Picture 3" descr="A picture containing wheel&#10;&#10;Description automatically generated">
            <a:extLst>
              <a:ext uri="{FF2B5EF4-FFF2-40B4-BE49-F238E27FC236}">
                <a16:creationId xmlns:a16="http://schemas.microsoft.com/office/drawing/2014/main" id="{A64BD89B-98D7-0843-9278-BDF1B94C47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98950" y="9702801"/>
            <a:ext cx="255111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DEB8A2F9-4DA2-E94B-B2A4-4E0E408117CD}"/>
              </a:ext>
            </a:extLst>
          </p:cNvPr>
          <p:cNvSpPr/>
          <p:nvPr/>
        </p:nvSpPr>
        <p:spPr>
          <a:xfrm>
            <a:off x="612648" y="5788154"/>
            <a:ext cx="18888203" cy="192455"/>
          </a:xfrm>
          <a:prstGeom prst="rect">
            <a:avLst/>
          </a:prstGeom>
          <a:gradFill flip="none" rotWithShape="1">
            <a:gsLst>
              <a:gs pos="100000">
                <a:srgbClr val="3250FC"/>
              </a:gs>
              <a:gs pos="70000">
                <a:srgbClr val="9E70FF"/>
              </a:gs>
              <a:gs pos="34000">
                <a:srgbClr val="2ACEEB"/>
              </a:gs>
              <a:gs pos="0">
                <a:srgbClr val="2CBF3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1"/>
          </a:p>
        </p:txBody>
      </p:sp>
      <p:sp>
        <p:nvSpPr>
          <p:cNvPr id="12" name="Picture Placeholder 3"/>
          <p:cNvSpPr>
            <a:spLocks noGrp="1"/>
          </p:cNvSpPr>
          <p:nvPr>
            <p:ph type="pic" sz="quarter" idx="13"/>
          </p:nvPr>
        </p:nvSpPr>
        <p:spPr>
          <a:xfrm>
            <a:off x="11805921" y="1536192"/>
            <a:ext cx="6073114" cy="4251959"/>
          </a:xfrm>
        </p:spPr>
        <p:txBody>
          <a:bodyPr>
            <a:normAutofit/>
          </a:bodyPr>
          <a:lstStyle/>
          <a:p>
            <a:pPr lvl="0"/>
            <a:r>
              <a:rPr lang="en-US" noProof="0"/>
              <a:t>Click icon to add picture</a:t>
            </a:r>
          </a:p>
        </p:txBody>
      </p:sp>
      <p:sp>
        <p:nvSpPr>
          <p:cNvPr id="4" name="Picture Placeholder 3"/>
          <p:cNvSpPr>
            <a:spLocks noGrp="1"/>
          </p:cNvSpPr>
          <p:nvPr>
            <p:ph type="pic" sz="quarter" idx="12"/>
          </p:nvPr>
        </p:nvSpPr>
        <p:spPr>
          <a:xfrm>
            <a:off x="0" y="5980176"/>
            <a:ext cx="11805922" cy="5330952"/>
          </a:xfrm>
        </p:spPr>
        <p:txBody>
          <a:bodyPr>
            <a:normAutofit/>
          </a:bodyPr>
          <a:lstStyle/>
          <a:p>
            <a:pPr lvl="0"/>
            <a:r>
              <a:rPr lang="en-US" noProof="0"/>
              <a:t>Click icon to add picture</a:t>
            </a:r>
          </a:p>
        </p:txBody>
      </p:sp>
      <p:sp>
        <p:nvSpPr>
          <p:cNvPr id="2" name="Holder 2"/>
          <p:cNvSpPr>
            <a:spLocks noGrp="1"/>
          </p:cNvSpPr>
          <p:nvPr>
            <p:ph type="ctrTitle"/>
          </p:nvPr>
        </p:nvSpPr>
        <p:spPr>
          <a:xfrm>
            <a:off x="2212848" y="1433166"/>
            <a:ext cx="6696202" cy="3247043"/>
          </a:xfrm>
          <a:prstGeom prst="rect">
            <a:avLst/>
          </a:prstGeom>
        </p:spPr>
        <p:txBody>
          <a:bodyPr/>
          <a:lstStyle>
            <a:lvl1pPr marL="0" marR="5081" algn="l">
              <a:lnSpc>
                <a:spcPts val="8240"/>
              </a:lnSpc>
              <a:spcBef>
                <a:spcPts val="0"/>
              </a:spcBef>
              <a:defRPr sz="7200" b="0" i="0" kern="1200" spc="-10" baseline="0">
                <a:solidFill>
                  <a:srgbClr val="010202"/>
                </a:solidFill>
                <a:latin typeface="Arial"/>
                <a:cs typeface="Arial"/>
              </a:defRPr>
            </a:lvl1pPr>
          </a:lstStyle>
          <a:p>
            <a:r>
              <a:rPr lang="en-US"/>
              <a:t>Click to edit Master title style</a:t>
            </a:r>
          </a:p>
        </p:txBody>
      </p:sp>
      <p:sp>
        <p:nvSpPr>
          <p:cNvPr id="9" name="Text Placeholder 3"/>
          <p:cNvSpPr>
            <a:spLocks noGrp="1"/>
          </p:cNvSpPr>
          <p:nvPr>
            <p:ph type="body" sz="quarter" idx="10"/>
          </p:nvPr>
        </p:nvSpPr>
        <p:spPr>
          <a:xfrm>
            <a:off x="13176251" y="7114846"/>
            <a:ext cx="4702786" cy="1068804"/>
          </a:xfrm>
        </p:spPr>
        <p:txBody>
          <a:bodyPr>
            <a:noAutofit/>
          </a:bodyPr>
          <a:lstStyle>
            <a:lvl1pPr marL="0">
              <a:spcBef>
                <a:spcPts val="0"/>
              </a:spcBef>
              <a:defRPr sz="3600" kern="1200" spc="-10" baseline="0">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p:txBody>
      </p:sp>
      <p:sp>
        <p:nvSpPr>
          <p:cNvPr id="8" name="Holder 6">
            <a:extLst>
              <a:ext uri="{FF2B5EF4-FFF2-40B4-BE49-F238E27FC236}">
                <a16:creationId xmlns:a16="http://schemas.microsoft.com/office/drawing/2014/main" id="{387A00AF-90FA-444D-A13D-D076E08A56ED}"/>
              </a:ext>
            </a:extLst>
          </p:cNvPr>
          <p:cNvSpPr>
            <a:spLocks noGrp="1"/>
          </p:cNvSpPr>
          <p:nvPr>
            <p:ph type="sldNum" sz="quarter" idx="14"/>
          </p:nvPr>
        </p:nvSpPr>
        <p:spPr>
          <a:xfrm>
            <a:off x="19216688" y="630238"/>
            <a:ext cx="284162" cy="153987"/>
          </a:xfrm>
          <a:prstGeom prst="rect">
            <a:avLst/>
          </a:prstGeom>
        </p:spPr>
        <p:txBody>
          <a:bodyPr vert="horz" wrap="square" lIns="0" tIns="0" rIns="0" bIns="0" numCol="1" anchor="t" anchorCtr="0" compatLnSpc="1">
            <a:prstTxWarp prst="textNoShape">
              <a:avLst/>
            </a:prstTxWarp>
            <a:spAutoFit/>
          </a:bodyPr>
          <a:lstStyle>
            <a:lvl1pPr algn="r">
              <a:defRPr sz="999" b="1">
                <a:latin typeface="Arial" panose="020B0604020202020204" pitchFamily="34" charset="0"/>
                <a:cs typeface="Arial" panose="020B0604020202020204" pitchFamily="34" charset="0"/>
              </a:defRPr>
            </a:lvl1pPr>
          </a:lstStyle>
          <a:p>
            <a:fld id="{DDA1F82D-913E-C94E-8444-A091775D9B2B}" type="slidenum">
              <a:rPr lang="en-US" altLang="en-US"/>
              <a:pPr/>
              <a:t>‹#›</a:t>
            </a:fld>
            <a:endParaRPr lang="en-US" altLang="en-US"/>
          </a:p>
        </p:txBody>
      </p:sp>
    </p:spTree>
    <p:extLst>
      <p:ext uri="{BB962C8B-B14F-4D97-AF65-F5344CB8AC3E}">
        <p14:creationId xmlns:p14="http://schemas.microsoft.com/office/powerpoint/2010/main" val="39936860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 AES Internal [6 Column]">
    <p:spTree>
      <p:nvGrpSpPr>
        <p:cNvPr id="1" name=""/>
        <p:cNvGrpSpPr/>
        <p:nvPr/>
      </p:nvGrpSpPr>
      <p:grpSpPr>
        <a:xfrm>
          <a:off x="0" y="0"/>
          <a:ext cx="0" cy="0"/>
          <a:chOff x="0" y="0"/>
          <a:chExt cx="0" cy="0"/>
        </a:xfrm>
      </p:grpSpPr>
      <p:pic>
        <p:nvPicPr>
          <p:cNvPr id="16" name="Picture 3" descr="A picture containing wheel&#10;&#10;Description automatically generated">
            <a:extLst>
              <a:ext uri="{FF2B5EF4-FFF2-40B4-BE49-F238E27FC236}">
                <a16:creationId xmlns:a16="http://schemas.microsoft.com/office/drawing/2014/main" id="{DB17C348-73EC-E248-8EE3-49C3496E96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6" y="10360027"/>
            <a:ext cx="841374"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Placeholder 3"/>
          <p:cNvSpPr>
            <a:spLocks noGrp="1"/>
          </p:cNvSpPr>
          <p:nvPr>
            <p:ph type="body" sz="quarter" idx="36"/>
          </p:nvPr>
        </p:nvSpPr>
        <p:spPr>
          <a:xfrm>
            <a:off x="13404850" y="2987678"/>
            <a:ext cx="6091302" cy="2667000"/>
          </a:xfrm>
        </p:spPr>
        <p:txBody>
          <a:bodyPr>
            <a:norm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79" indent="-457179">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804634" indent="-342885">
              <a:spcAft>
                <a:spcPts val="800"/>
              </a:spcAft>
              <a:buClr>
                <a:schemeClr val="tx1"/>
              </a:buClr>
              <a:buFont typeface="Arial"/>
              <a:buChar char="•"/>
              <a:defRPr sz="2399">
                <a:solidFill>
                  <a:schemeClr val="tx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7" name="Text Placeholder 6"/>
          <p:cNvSpPr>
            <a:spLocks noGrp="1"/>
          </p:cNvSpPr>
          <p:nvPr>
            <p:ph type="body" sz="quarter" idx="11"/>
          </p:nvPr>
        </p:nvSpPr>
        <p:spPr>
          <a:xfrm>
            <a:off x="612777" y="502922"/>
            <a:ext cx="18881726"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3" name="Text Placeholder 2"/>
          <p:cNvSpPr>
            <a:spLocks noGrp="1"/>
          </p:cNvSpPr>
          <p:nvPr>
            <p:ph type="body" sz="quarter" idx="12"/>
          </p:nvPr>
        </p:nvSpPr>
        <p:spPr>
          <a:xfrm>
            <a:off x="612648" y="1554480"/>
            <a:ext cx="6086600" cy="987964"/>
          </a:xfrm>
        </p:spPr>
        <p:txBody>
          <a:bodyPr tIns="64008">
            <a:noAutofit/>
          </a:bodyPr>
          <a:lstStyle>
            <a:lvl1pPr marL="0">
              <a:lnSpc>
                <a:spcPct val="100000"/>
              </a:lnSpc>
              <a:spcBef>
                <a:spcPts val="500"/>
              </a:spcBef>
              <a:defRPr sz="3600" kern="1200" spc="-10" baseline="0">
                <a:latin typeface="Arial" charset="0"/>
                <a:ea typeface="Arial" charset="0"/>
                <a:cs typeface="Arial" charset="0"/>
              </a:defRPr>
            </a:lvl1pPr>
          </a:lstStyle>
          <a:p>
            <a:pPr lvl="0"/>
            <a:r>
              <a:rPr lang="en-US"/>
              <a:t>Click to edit Master text styles</a:t>
            </a:r>
          </a:p>
        </p:txBody>
      </p:sp>
      <p:sp>
        <p:nvSpPr>
          <p:cNvPr id="35" name="Text Placeholder 2"/>
          <p:cNvSpPr>
            <a:spLocks noGrp="1"/>
          </p:cNvSpPr>
          <p:nvPr>
            <p:ph type="body" sz="quarter" idx="16"/>
          </p:nvPr>
        </p:nvSpPr>
        <p:spPr>
          <a:xfrm>
            <a:off x="7004051" y="1554480"/>
            <a:ext cx="6095999" cy="987964"/>
          </a:xfrm>
        </p:spPr>
        <p:txBody>
          <a:bodyPr tIns="64008">
            <a:noAutofit/>
          </a:bodyPr>
          <a:lstStyle>
            <a:lvl1pPr marL="0">
              <a:lnSpc>
                <a:spcPct val="100000"/>
              </a:lnSpc>
              <a:spcBef>
                <a:spcPts val="500"/>
              </a:spcBef>
              <a:defRPr sz="3600" kern="1200" spc="-10" baseline="0">
                <a:latin typeface="Arial" charset="0"/>
                <a:ea typeface="Arial" charset="0"/>
                <a:cs typeface="Arial" charset="0"/>
              </a:defRPr>
            </a:lvl1pPr>
          </a:lstStyle>
          <a:p>
            <a:pPr lvl="0"/>
            <a:r>
              <a:rPr lang="en-US"/>
              <a:t>Click to edit Master text styles</a:t>
            </a:r>
          </a:p>
        </p:txBody>
      </p:sp>
      <p:sp>
        <p:nvSpPr>
          <p:cNvPr id="36" name="Text Placeholder 2"/>
          <p:cNvSpPr>
            <a:spLocks noGrp="1"/>
          </p:cNvSpPr>
          <p:nvPr>
            <p:ph type="body" sz="quarter" idx="17"/>
          </p:nvPr>
        </p:nvSpPr>
        <p:spPr>
          <a:xfrm>
            <a:off x="13404850" y="1554480"/>
            <a:ext cx="6090159" cy="987964"/>
          </a:xfrm>
        </p:spPr>
        <p:txBody>
          <a:bodyPr tIns="64008">
            <a:noAutofit/>
          </a:bodyPr>
          <a:lstStyle>
            <a:lvl1pPr marL="0">
              <a:lnSpc>
                <a:spcPct val="100000"/>
              </a:lnSpc>
              <a:spcBef>
                <a:spcPts val="500"/>
              </a:spcBef>
              <a:defRPr sz="3600" kern="1200" spc="-10" baseline="0">
                <a:latin typeface="Arial" charset="0"/>
                <a:ea typeface="Arial" charset="0"/>
                <a:cs typeface="Arial" charset="0"/>
              </a:defRPr>
            </a:lvl1pPr>
          </a:lstStyle>
          <a:p>
            <a:pPr lvl="0"/>
            <a:r>
              <a:rPr lang="en-US"/>
              <a:t>Click to edit Master text styles</a:t>
            </a:r>
          </a:p>
        </p:txBody>
      </p:sp>
      <p:sp>
        <p:nvSpPr>
          <p:cNvPr id="31" name="Text Placeholder 2"/>
          <p:cNvSpPr>
            <a:spLocks noGrp="1"/>
          </p:cNvSpPr>
          <p:nvPr>
            <p:ph type="body" sz="quarter" idx="22"/>
          </p:nvPr>
        </p:nvSpPr>
        <p:spPr>
          <a:xfrm>
            <a:off x="612648" y="6217919"/>
            <a:ext cx="6086600" cy="987964"/>
          </a:xfrm>
        </p:spPr>
        <p:txBody>
          <a:bodyPr tIns="64008">
            <a:noAutofit/>
          </a:bodyPr>
          <a:lstStyle>
            <a:lvl1pPr marL="0">
              <a:lnSpc>
                <a:spcPct val="100000"/>
              </a:lnSpc>
              <a:spcBef>
                <a:spcPts val="500"/>
              </a:spcBef>
              <a:defRPr sz="3600" kern="1200" spc="-10" baseline="0">
                <a:latin typeface="Arial" charset="0"/>
                <a:ea typeface="Arial" charset="0"/>
                <a:cs typeface="Arial" charset="0"/>
              </a:defRPr>
            </a:lvl1pPr>
          </a:lstStyle>
          <a:p>
            <a:pPr lvl="0"/>
            <a:r>
              <a:rPr lang="en-US"/>
              <a:t>Click to edit Master text styles</a:t>
            </a:r>
          </a:p>
        </p:txBody>
      </p:sp>
      <p:sp>
        <p:nvSpPr>
          <p:cNvPr id="34" name="Text Placeholder 2"/>
          <p:cNvSpPr>
            <a:spLocks noGrp="1"/>
          </p:cNvSpPr>
          <p:nvPr>
            <p:ph type="body" sz="quarter" idx="25"/>
          </p:nvPr>
        </p:nvSpPr>
        <p:spPr>
          <a:xfrm>
            <a:off x="7004051" y="6217919"/>
            <a:ext cx="6095999" cy="987964"/>
          </a:xfrm>
        </p:spPr>
        <p:txBody>
          <a:bodyPr tIns="64008">
            <a:noAutofit/>
          </a:bodyPr>
          <a:lstStyle>
            <a:lvl1pPr marL="0">
              <a:lnSpc>
                <a:spcPct val="100000"/>
              </a:lnSpc>
              <a:spcBef>
                <a:spcPts val="500"/>
              </a:spcBef>
              <a:defRPr sz="3600" kern="1200" spc="-10" baseline="0">
                <a:latin typeface="Arial" charset="0"/>
                <a:ea typeface="Arial" charset="0"/>
                <a:cs typeface="Arial" charset="0"/>
              </a:defRPr>
            </a:lvl1pPr>
          </a:lstStyle>
          <a:p>
            <a:pPr lvl="0"/>
            <a:r>
              <a:rPr lang="en-US"/>
              <a:t>Click to edit Master text styles</a:t>
            </a:r>
          </a:p>
        </p:txBody>
      </p:sp>
      <p:sp>
        <p:nvSpPr>
          <p:cNvPr id="37" name="Text Placeholder 2"/>
          <p:cNvSpPr>
            <a:spLocks noGrp="1"/>
          </p:cNvSpPr>
          <p:nvPr>
            <p:ph type="body" sz="quarter" idx="26"/>
          </p:nvPr>
        </p:nvSpPr>
        <p:spPr>
          <a:xfrm>
            <a:off x="13404850" y="6217919"/>
            <a:ext cx="6090159" cy="987964"/>
          </a:xfrm>
        </p:spPr>
        <p:txBody>
          <a:bodyPr tIns="64008">
            <a:noAutofit/>
          </a:bodyPr>
          <a:lstStyle>
            <a:lvl1pPr marL="0">
              <a:lnSpc>
                <a:spcPct val="100000"/>
              </a:lnSpc>
              <a:spcBef>
                <a:spcPts val="500"/>
              </a:spcBef>
              <a:defRPr sz="3600" kern="1200" spc="-10" baseline="0">
                <a:latin typeface="Arial" charset="0"/>
                <a:ea typeface="Arial" charset="0"/>
                <a:cs typeface="Arial" charset="0"/>
              </a:defRPr>
            </a:lvl1pPr>
          </a:lstStyle>
          <a:p>
            <a:pPr lvl="0"/>
            <a:r>
              <a:rPr lang="en-US"/>
              <a:t>Click to edit Master text styles</a:t>
            </a:r>
          </a:p>
        </p:txBody>
      </p:sp>
      <p:sp>
        <p:nvSpPr>
          <p:cNvPr id="18" name="Text Placeholder 3"/>
          <p:cNvSpPr>
            <a:spLocks noGrp="1"/>
          </p:cNvSpPr>
          <p:nvPr>
            <p:ph type="body" sz="quarter" idx="14"/>
          </p:nvPr>
        </p:nvSpPr>
        <p:spPr>
          <a:xfrm>
            <a:off x="612647" y="2993138"/>
            <a:ext cx="6091302" cy="2667000"/>
          </a:xfrm>
        </p:spPr>
        <p:txBody>
          <a:bodyPr>
            <a:norm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79" indent="-457179">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804634" indent="-342885">
              <a:spcAft>
                <a:spcPts val="800"/>
              </a:spcAft>
              <a:buClr>
                <a:schemeClr val="tx1"/>
              </a:buClr>
              <a:buFont typeface="Arial"/>
              <a:buChar char="•"/>
              <a:defRPr sz="2399">
                <a:solidFill>
                  <a:schemeClr val="tx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1" name="Text Placeholder 3"/>
          <p:cNvSpPr>
            <a:spLocks noGrp="1"/>
          </p:cNvSpPr>
          <p:nvPr>
            <p:ph type="body" sz="quarter" idx="21"/>
          </p:nvPr>
        </p:nvSpPr>
        <p:spPr>
          <a:xfrm>
            <a:off x="7008749" y="2987678"/>
            <a:ext cx="6091302" cy="2667000"/>
          </a:xfrm>
        </p:spPr>
        <p:txBody>
          <a:bodyPr>
            <a:norm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79" indent="-457179">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804634" indent="-342885">
              <a:spcAft>
                <a:spcPts val="800"/>
              </a:spcAft>
              <a:buClr>
                <a:schemeClr val="tx1"/>
              </a:buClr>
              <a:buFont typeface="Arial"/>
              <a:buChar char="•"/>
              <a:defRPr sz="2399">
                <a:solidFill>
                  <a:schemeClr val="tx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3" name="Text Placeholder 3"/>
          <p:cNvSpPr>
            <a:spLocks noGrp="1"/>
          </p:cNvSpPr>
          <p:nvPr>
            <p:ph type="body" sz="quarter" idx="37"/>
          </p:nvPr>
        </p:nvSpPr>
        <p:spPr>
          <a:xfrm>
            <a:off x="13395453" y="7630415"/>
            <a:ext cx="6091302" cy="2667000"/>
          </a:xfrm>
        </p:spPr>
        <p:txBody>
          <a:bodyPr>
            <a:norm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79" indent="-457179">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804634" indent="-342885">
              <a:spcAft>
                <a:spcPts val="800"/>
              </a:spcAft>
              <a:buClr>
                <a:schemeClr val="tx1"/>
              </a:buClr>
              <a:buFont typeface="Arial"/>
              <a:buChar char="•"/>
              <a:defRPr sz="2399">
                <a:solidFill>
                  <a:schemeClr val="tx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4" name="Text Placeholder 3"/>
          <p:cNvSpPr>
            <a:spLocks noGrp="1"/>
          </p:cNvSpPr>
          <p:nvPr>
            <p:ph type="body" sz="quarter" idx="38"/>
          </p:nvPr>
        </p:nvSpPr>
        <p:spPr>
          <a:xfrm>
            <a:off x="603250" y="7635877"/>
            <a:ext cx="6091302" cy="2667000"/>
          </a:xfrm>
        </p:spPr>
        <p:txBody>
          <a:bodyPr>
            <a:norm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79" indent="-457179">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804634" indent="-342885">
              <a:spcAft>
                <a:spcPts val="800"/>
              </a:spcAft>
              <a:buClr>
                <a:schemeClr val="tx1"/>
              </a:buClr>
              <a:buFont typeface="Arial"/>
              <a:buChar char="•"/>
              <a:defRPr sz="2399">
                <a:solidFill>
                  <a:schemeClr val="tx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5" name="Text Placeholder 3"/>
          <p:cNvSpPr>
            <a:spLocks noGrp="1"/>
          </p:cNvSpPr>
          <p:nvPr>
            <p:ph type="body" sz="quarter" idx="39"/>
          </p:nvPr>
        </p:nvSpPr>
        <p:spPr>
          <a:xfrm>
            <a:off x="6999351" y="7630415"/>
            <a:ext cx="6091302" cy="2667000"/>
          </a:xfrm>
        </p:spPr>
        <p:txBody>
          <a:bodyPr>
            <a:norm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79" indent="-457179">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804634" indent="-342885">
              <a:spcAft>
                <a:spcPts val="800"/>
              </a:spcAft>
              <a:buClr>
                <a:schemeClr val="tx1"/>
              </a:buClr>
              <a:buFont typeface="Arial"/>
              <a:buChar char="•"/>
              <a:defRPr sz="2399">
                <a:solidFill>
                  <a:schemeClr val="tx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7" name="Holder 6">
            <a:extLst>
              <a:ext uri="{FF2B5EF4-FFF2-40B4-BE49-F238E27FC236}">
                <a16:creationId xmlns:a16="http://schemas.microsoft.com/office/drawing/2014/main" id="{5D67D1AD-0A76-5741-AFCC-4CD914317D49}"/>
              </a:ext>
            </a:extLst>
          </p:cNvPr>
          <p:cNvSpPr>
            <a:spLocks noGrp="1"/>
          </p:cNvSpPr>
          <p:nvPr>
            <p:ph type="sldNum" sz="quarter" idx="40"/>
          </p:nvPr>
        </p:nvSpPr>
        <p:spPr>
          <a:xfrm>
            <a:off x="603251" y="10433050"/>
            <a:ext cx="1295400" cy="214314"/>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B463475F-3714-F149-B016-3D210086E0E7}" type="slidenum">
              <a:rPr lang="en-US" altLang="en-US"/>
              <a:pPr/>
              <a:t>‹#›</a:t>
            </a:fld>
            <a:endParaRPr lang="en-US" altLang="en-US"/>
          </a:p>
        </p:txBody>
      </p:sp>
      <p:sp>
        <p:nvSpPr>
          <p:cNvPr id="19" name="Text Placeholder 3">
            <a:extLst>
              <a:ext uri="{FF2B5EF4-FFF2-40B4-BE49-F238E27FC236}">
                <a16:creationId xmlns:a16="http://schemas.microsoft.com/office/drawing/2014/main" id="{4AF987F2-663B-4247-B417-0204866E3FEA}"/>
              </a:ext>
            </a:extLst>
          </p:cNvPr>
          <p:cNvSpPr>
            <a:spLocks noGrp="1"/>
          </p:cNvSpPr>
          <p:nvPr>
            <p:ph type="body" sz="quarter" idx="41" hasCustomPrompt="1"/>
          </p:nvPr>
        </p:nvSpPr>
        <p:spPr>
          <a:xfrm>
            <a:off x="2216151" y="10150475"/>
            <a:ext cx="15989299" cy="534988"/>
          </a:xfrm>
        </p:spPr>
        <p:txBody>
          <a:bodyPr anchor="b">
            <a:normAutofit/>
          </a:bodyPr>
          <a:lstStyle>
            <a:lvl1pPr>
              <a:defRPr sz="2399"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368469073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9 AES Internal [2 Column]">
    <p:spTree>
      <p:nvGrpSpPr>
        <p:cNvPr id="1" name=""/>
        <p:cNvGrpSpPr/>
        <p:nvPr/>
      </p:nvGrpSpPr>
      <p:grpSpPr>
        <a:xfrm>
          <a:off x="0" y="0"/>
          <a:ext cx="0" cy="0"/>
          <a:chOff x="0" y="0"/>
          <a:chExt cx="0" cy="0"/>
        </a:xfrm>
      </p:grpSpPr>
      <p:sp>
        <p:nvSpPr>
          <p:cNvPr id="38" name="object 2">
            <a:extLst>
              <a:ext uri="{FF2B5EF4-FFF2-40B4-BE49-F238E27FC236}">
                <a16:creationId xmlns:a16="http://schemas.microsoft.com/office/drawing/2014/main" id="{791688A6-CF45-7449-9CB2-A24896AFBAC5}"/>
              </a:ext>
            </a:extLst>
          </p:cNvPr>
          <p:cNvSpPr/>
          <p:nvPr userDrawn="1"/>
        </p:nvSpPr>
        <p:spPr>
          <a:xfrm>
            <a:off x="8612303" y="1"/>
            <a:ext cx="11489689" cy="11308715"/>
          </a:xfrm>
          <a:custGeom>
            <a:avLst/>
            <a:gdLst/>
            <a:ahLst/>
            <a:cxnLst/>
            <a:rect l="l" t="t" r="r" b="b"/>
            <a:pathLst>
              <a:path w="11489690" h="11308715">
                <a:moveTo>
                  <a:pt x="0" y="11308556"/>
                </a:moveTo>
                <a:lnTo>
                  <a:pt x="11489178" y="11308556"/>
                </a:lnTo>
                <a:lnTo>
                  <a:pt x="11489178" y="0"/>
                </a:lnTo>
                <a:lnTo>
                  <a:pt x="0" y="0"/>
                </a:lnTo>
                <a:lnTo>
                  <a:pt x="0" y="11308556"/>
                </a:lnTo>
                <a:close/>
              </a:path>
            </a:pathLst>
          </a:custGeom>
          <a:solidFill>
            <a:srgbClr val="F5F5F5"/>
          </a:solidFill>
        </p:spPr>
        <p:txBody>
          <a:bodyPr wrap="square" lIns="0" tIns="0" rIns="0" bIns="0" rtlCol="0"/>
          <a:lstStyle/>
          <a:p>
            <a:endParaRPr sz="1100"/>
          </a:p>
        </p:txBody>
      </p:sp>
      <p:sp>
        <p:nvSpPr>
          <p:cNvPr id="7" name="Text Placeholder 6"/>
          <p:cNvSpPr>
            <a:spLocks noGrp="1"/>
          </p:cNvSpPr>
          <p:nvPr>
            <p:ph type="body" sz="quarter" idx="11" hasCustomPrompt="1"/>
          </p:nvPr>
        </p:nvSpPr>
        <p:spPr>
          <a:xfrm>
            <a:off x="612777" y="502922"/>
            <a:ext cx="6086475" cy="507831"/>
          </a:xfrm>
        </p:spPr>
        <p:txBody>
          <a:bodyPr>
            <a:noAutofit/>
          </a:bodyPr>
          <a:lstStyle>
            <a:lvl1pPr marL="0">
              <a:spcBef>
                <a:spcPts val="0"/>
              </a:spcBef>
              <a:defRPr sz="3499" kern="1200" spc="-10" baseline="0">
                <a:latin typeface="Arial" charset="0"/>
                <a:ea typeface="Arial" charset="0"/>
                <a:cs typeface="Arial" charset="0"/>
              </a:defRPr>
            </a:lvl1pPr>
          </a:lstStyle>
          <a:p>
            <a:pPr lvl="0"/>
            <a:r>
              <a:rPr lang="en-US"/>
              <a:t>Title</a:t>
            </a:r>
          </a:p>
        </p:txBody>
      </p:sp>
      <p:pic>
        <p:nvPicPr>
          <p:cNvPr id="15" name="Picture 14" descr="A picture containing wheel&#10;&#10;Description automatically generated">
            <a:extLst>
              <a:ext uri="{FF2B5EF4-FFF2-40B4-BE49-F238E27FC236}">
                <a16:creationId xmlns:a16="http://schemas.microsoft.com/office/drawing/2014/main" id="{7525D4D8-0C2C-4740-92DB-9F85C07F0D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53761" y="10360154"/>
            <a:ext cx="841247" cy="328121"/>
          </a:xfrm>
          <a:prstGeom prst="rect">
            <a:avLst/>
          </a:prstGeom>
        </p:spPr>
      </p:pic>
      <p:sp>
        <p:nvSpPr>
          <p:cNvPr id="9" name="Text Placeholder 3">
            <a:extLst>
              <a:ext uri="{FF2B5EF4-FFF2-40B4-BE49-F238E27FC236}">
                <a16:creationId xmlns:a16="http://schemas.microsoft.com/office/drawing/2014/main" id="{EB4CF491-4EFB-084D-A61D-19BB5F745BCF}"/>
              </a:ext>
            </a:extLst>
          </p:cNvPr>
          <p:cNvSpPr>
            <a:spLocks noGrp="1"/>
          </p:cNvSpPr>
          <p:nvPr>
            <p:ph type="body" sz="quarter" idx="16"/>
          </p:nvPr>
        </p:nvSpPr>
        <p:spPr>
          <a:xfrm>
            <a:off x="609093" y="1609345"/>
            <a:ext cx="7690357" cy="8716836"/>
          </a:xfrm>
        </p:spPr>
        <p:txBody>
          <a:bodyPr>
            <a:normAutofit/>
          </a:bodyPr>
          <a:lstStyle>
            <a:lvl1pPr marL="0" indent="0">
              <a:lnSpc>
                <a:spcPts val="6599"/>
              </a:lnSpc>
              <a:spcBef>
                <a:spcPts val="0"/>
              </a:spcBef>
              <a:spcAft>
                <a:spcPts val="800"/>
              </a:spcAft>
              <a:buFont typeface="System Font Regular"/>
              <a:buNone/>
              <a:defRPr sz="7000" kern="1200" spc="-10" baseline="0">
                <a:latin typeface="Arial" panose="020B0604020202020204" pitchFamily="34" charset="0"/>
                <a:cs typeface="Arial" panose="020B0604020202020204" pitchFamily="34" charset="0"/>
              </a:defRPr>
            </a:lvl1pPr>
            <a:lvl2pPr marL="731487" indent="-731487">
              <a:lnSpc>
                <a:spcPct val="100000"/>
              </a:lnSpc>
              <a:spcBef>
                <a:spcPts val="0"/>
              </a:spcBef>
              <a:spcAft>
                <a:spcPts val="800"/>
              </a:spcAft>
              <a:buFont typeface="System Font Regular"/>
              <a:buChar char="→"/>
              <a:defRPr sz="3499" kern="1200" spc="-10" baseline="0">
                <a:latin typeface="Arial" panose="020B0604020202020204" pitchFamily="34" charset="0"/>
                <a:cs typeface="Arial" panose="020B0604020202020204" pitchFamily="34" charset="0"/>
              </a:defRPr>
            </a:lvl2pPr>
            <a:lvl3pPr marL="731487" indent="-731487">
              <a:spcBef>
                <a:spcPts val="800"/>
              </a:spcBef>
              <a:spcAft>
                <a:spcPts val="800"/>
              </a:spcAft>
              <a:buFont typeface="System Font Regular"/>
              <a:buChar char="→"/>
              <a:defRPr sz="1600">
                <a:solidFill>
                  <a:schemeClr val="tx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10" name="Text Placeholder 3">
            <a:extLst>
              <a:ext uri="{FF2B5EF4-FFF2-40B4-BE49-F238E27FC236}">
                <a16:creationId xmlns:a16="http://schemas.microsoft.com/office/drawing/2014/main" id="{183CE846-9DEF-F54D-B67D-F1527206089C}"/>
              </a:ext>
            </a:extLst>
          </p:cNvPr>
          <p:cNvSpPr>
            <a:spLocks noGrp="1"/>
          </p:cNvSpPr>
          <p:nvPr>
            <p:ph type="body" sz="quarter" idx="17"/>
          </p:nvPr>
        </p:nvSpPr>
        <p:spPr>
          <a:xfrm>
            <a:off x="10212504" y="1609345"/>
            <a:ext cx="7688146" cy="8739314"/>
          </a:xfrm>
        </p:spPr>
        <p:txBody>
          <a:bodyPr>
            <a:normAutofit/>
          </a:bodyPr>
          <a:lstStyle>
            <a:lvl1pPr marL="0" indent="0">
              <a:lnSpc>
                <a:spcPct val="100000"/>
              </a:lnSpc>
              <a:spcBef>
                <a:spcPts val="0"/>
              </a:spcBef>
              <a:spcAft>
                <a:spcPts val="800"/>
              </a:spcAft>
              <a:buFont typeface="System Font Regular"/>
              <a:buNone/>
              <a:defRPr sz="3499" kern="1200" spc="-10" baseline="0">
                <a:latin typeface="Arial" panose="020B0604020202020204" pitchFamily="34" charset="0"/>
                <a:cs typeface="Arial" panose="020B0604020202020204" pitchFamily="34" charset="0"/>
              </a:defRPr>
            </a:lvl1pPr>
            <a:lvl2pPr marL="731487" indent="-731487">
              <a:lnSpc>
                <a:spcPct val="100000"/>
              </a:lnSpc>
              <a:spcBef>
                <a:spcPts val="800"/>
              </a:spcBef>
              <a:spcAft>
                <a:spcPts val="800"/>
              </a:spcAft>
              <a:buFont typeface="System Font Regular"/>
              <a:buChar char="→"/>
              <a:defRPr sz="3499" kern="1200" spc="-10" baseline="0">
                <a:latin typeface="Arial" panose="020B0604020202020204" pitchFamily="34" charset="0"/>
                <a:cs typeface="Arial" panose="020B0604020202020204" pitchFamily="34" charset="0"/>
              </a:defRPr>
            </a:lvl2pPr>
            <a:lvl3pPr marL="731487" indent="-731487">
              <a:spcBef>
                <a:spcPts val="800"/>
              </a:spcBef>
              <a:spcAft>
                <a:spcPts val="800"/>
              </a:spcAft>
              <a:buFont typeface="System Font Regular"/>
              <a:buChar char="→"/>
              <a:defRPr sz="1600">
                <a:solidFill>
                  <a:schemeClr val="tx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12" name="Holder 6">
            <a:extLst>
              <a:ext uri="{FF2B5EF4-FFF2-40B4-BE49-F238E27FC236}">
                <a16:creationId xmlns:a16="http://schemas.microsoft.com/office/drawing/2014/main" id="{5568332A-3C71-D54E-B118-FE100A550DC1}"/>
              </a:ext>
            </a:extLst>
          </p:cNvPr>
          <p:cNvSpPr>
            <a:spLocks noGrp="1"/>
          </p:cNvSpPr>
          <p:nvPr>
            <p:ph type="sldNum" sz="quarter" idx="7"/>
          </p:nvPr>
        </p:nvSpPr>
        <p:spPr>
          <a:xfrm>
            <a:off x="603251" y="10432288"/>
            <a:ext cx="1295400" cy="215443"/>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13" name="Text Placeholder 3">
            <a:extLst>
              <a:ext uri="{FF2B5EF4-FFF2-40B4-BE49-F238E27FC236}">
                <a16:creationId xmlns:a16="http://schemas.microsoft.com/office/drawing/2014/main" id="{26FB4913-1BE1-2E46-929D-DB8BDFE78D3A}"/>
              </a:ext>
            </a:extLst>
          </p:cNvPr>
          <p:cNvSpPr>
            <a:spLocks noGrp="1"/>
          </p:cNvSpPr>
          <p:nvPr>
            <p:ph type="body" sz="quarter" idx="18" hasCustomPrompt="1"/>
          </p:nvPr>
        </p:nvSpPr>
        <p:spPr>
          <a:xfrm>
            <a:off x="2216150" y="10340974"/>
            <a:ext cx="4495801"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2992404389"/>
      </p:ext>
    </p:extLst>
  </p:cSld>
  <p:clrMapOvr>
    <a:masterClrMapping/>
  </p:clrMapOvr>
  <p:extLst>
    <p:ext uri="{DCECCB84-F9BA-43D5-87BE-67443E8EF086}">
      <p15:sldGuideLst xmlns:p15="http://schemas.microsoft.com/office/powerpoint/2012/main">
        <p15:guide id="1" orient="horz" pos="643" userDrawn="1">
          <p15:clr>
            <a:srgbClr val="FBAE40"/>
          </p15:clr>
        </p15:guide>
        <p15:guide id="4" orient="horz" pos="6519" userDrawn="1">
          <p15:clr>
            <a:srgbClr val="FBAE40"/>
          </p15:clr>
        </p15:guide>
        <p15:guide id="14" orient="horz" pos="1021" userDrawn="1">
          <p15:clr>
            <a:srgbClr val="FBAE4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10 AES Internal [3 Column]">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12777" y="502922"/>
            <a:ext cx="6086475" cy="507831"/>
          </a:xfrm>
        </p:spPr>
        <p:txBody>
          <a:bodyPr>
            <a:noAutofit/>
          </a:bodyPr>
          <a:lstStyle>
            <a:lvl1pPr marL="0">
              <a:spcBef>
                <a:spcPts val="0"/>
              </a:spcBef>
              <a:defRPr sz="3499" kern="1200" spc="-10" baseline="0">
                <a:latin typeface="Arial" charset="0"/>
                <a:ea typeface="Arial" charset="0"/>
                <a:cs typeface="Arial" charset="0"/>
              </a:defRPr>
            </a:lvl1pPr>
          </a:lstStyle>
          <a:p>
            <a:pPr lvl="0"/>
            <a:r>
              <a:rPr lang="en-US"/>
              <a:t>Title</a:t>
            </a:r>
          </a:p>
        </p:txBody>
      </p:sp>
      <p:sp>
        <p:nvSpPr>
          <p:cNvPr id="3" name="Text Placeholder 2"/>
          <p:cNvSpPr>
            <a:spLocks noGrp="1"/>
          </p:cNvSpPr>
          <p:nvPr>
            <p:ph type="body" sz="quarter" idx="12" hasCustomPrompt="1"/>
          </p:nvPr>
        </p:nvSpPr>
        <p:spPr>
          <a:xfrm>
            <a:off x="612647" y="3216276"/>
            <a:ext cx="6086602" cy="796297"/>
          </a:xfrm>
        </p:spPr>
        <p:txBody>
          <a:bodyPr tIns="9144">
            <a:noAutofit/>
          </a:bodyPr>
          <a:lstStyle>
            <a:lvl1pPr marL="0">
              <a:lnSpc>
                <a:spcPts val="6599"/>
              </a:lnSpc>
              <a:spcBef>
                <a:spcPts val="96"/>
              </a:spcBef>
              <a:defRPr sz="7000" kern="1200" spc="-10" baseline="0">
                <a:latin typeface="Arial" charset="0"/>
                <a:ea typeface="Arial" charset="0"/>
                <a:cs typeface="Arial" charset="0"/>
              </a:defRPr>
            </a:lvl1pPr>
          </a:lstStyle>
          <a:p>
            <a:pPr lvl="0"/>
            <a:r>
              <a:rPr lang="en-US"/>
              <a:t>One line title</a:t>
            </a:r>
          </a:p>
        </p:txBody>
      </p:sp>
      <p:sp>
        <p:nvSpPr>
          <p:cNvPr id="35" name="Text Placeholder 2">
            <a:extLst>
              <a:ext uri="{FF2B5EF4-FFF2-40B4-BE49-F238E27FC236}">
                <a16:creationId xmlns:a16="http://schemas.microsoft.com/office/drawing/2014/main" id="{78502A1C-BCEF-384C-9745-9D5B0FD62839}"/>
              </a:ext>
            </a:extLst>
          </p:cNvPr>
          <p:cNvSpPr>
            <a:spLocks noGrp="1"/>
          </p:cNvSpPr>
          <p:nvPr>
            <p:ph type="body" sz="quarter" idx="16" hasCustomPrompt="1"/>
          </p:nvPr>
        </p:nvSpPr>
        <p:spPr>
          <a:xfrm>
            <a:off x="7004052" y="3216276"/>
            <a:ext cx="6095999" cy="796297"/>
          </a:xfrm>
        </p:spPr>
        <p:txBody>
          <a:bodyPr tIns="9144">
            <a:noAutofit/>
          </a:bodyPr>
          <a:lstStyle>
            <a:lvl1pPr marL="0">
              <a:lnSpc>
                <a:spcPts val="6599"/>
              </a:lnSpc>
              <a:spcBef>
                <a:spcPts val="96"/>
              </a:spcBef>
              <a:defRPr sz="7000" kern="1200" spc="-10" baseline="0">
                <a:latin typeface="Arial" charset="0"/>
                <a:ea typeface="Arial" charset="0"/>
                <a:cs typeface="Arial" charset="0"/>
              </a:defRPr>
            </a:lvl1pPr>
          </a:lstStyle>
          <a:p>
            <a:pPr lvl="0"/>
            <a:r>
              <a:rPr lang="en-US"/>
              <a:t>One line title</a:t>
            </a:r>
          </a:p>
        </p:txBody>
      </p:sp>
      <p:sp>
        <p:nvSpPr>
          <p:cNvPr id="36" name="Text Placeholder 2">
            <a:extLst>
              <a:ext uri="{FF2B5EF4-FFF2-40B4-BE49-F238E27FC236}">
                <a16:creationId xmlns:a16="http://schemas.microsoft.com/office/drawing/2014/main" id="{3CF9CAE1-5FB6-6B47-8749-2507ADCE005D}"/>
              </a:ext>
            </a:extLst>
          </p:cNvPr>
          <p:cNvSpPr>
            <a:spLocks noGrp="1"/>
          </p:cNvSpPr>
          <p:nvPr>
            <p:ph type="body" sz="quarter" idx="17" hasCustomPrompt="1"/>
          </p:nvPr>
        </p:nvSpPr>
        <p:spPr>
          <a:xfrm>
            <a:off x="13414247" y="3216276"/>
            <a:ext cx="6086604" cy="796297"/>
          </a:xfrm>
        </p:spPr>
        <p:txBody>
          <a:bodyPr tIns="9144">
            <a:noAutofit/>
          </a:bodyPr>
          <a:lstStyle>
            <a:lvl1pPr marL="0">
              <a:lnSpc>
                <a:spcPts val="6599"/>
              </a:lnSpc>
              <a:spcBef>
                <a:spcPts val="96"/>
              </a:spcBef>
              <a:defRPr sz="7000" kern="1200" spc="-10" baseline="0">
                <a:latin typeface="Arial" charset="0"/>
                <a:ea typeface="Arial" charset="0"/>
                <a:cs typeface="Arial" charset="0"/>
              </a:defRPr>
            </a:lvl1pPr>
          </a:lstStyle>
          <a:p>
            <a:pPr lvl="0"/>
            <a:r>
              <a:rPr lang="en-US"/>
              <a:t>One line title</a:t>
            </a:r>
          </a:p>
        </p:txBody>
      </p:sp>
      <p:pic>
        <p:nvPicPr>
          <p:cNvPr id="31" name="Picture 30" descr="A picture containing wheel&#10;&#10;Description automatically generated">
            <a:extLst>
              <a:ext uri="{FF2B5EF4-FFF2-40B4-BE49-F238E27FC236}">
                <a16:creationId xmlns:a16="http://schemas.microsoft.com/office/drawing/2014/main" id="{C1BE46A8-5E78-D540-B7A4-A3ABB3FA147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53761" y="10360154"/>
            <a:ext cx="841247" cy="328121"/>
          </a:xfrm>
          <a:prstGeom prst="rect">
            <a:avLst/>
          </a:prstGeom>
        </p:spPr>
      </p:pic>
      <p:sp>
        <p:nvSpPr>
          <p:cNvPr id="15" name="Text Placeholder 3">
            <a:extLst>
              <a:ext uri="{FF2B5EF4-FFF2-40B4-BE49-F238E27FC236}">
                <a16:creationId xmlns:a16="http://schemas.microsoft.com/office/drawing/2014/main" id="{E1385658-B7C9-D440-949B-D94D13F17529}"/>
              </a:ext>
            </a:extLst>
          </p:cNvPr>
          <p:cNvSpPr>
            <a:spLocks noGrp="1"/>
          </p:cNvSpPr>
          <p:nvPr>
            <p:ph type="body" sz="quarter" idx="14"/>
          </p:nvPr>
        </p:nvSpPr>
        <p:spPr>
          <a:xfrm>
            <a:off x="612648" y="4517138"/>
            <a:ext cx="6086604" cy="5837239"/>
          </a:xfrm>
        </p:spPr>
        <p:txBody>
          <a:bodyPr>
            <a:norm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79" indent="-457179">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6" name="Text Placeholder 3">
            <a:extLst>
              <a:ext uri="{FF2B5EF4-FFF2-40B4-BE49-F238E27FC236}">
                <a16:creationId xmlns:a16="http://schemas.microsoft.com/office/drawing/2014/main" id="{0AEE4267-A41A-5140-83CE-41FEC5712908}"/>
              </a:ext>
            </a:extLst>
          </p:cNvPr>
          <p:cNvSpPr>
            <a:spLocks noGrp="1"/>
          </p:cNvSpPr>
          <p:nvPr>
            <p:ph type="body" sz="quarter" idx="18"/>
          </p:nvPr>
        </p:nvSpPr>
        <p:spPr>
          <a:xfrm>
            <a:off x="6992492" y="4517138"/>
            <a:ext cx="6096001" cy="5837239"/>
          </a:xfrm>
        </p:spPr>
        <p:txBody>
          <a:bodyPr>
            <a:norm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79" indent="-457179">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7" name="Text Placeholder 3">
            <a:extLst>
              <a:ext uri="{FF2B5EF4-FFF2-40B4-BE49-F238E27FC236}">
                <a16:creationId xmlns:a16="http://schemas.microsoft.com/office/drawing/2014/main" id="{E62572B3-F251-1D45-8BFA-4003EE285280}"/>
              </a:ext>
            </a:extLst>
          </p:cNvPr>
          <p:cNvSpPr>
            <a:spLocks noGrp="1"/>
          </p:cNvSpPr>
          <p:nvPr>
            <p:ph type="body" sz="quarter" idx="19"/>
          </p:nvPr>
        </p:nvSpPr>
        <p:spPr>
          <a:xfrm>
            <a:off x="13391134" y="4517138"/>
            <a:ext cx="6086604" cy="5837239"/>
          </a:xfrm>
        </p:spPr>
        <p:txBody>
          <a:bodyPr>
            <a:norm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79" indent="-457179">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3" name="Holder 6">
            <a:extLst>
              <a:ext uri="{FF2B5EF4-FFF2-40B4-BE49-F238E27FC236}">
                <a16:creationId xmlns:a16="http://schemas.microsoft.com/office/drawing/2014/main" id="{097D15B3-42A8-6D4C-ABF7-5CA7BA9BCAE0}"/>
              </a:ext>
            </a:extLst>
          </p:cNvPr>
          <p:cNvSpPr>
            <a:spLocks noGrp="1"/>
          </p:cNvSpPr>
          <p:nvPr>
            <p:ph type="sldNum" sz="quarter" idx="7"/>
          </p:nvPr>
        </p:nvSpPr>
        <p:spPr>
          <a:xfrm>
            <a:off x="603251" y="10432288"/>
            <a:ext cx="1295400" cy="215443"/>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14" name="Text Placeholder 3">
            <a:extLst>
              <a:ext uri="{FF2B5EF4-FFF2-40B4-BE49-F238E27FC236}">
                <a16:creationId xmlns:a16="http://schemas.microsoft.com/office/drawing/2014/main" id="{E59DAEC1-F79B-5447-9B9D-9E08CD7E641A}"/>
              </a:ext>
            </a:extLst>
          </p:cNvPr>
          <p:cNvSpPr>
            <a:spLocks noGrp="1"/>
          </p:cNvSpPr>
          <p:nvPr>
            <p:ph type="body" sz="quarter" idx="20" hasCustomPrompt="1"/>
          </p:nvPr>
        </p:nvSpPr>
        <p:spPr>
          <a:xfrm>
            <a:off x="2216150" y="10340974"/>
            <a:ext cx="4495801"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45319390"/>
      </p:ext>
    </p:extLst>
  </p:cSld>
  <p:clrMapOvr>
    <a:masterClrMapping/>
  </p:clrMapOvr>
  <p:extLst>
    <p:ext uri="{DCECCB84-F9BA-43D5-87BE-67443E8EF086}">
      <p15:sldGuideLst xmlns:p15="http://schemas.microsoft.com/office/powerpoint/2012/main">
        <p15:guide id="4" orient="horz" pos="6519" userDrawn="1">
          <p15:clr>
            <a:srgbClr val="FBAE40"/>
          </p15:clr>
        </p15:guide>
        <p15:guide id="12" orient="horz" pos="2027" userDrawn="1">
          <p15:clr>
            <a:srgbClr val="FBAE40"/>
          </p15:clr>
        </p15:guide>
        <p15:guide id="13" orient="horz" pos="2841" userDrawn="1">
          <p15:clr>
            <a:srgbClr val="FBAE40"/>
          </p15:clr>
        </p15:guide>
        <p15:guide id="14" orient="horz" pos="1017" userDrawn="1">
          <p15:clr>
            <a:srgbClr val="FBAE40"/>
          </p15:clr>
        </p15:guide>
        <p15:guide id="17" orient="horz" pos="643" userDrawn="1">
          <p15:clr>
            <a:srgbClr val="FBAE4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11 AES Internal [3 Column Image]">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12777" y="502922"/>
            <a:ext cx="5961761" cy="507831"/>
          </a:xfrm>
        </p:spPr>
        <p:txBody>
          <a:bodyPr>
            <a:noAutofit/>
          </a:bodyPr>
          <a:lstStyle>
            <a:lvl1pPr marL="0">
              <a:spcBef>
                <a:spcPts val="0"/>
              </a:spcBef>
              <a:defRPr sz="3499" kern="1200" spc="-10" baseline="0">
                <a:latin typeface="Arial" charset="0"/>
                <a:ea typeface="Arial" charset="0"/>
                <a:cs typeface="Arial" charset="0"/>
              </a:defRPr>
            </a:lvl1pPr>
          </a:lstStyle>
          <a:p>
            <a:pPr lvl="0"/>
            <a:r>
              <a:rPr lang="en-US"/>
              <a:t>Title</a:t>
            </a:r>
          </a:p>
        </p:txBody>
      </p:sp>
      <p:sp>
        <p:nvSpPr>
          <p:cNvPr id="3" name="Text Placeholder 2"/>
          <p:cNvSpPr>
            <a:spLocks noGrp="1"/>
          </p:cNvSpPr>
          <p:nvPr>
            <p:ph type="body" sz="quarter" idx="12" hasCustomPrompt="1"/>
          </p:nvPr>
        </p:nvSpPr>
        <p:spPr>
          <a:xfrm>
            <a:off x="612647" y="6656832"/>
            <a:ext cx="6086602" cy="1024896"/>
          </a:xfrm>
        </p:spPr>
        <p:txBody>
          <a:bodyPr tIns="9144">
            <a:noAutofit/>
          </a:bodyPr>
          <a:lstStyle>
            <a:lvl1pPr marL="9144">
              <a:lnSpc>
                <a:spcPts val="6599"/>
              </a:lnSpc>
              <a:spcBef>
                <a:spcPts val="0"/>
              </a:spcBef>
              <a:defRPr sz="7000" kern="1200" spc="-10" baseline="0">
                <a:latin typeface="Arial" charset="0"/>
                <a:ea typeface="Arial" charset="0"/>
                <a:cs typeface="Arial" charset="0"/>
              </a:defRPr>
            </a:lvl1pPr>
          </a:lstStyle>
          <a:p>
            <a:pPr lvl="0"/>
            <a:r>
              <a:rPr lang="en-US"/>
              <a:t>One line title</a:t>
            </a:r>
          </a:p>
        </p:txBody>
      </p:sp>
      <p:sp>
        <p:nvSpPr>
          <p:cNvPr id="35" name="Text Placeholder 2">
            <a:extLst>
              <a:ext uri="{FF2B5EF4-FFF2-40B4-BE49-F238E27FC236}">
                <a16:creationId xmlns:a16="http://schemas.microsoft.com/office/drawing/2014/main" id="{78502A1C-BCEF-384C-9745-9D5B0FD62839}"/>
              </a:ext>
            </a:extLst>
          </p:cNvPr>
          <p:cNvSpPr>
            <a:spLocks noGrp="1"/>
          </p:cNvSpPr>
          <p:nvPr>
            <p:ph type="body" sz="quarter" idx="16" hasCustomPrompt="1"/>
          </p:nvPr>
        </p:nvSpPr>
        <p:spPr>
          <a:xfrm>
            <a:off x="7004052" y="6656832"/>
            <a:ext cx="6095999" cy="1024896"/>
          </a:xfrm>
        </p:spPr>
        <p:txBody>
          <a:bodyPr tIns="9144">
            <a:noAutofit/>
          </a:bodyPr>
          <a:lstStyle>
            <a:lvl1pPr marL="9144">
              <a:lnSpc>
                <a:spcPts val="6599"/>
              </a:lnSpc>
              <a:spcBef>
                <a:spcPts val="0"/>
              </a:spcBef>
              <a:defRPr sz="7000" kern="1200" spc="-10" baseline="0">
                <a:latin typeface="Arial" charset="0"/>
                <a:ea typeface="Arial" charset="0"/>
                <a:cs typeface="Arial" charset="0"/>
              </a:defRPr>
            </a:lvl1pPr>
          </a:lstStyle>
          <a:p>
            <a:pPr lvl="0"/>
            <a:r>
              <a:rPr lang="en-US"/>
              <a:t>One line title</a:t>
            </a:r>
          </a:p>
        </p:txBody>
      </p:sp>
      <p:sp>
        <p:nvSpPr>
          <p:cNvPr id="36" name="Text Placeholder 2">
            <a:extLst>
              <a:ext uri="{FF2B5EF4-FFF2-40B4-BE49-F238E27FC236}">
                <a16:creationId xmlns:a16="http://schemas.microsoft.com/office/drawing/2014/main" id="{3CF9CAE1-5FB6-6B47-8749-2507ADCE005D}"/>
              </a:ext>
            </a:extLst>
          </p:cNvPr>
          <p:cNvSpPr>
            <a:spLocks noGrp="1"/>
          </p:cNvSpPr>
          <p:nvPr>
            <p:ph type="body" sz="quarter" idx="17" hasCustomPrompt="1"/>
          </p:nvPr>
        </p:nvSpPr>
        <p:spPr>
          <a:xfrm>
            <a:off x="13404852" y="6656832"/>
            <a:ext cx="6095999" cy="1024896"/>
          </a:xfrm>
        </p:spPr>
        <p:txBody>
          <a:bodyPr tIns="9144">
            <a:noAutofit/>
          </a:bodyPr>
          <a:lstStyle>
            <a:lvl1pPr marL="9144">
              <a:lnSpc>
                <a:spcPts val="6599"/>
              </a:lnSpc>
              <a:spcBef>
                <a:spcPts val="0"/>
              </a:spcBef>
              <a:defRPr sz="7000" kern="1200" spc="-10" baseline="0">
                <a:latin typeface="Arial" charset="0"/>
                <a:ea typeface="Arial" charset="0"/>
                <a:cs typeface="Arial" charset="0"/>
              </a:defRPr>
            </a:lvl1pPr>
          </a:lstStyle>
          <a:p>
            <a:pPr lvl="0"/>
            <a:r>
              <a:rPr lang="en-US"/>
              <a:t>One line title</a:t>
            </a:r>
          </a:p>
        </p:txBody>
      </p:sp>
      <p:pic>
        <p:nvPicPr>
          <p:cNvPr id="18" name="Picture 17" descr="A picture containing wheel&#10;&#10;Description automatically generated">
            <a:extLst>
              <a:ext uri="{FF2B5EF4-FFF2-40B4-BE49-F238E27FC236}">
                <a16:creationId xmlns:a16="http://schemas.microsoft.com/office/drawing/2014/main" id="{C2157615-D9F9-6940-8E15-578A5562F2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53761" y="10360154"/>
            <a:ext cx="841247" cy="328121"/>
          </a:xfrm>
          <a:prstGeom prst="rect">
            <a:avLst/>
          </a:prstGeom>
        </p:spPr>
      </p:pic>
      <p:sp>
        <p:nvSpPr>
          <p:cNvPr id="12" name="Text Placeholder 3">
            <a:extLst>
              <a:ext uri="{FF2B5EF4-FFF2-40B4-BE49-F238E27FC236}">
                <a16:creationId xmlns:a16="http://schemas.microsoft.com/office/drawing/2014/main" id="{0CC0ECDD-BAC6-C443-B041-A212411416E8}"/>
              </a:ext>
            </a:extLst>
          </p:cNvPr>
          <p:cNvSpPr>
            <a:spLocks noGrp="1"/>
          </p:cNvSpPr>
          <p:nvPr>
            <p:ph type="body" sz="quarter" idx="14"/>
          </p:nvPr>
        </p:nvSpPr>
        <p:spPr>
          <a:xfrm>
            <a:off x="612648" y="8093075"/>
            <a:ext cx="6086604" cy="2261299"/>
          </a:xfrm>
        </p:spPr>
        <p:txBody>
          <a:bodyPr>
            <a:no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79" indent="-457179">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3" name="Text Placeholder 3">
            <a:extLst>
              <a:ext uri="{FF2B5EF4-FFF2-40B4-BE49-F238E27FC236}">
                <a16:creationId xmlns:a16="http://schemas.microsoft.com/office/drawing/2014/main" id="{0C45F515-B6F2-2B42-A0E4-EF5C0463849A}"/>
              </a:ext>
            </a:extLst>
          </p:cNvPr>
          <p:cNvSpPr>
            <a:spLocks noGrp="1"/>
          </p:cNvSpPr>
          <p:nvPr>
            <p:ph type="body" sz="quarter" idx="19"/>
          </p:nvPr>
        </p:nvSpPr>
        <p:spPr>
          <a:xfrm>
            <a:off x="13395453" y="8093075"/>
            <a:ext cx="6096001" cy="2261299"/>
          </a:xfrm>
        </p:spPr>
        <p:txBody>
          <a:bodyPr>
            <a:no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79" indent="-457179">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4" name="Text Placeholder 3">
            <a:extLst>
              <a:ext uri="{FF2B5EF4-FFF2-40B4-BE49-F238E27FC236}">
                <a16:creationId xmlns:a16="http://schemas.microsoft.com/office/drawing/2014/main" id="{8EE0980D-BC13-8F42-956B-E113FBFB24CE}"/>
              </a:ext>
            </a:extLst>
          </p:cNvPr>
          <p:cNvSpPr>
            <a:spLocks noGrp="1"/>
          </p:cNvSpPr>
          <p:nvPr>
            <p:ph type="body" sz="quarter" idx="20"/>
          </p:nvPr>
        </p:nvSpPr>
        <p:spPr>
          <a:xfrm>
            <a:off x="6999352" y="8093075"/>
            <a:ext cx="6096001" cy="2261299"/>
          </a:xfrm>
        </p:spPr>
        <p:txBody>
          <a:bodyPr>
            <a:no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79" indent="-457179">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4" name="Picture Placeholder 3">
            <a:extLst>
              <a:ext uri="{FF2B5EF4-FFF2-40B4-BE49-F238E27FC236}">
                <a16:creationId xmlns:a16="http://schemas.microsoft.com/office/drawing/2014/main" id="{B06A6E82-1007-3046-9A83-7E172C222A90}"/>
              </a:ext>
            </a:extLst>
          </p:cNvPr>
          <p:cNvSpPr>
            <a:spLocks noGrp="1"/>
          </p:cNvSpPr>
          <p:nvPr>
            <p:ph type="pic" sz="quarter" idx="21"/>
          </p:nvPr>
        </p:nvSpPr>
        <p:spPr>
          <a:xfrm>
            <a:off x="603251" y="1616076"/>
            <a:ext cx="6095999" cy="4724399"/>
          </a:xfrm>
        </p:spPr>
        <p:txBody>
          <a:bodyPr/>
          <a:lstStyle/>
          <a:p>
            <a:r>
              <a:rPr lang="en-US"/>
              <a:t>Drag picture to placeholder or click icon to add</a:t>
            </a:r>
          </a:p>
        </p:txBody>
      </p:sp>
      <p:sp>
        <p:nvSpPr>
          <p:cNvPr id="16" name="Picture Placeholder 3">
            <a:extLst>
              <a:ext uri="{FF2B5EF4-FFF2-40B4-BE49-F238E27FC236}">
                <a16:creationId xmlns:a16="http://schemas.microsoft.com/office/drawing/2014/main" id="{BA919393-093C-F948-B8CB-0314CBC5A7CF}"/>
              </a:ext>
            </a:extLst>
          </p:cNvPr>
          <p:cNvSpPr>
            <a:spLocks noGrp="1"/>
          </p:cNvSpPr>
          <p:nvPr>
            <p:ph type="pic" sz="quarter" idx="22"/>
          </p:nvPr>
        </p:nvSpPr>
        <p:spPr>
          <a:xfrm>
            <a:off x="7004052" y="1616076"/>
            <a:ext cx="6095999" cy="4724399"/>
          </a:xfrm>
        </p:spPr>
        <p:txBody>
          <a:bodyPr/>
          <a:lstStyle/>
          <a:p>
            <a:r>
              <a:rPr lang="en-US"/>
              <a:t>Drag picture to placeholder or click icon to add</a:t>
            </a:r>
          </a:p>
        </p:txBody>
      </p:sp>
      <p:sp>
        <p:nvSpPr>
          <p:cNvPr id="17" name="Picture Placeholder 3">
            <a:extLst>
              <a:ext uri="{FF2B5EF4-FFF2-40B4-BE49-F238E27FC236}">
                <a16:creationId xmlns:a16="http://schemas.microsoft.com/office/drawing/2014/main" id="{E9449791-FEF1-D843-BAEC-4498C148369E}"/>
              </a:ext>
            </a:extLst>
          </p:cNvPr>
          <p:cNvSpPr>
            <a:spLocks noGrp="1"/>
          </p:cNvSpPr>
          <p:nvPr>
            <p:ph type="pic" sz="quarter" idx="23"/>
          </p:nvPr>
        </p:nvSpPr>
        <p:spPr>
          <a:xfrm>
            <a:off x="13404852" y="1616076"/>
            <a:ext cx="6095999" cy="4724399"/>
          </a:xfrm>
        </p:spPr>
        <p:txBody>
          <a:bodyPr/>
          <a:lstStyle/>
          <a:p>
            <a:r>
              <a:rPr lang="en-US"/>
              <a:t>Drag picture to placeholder or click icon to add</a:t>
            </a:r>
          </a:p>
        </p:txBody>
      </p:sp>
      <p:sp>
        <p:nvSpPr>
          <p:cNvPr id="19" name="Holder 6">
            <a:extLst>
              <a:ext uri="{FF2B5EF4-FFF2-40B4-BE49-F238E27FC236}">
                <a16:creationId xmlns:a16="http://schemas.microsoft.com/office/drawing/2014/main" id="{A8425E57-4C38-AD4D-A99A-FFF14F177D4C}"/>
              </a:ext>
            </a:extLst>
          </p:cNvPr>
          <p:cNvSpPr>
            <a:spLocks noGrp="1"/>
          </p:cNvSpPr>
          <p:nvPr>
            <p:ph type="sldNum" sz="quarter" idx="7"/>
          </p:nvPr>
        </p:nvSpPr>
        <p:spPr>
          <a:xfrm>
            <a:off x="603251" y="10432288"/>
            <a:ext cx="1295400" cy="215443"/>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20" name="Text Placeholder 3">
            <a:extLst>
              <a:ext uri="{FF2B5EF4-FFF2-40B4-BE49-F238E27FC236}">
                <a16:creationId xmlns:a16="http://schemas.microsoft.com/office/drawing/2014/main" id="{083B4DCA-1D25-D441-88B5-74DD837EC8DE}"/>
              </a:ext>
            </a:extLst>
          </p:cNvPr>
          <p:cNvSpPr>
            <a:spLocks noGrp="1"/>
          </p:cNvSpPr>
          <p:nvPr>
            <p:ph type="body" sz="quarter" idx="24" hasCustomPrompt="1"/>
          </p:nvPr>
        </p:nvSpPr>
        <p:spPr>
          <a:xfrm>
            <a:off x="2216150" y="10340974"/>
            <a:ext cx="4495801"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673097615"/>
      </p:ext>
    </p:extLst>
  </p:cSld>
  <p:clrMapOvr>
    <a:masterClrMapping/>
  </p:clrMapOvr>
  <p:extLst>
    <p:ext uri="{DCECCB84-F9BA-43D5-87BE-67443E8EF086}">
      <p15:sldGuideLst xmlns:p15="http://schemas.microsoft.com/office/powerpoint/2012/main">
        <p15:guide id="1" orient="horz" pos="643" userDrawn="1">
          <p15:clr>
            <a:srgbClr val="FBAE40"/>
          </p15:clr>
        </p15:guide>
        <p15:guide id="4" orient="horz" pos="6519" userDrawn="1">
          <p15:clr>
            <a:srgbClr val="FBAE40"/>
          </p15:clr>
        </p15:guide>
        <p15:guide id="13" orient="horz" pos="5097" userDrawn="1">
          <p15:clr>
            <a:srgbClr val="FBAE40"/>
          </p15:clr>
        </p15:guide>
        <p15:guide id="14" orient="horz" pos="1017" userDrawn="1">
          <p15:clr>
            <a:srgbClr val="FBAE40"/>
          </p15:clr>
        </p15:guide>
        <p15:guide id="16" orient="horz" pos="4185" userDrawn="1">
          <p15:clr>
            <a:srgbClr val="FBAE4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12 AES Internal [4 Column Image]">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12777" y="502922"/>
            <a:ext cx="6086475" cy="507831"/>
          </a:xfrm>
        </p:spPr>
        <p:txBody>
          <a:bodyPr/>
          <a:lstStyle>
            <a:lvl1pPr marL="0">
              <a:spcBef>
                <a:spcPts val="0"/>
              </a:spcBef>
              <a:defRPr sz="3499" kern="1200" spc="-10" baseline="0">
                <a:latin typeface="Arial" charset="0"/>
                <a:ea typeface="Arial" charset="0"/>
                <a:cs typeface="Arial" charset="0"/>
              </a:defRPr>
            </a:lvl1pPr>
          </a:lstStyle>
          <a:p>
            <a:pPr lvl="0"/>
            <a:r>
              <a:rPr lang="en-US"/>
              <a:t>Title</a:t>
            </a:r>
          </a:p>
        </p:txBody>
      </p:sp>
      <p:sp>
        <p:nvSpPr>
          <p:cNvPr id="3" name="Text Placeholder 2"/>
          <p:cNvSpPr>
            <a:spLocks noGrp="1"/>
          </p:cNvSpPr>
          <p:nvPr>
            <p:ph type="body" sz="quarter" idx="12" hasCustomPrompt="1"/>
          </p:nvPr>
        </p:nvSpPr>
        <p:spPr>
          <a:xfrm>
            <a:off x="612648" y="5303521"/>
            <a:ext cx="4486402" cy="855619"/>
          </a:xfrm>
        </p:spPr>
        <p:txBody>
          <a:bodyPr tIns="9144">
            <a:normAutofit/>
          </a:bodyPr>
          <a:lstStyle>
            <a:lvl1pPr marL="0">
              <a:lnSpc>
                <a:spcPts val="6599"/>
              </a:lnSpc>
              <a:spcBef>
                <a:spcPts val="0"/>
              </a:spcBef>
              <a:defRPr sz="7000" kern="1200" spc="-10" baseline="0">
                <a:latin typeface="Arial" charset="0"/>
                <a:ea typeface="Arial" charset="0"/>
                <a:cs typeface="Arial" charset="0"/>
              </a:defRPr>
            </a:lvl1pPr>
          </a:lstStyle>
          <a:p>
            <a:pPr lvl="0"/>
            <a:r>
              <a:rPr lang="en-US"/>
              <a:t>Title</a:t>
            </a:r>
          </a:p>
        </p:txBody>
      </p:sp>
      <p:sp>
        <p:nvSpPr>
          <p:cNvPr id="35" name="Text Placeholder 2">
            <a:extLst>
              <a:ext uri="{FF2B5EF4-FFF2-40B4-BE49-F238E27FC236}">
                <a16:creationId xmlns:a16="http://schemas.microsoft.com/office/drawing/2014/main" id="{78502A1C-BCEF-384C-9745-9D5B0FD62839}"/>
              </a:ext>
            </a:extLst>
          </p:cNvPr>
          <p:cNvSpPr>
            <a:spLocks noGrp="1"/>
          </p:cNvSpPr>
          <p:nvPr>
            <p:ph type="body" sz="quarter" idx="16" hasCustomPrompt="1"/>
          </p:nvPr>
        </p:nvSpPr>
        <p:spPr>
          <a:xfrm>
            <a:off x="10211719" y="5303521"/>
            <a:ext cx="4486402" cy="855619"/>
          </a:xfrm>
        </p:spPr>
        <p:txBody>
          <a:bodyPr tIns="9144">
            <a:normAutofit/>
          </a:bodyPr>
          <a:lstStyle>
            <a:lvl1pPr marL="0">
              <a:lnSpc>
                <a:spcPts val="6599"/>
              </a:lnSpc>
              <a:spcBef>
                <a:spcPts val="0"/>
              </a:spcBef>
              <a:defRPr sz="7000" kern="1200" spc="-10" baseline="0">
                <a:latin typeface="Arial" charset="0"/>
                <a:ea typeface="Arial" charset="0"/>
                <a:cs typeface="Arial" charset="0"/>
              </a:defRPr>
            </a:lvl1pPr>
          </a:lstStyle>
          <a:p>
            <a:pPr lvl="0"/>
            <a:r>
              <a:rPr lang="en-US"/>
              <a:t>Title</a:t>
            </a:r>
          </a:p>
        </p:txBody>
      </p:sp>
      <p:sp>
        <p:nvSpPr>
          <p:cNvPr id="36" name="Text Placeholder 2">
            <a:extLst>
              <a:ext uri="{FF2B5EF4-FFF2-40B4-BE49-F238E27FC236}">
                <a16:creationId xmlns:a16="http://schemas.microsoft.com/office/drawing/2014/main" id="{3CF9CAE1-5FB6-6B47-8749-2507ADCE005D}"/>
              </a:ext>
            </a:extLst>
          </p:cNvPr>
          <p:cNvSpPr>
            <a:spLocks noGrp="1"/>
          </p:cNvSpPr>
          <p:nvPr>
            <p:ph type="body" sz="quarter" idx="17" hasCustomPrompt="1"/>
          </p:nvPr>
        </p:nvSpPr>
        <p:spPr>
          <a:xfrm>
            <a:off x="15011402" y="5303521"/>
            <a:ext cx="4486402" cy="855619"/>
          </a:xfrm>
        </p:spPr>
        <p:txBody>
          <a:bodyPr tIns="9144">
            <a:normAutofit/>
          </a:bodyPr>
          <a:lstStyle>
            <a:lvl1pPr marL="0">
              <a:lnSpc>
                <a:spcPts val="6599"/>
              </a:lnSpc>
              <a:spcBef>
                <a:spcPts val="0"/>
              </a:spcBef>
              <a:defRPr sz="7000" kern="1200" spc="-10" baseline="0">
                <a:latin typeface="Arial" charset="0"/>
                <a:ea typeface="Arial" charset="0"/>
                <a:cs typeface="Arial" charset="0"/>
              </a:defRPr>
            </a:lvl1pPr>
          </a:lstStyle>
          <a:p>
            <a:pPr lvl="0"/>
            <a:r>
              <a:rPr lang="en-US"/>
              <a:t>Title</a:t>
            </a:r>
          </a:p>
        </p:txBody>
      </p:sp>
      <p:sp>
        <p:nvSpPr>
          <p:cNvPr id="31" name="Text Placeholder 2">
            <a:extLst>
              <a:ext uri="{FF2B5EF4-FFF2-40B4-BE49-F238E27FC236}">
                <a16:creationId xmlns:a16="http://schemas.microsoft.com/office/drawing/2014/main" id="{AA76F70D-96D0-104C-A023-D33CFDD6DAD3}"/>
              </a:ext>
            </a:extLst>
          </p:cNvPr>
          <p:cNvSpPr>
            <a:spLocks noGrp="1"/>
          </p:cNvSpPr>
          <p:nvPr>
            <p:ph type="body" sz="quarter" idx="22" hasCustomPrompt="1"/>
          </p:nvPr>
        </p:nvSpPr>
        <p:spPr>
          <a:xfrm>
            <a:off x="5405984" y="5303521"/>
            <a:ext cx="4486402" cy="855619"/>
          </a:xfrm>
        </p:spPr>
        <p:txBody>
          <a:bodyPr tIns="9144">
            <a:normAutofit/>
          </a:bodyPr>
          <a:lstStyle>
            <a:lvl1pPr marL="0">
              <a:lnSpc>
                <a:spcPts val="6599"/>
              </a:lnSpc>
              <a:spcBef>
                <a:spcPts val="0"/>
              </a:spcBef>
              <a:defRPr sz="7000" kern="1200" spc="-10" baseline="0">
                <a:latin typeface="Arial" charset="0"/>
                <a:ea typeface="Arial" charset="0"/>
                <a:cs typeface="Arial" charset="0"/>
              </a:defRPr>
            </a:lvl1pPr>
          </a:lstStyle>
          <a:p>
            <a:pPr lvl="0"/>
            <a:r>
              <a:rPr lang="en-US"/>
              <a:t>Title</a:t>
            </a:r>
          </a:p>
        </p:txBody>
      </p:sp>
      <p:pic>
        <p:nvPicPr>
          <p:cNvPr id="58" name="Picture 57" descr="A picture containing wheel&#10;&#10;Description automatically generated">
            <a:extLst>
              <a:ext uri="{FF2B5EF4-FFF2-40B4-BE49-F238E27FC236}">
                <a16:creationId xmlns:a16="http://schemas.microsoft.com/office/drawing/2014/main" id="{C45FBAE5-9C69-3D4D-8D0B-EB30E418B7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53761" y="10360154"/>
            <a:ext cx="841247" cy="328121"/>
          </a:xfrm>
          <a:prstGeom prst="rect">
            <a:avLst/>
          </a:prstGeom>
        </p:spPr>
      </p:pic>
      <p:sp>
        <p:nvSpPr>
          <p:cNvPr id="43" name="Text Placeholder 3">
            <a:extLst>
              <a:ext uri="{FF2B5EF4-FFF2-40B4-BE49-F238E27FC236}">
                <a16:creationId xmlns:a16="http://schemas.microsoft.com/office/drawing/2014/main" id="{F17BD89D-839A-7F43-BFE4-3C3D5BC8386C}"/>
              </a:ext>
            </a:extLst>
          </p:cNvPr>
          <p:cNvSpPr>
            <a:spLocks noGrp="1"/>
          </p:cNvSpPr>
          <p:nvPr>
            <p:ph type="body" sz="quarter" idx="14"/>
          </p:nvPr>
        </p:nvSpPr>
        <p:spPr>
          <a:xfrm>
            <a:off x="615997" y="6583682"/>
            <a:ext cx="4482607" cy="3779838"/>
          </a:xfrm>
        </p:spPr>
        <p:txBody>
          <a:bodyPr>
            <a:norm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79" indent="-457179">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44" name="Text Placeholder 3">
            <a:extLst>
              <a:ext uri="{FF2B5EF4-FFF2-40B4-BE49-F238E27FC236}">
                <a16:creationId xmlns:a16="http://schemas.microsoft.com/office/drawing/2014/main" id="{33812876-F3D0-BF4A-ABF9-0D0626AF4A5F}"/>
              </a:ext>
            </a:extLst>
          </p:cNvPr>
          <p:cNvSpPr>
            <a:spLocks noGrp="1"/>
          </p:cNvSpPr>
          <p:nvPr>
            <p:ph type="body" sz="quarter" idx="23"/>
          </p:nvPr>
        </p:nvSpPr>
        <p:spPr>
          <a:xfrm>
            <a:off x="5405228" y="6583682"/>
            <a:ext cx="4482607" cy="3779838"/>
          </a:xfrm>
        </p:spPr>
        <p:txBody>
          <a:bodyPr>
            <a:norm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79" indent="-457179">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59" name="Text Placeholder 3">
            <a:extLst>
              <a:ext uri="{FF2B5EF4-FFF2-40B4-BE49-F238E27FC236}">
                <a16:creationId xmlns:a16="http://schemas.microsoft.com/office/drawing/2014/main" id="{A0301BE8-9C73-E74B-9FBD-9CB850EE3814}"/>
              </a:ext>
            </a:extLst>
          </p:cNvPr>
          <p:cNvSpPr>
            <a:spLocks noGrp="1"/>
          </p:cNvSpPr>
          <p:nvPr>
            <p:ph type="body" sz="quarter" idx="24"/>
          </p:nvPr>
        </p:nvSpPr>
        <p:spPr>
          <a:xfrm>
            <a:off x="10206853" y="6583682"/>
            <a:ext cx="4482607" cy="3779838"/>
          </a:xfrm>
        </p:spPr>
        <p:txBody>
          <a:bodyPr>
            <a:norm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79" indent="-457179">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60" name="Text Placeholder 3">
            <a:extLst>
              <a:ext uri="{FF2B5EF4-FFF2-40B4-BE49-F238E27FC236}">
                <a16:creationId xmlns:a16="http://schemas.microsoft.com/office/drawing/2014/main" id="{65512032-830E-4547-A341-F62A78C8D2F0}"/>
              </a:ext>
            </a:extLst>
          </p:cNvPr>
          <p:cNvSpPr>
            <a:spLocks noGrp="1"/>
          </p:cNvSpPr>
          <p:nvPr>
            <p:ph type="body" sz="quarter" idx="25"/>
          </p:nvPr>
        </p:nvSpPr>
        <p:spPr>
          <a:xfrm>
            <a:off x="15002426" y="6583682"/>
            <a:ext cx="4482607" cy="3779838"/>
          </a:xfrm>
        </p:spPr>
        <p:txBody>
          <a:bodyPr>
            <a:norm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79" indent="-457179">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5" name="Picture Placeholder 3">
            <a:extLst>
              <a:ext uri="{FF2B5EF4-FFF2-40B4-BE49-F238E27FC236}">
                <a16:creationId xmlns:a16="http://schemas.microsoft.com/office/drawing/2014/main" id="{6EC01602-C819-B34F-9755-157899670401}"/>
              </a:ext>
            </a:extLst>
          </p:cNvPr>
          <p:cNvSpPr>
            <a:spLocks noGrp="1"/>
          </p:cNvSpPr>
          <p:nvPr>
            <p:ph type="pic" sz="quarter" idx="21"/>
          </p:nvPr>
        </p:nvSpPr>
        <p:spPr>
          <a:xfrm>
            <a:off x="603250" y="1616075"/>
            <a:ext cx="4482607" cy="3262904"/>
          </a:xfrm>
        </p:spPr>
        <p:txBody>
          <a:bodyPr/>
          <a:lstStyle/>
          <a:p>
            <a:r>
              <a:rPr lang="en-US"/>
              <a:t>Drag picture to placeholder or click icon to add</a:t>
            </a:r>
          </a:p>
        </p:txBody>
      </p:sp>
      <p:sp>
        <p:nvSpPr>
          <p:cNvPr id="16" name="Picture Placeholder 3">
            <a:extLst>
              <a:ext uri="{FF2B5EF4-FFF2-40B4-BE49-F238E27FC236}">
                <a16:creationId xmlns:a16="http://schemas.microsoft.com/office/drawing/2014/main" id="{9A26958C-B51A-144D-BBBB-32201A2BDD5F}"/>
              </a:ext>
            </a:extLst>
          </p:cNvPr>
          <p:cNvSpPr>
            <a:spLocks noGrp="1"/>
          </p:cNvSpPr>
          <p:nvPr>
            <p:ph type="pic" sz="quarter" idx="26"/>
          </p:nvPr>
        </p:nvSpPr>
        <p:spPr>
          <a:xfrm>
            <a:off x="5403851" y="1616075"/>
            <a:ext cx="4482607" cy="3262904"/>
          </a:xfrm>
        </p:spPr>
        <p:txBody>
          <a:bodyPr/>
          <a:lstStyle/>
          <a:p>
            <a:r>
              <a:rPr lang="en-US"/>
              <a:t>Drag picture to placeholder or click icon to add</a:t>
            </a:r>
          </a:p>
        </p:txBody>
      </p:sp>
      <p:sp>
        <p:nvSpPr>
          <p:cNvPr id="17" name="Picture Placeholder 3">
            <a:extLst>
              <a:ext uri="{FF2B5EF4-FFF2-40B4-BE49-F238E27FC236}">
                <a16:creationId xmlns:a16="http://schemas.microsoft.com/office/drawing/2014/main" id="{8D8F022D-5556-254C-A105-8AB0AD2A5F9A}"/>
              </a:ext>
            </a:extLst>
          </p:cNvPr>
          <p:cNvSpPr>
            <a:spLocks noGrp="1"/>
          </p:cNvSpPr>
          <p:nvPr>
            <p:ph type="pic" sz="quarter" idx="27"/>
          </p:nvPr>
        </p:nvSpPr>
        <p:spPr>
          <a:xfrm>
            <a:off x="10204450" y="1616075"/>
            <a:ext cx="4482607" cy="3262904"/>
          </a:xfrm>
        </p:spPr>
        <p:txBody>
          <a:bodyPr/>
          <a:lstStyle/>
          <a:p>
            <a:r>
              <a:rPr lang="en-US"/>
              <a:t>Drag picture to placeholder or click icon to add</a:t>
            </a:r>
          </a:p>
        </p:txBody>
      </p:sp>
      <p:sp>
        <p:nvSpPr>
          <p:cNvPr id="18" name="Picture Placeholder 3">
            <a:extLst>
              <a:ext uri="{FF2B5EF4-FFF2-40B4-BE49-F238E27FC236}">
                <a16:creationId xmlns:a16="http://schemas.microsoft.com/office/drawing/2014/main" id="{6AB2F741-53F4-BE48-A8FC-622B74F66256}"/>
              </a:ext>
            </a:extLst>
          </p:cNvPr>
          <p:cNvSpPr>
            <a:spLocks noGrp="1"/>
          </p:cNvSpPr>
          <p:nvPr>
            <p:ph type="pic" sz="quarter" idx="28"/>
          </p:nvPr>
        </p:nvSpPr>
        <p:spPr>
          <a:xfrm>
            <a:off x="15005051" y="1616075"/>
            <a:ext cx="4482607" cy="3262904"/>
          </a:xfrm>
        </p:spPr>
        <p:txBody>
          <a:bodyPr/>
          <a:lstStyle/>
          <a:p>
            <a:r>
              <a:rPr lang="en-US"/>
              <a:t>Drag picture to placeholder or click icon to add</a:t>
            </a:r>
          </a:p>
        </p:txBody>
      </p:sp>
      <p:sp>
        <p:nvSpPr>
          <p:cNvPr id="19" name="Holder 6">
            <a:extLst>
              <a:ext uri="{FF2B5EF4-FFF2-40B4-BE49-F238E27FC236}">
                <a16:creationId xmlns:a16="http://schemas.microsoft.com/office/drawing/2014/main" id="{AD7DD2E0-71A1-1D4E-9B38-473F805C0EE4}"/>
              </a:ext>
            </a:extLst>
          </p:cNvPr>
          <p:cNvSpPr>
            <a:spLocks noGrp="1"/>
          </p:cNvSpPr>
          <p:nvPr>
            <p:ph type="sldNum" sz="quarter" idx="7"/>
          </p:nvPr>
        </p:nvSpPr>
        <p:spPr>
          <a:xfrm>
            <a:off x="603251" y="10432288"/>
            <a:ext cx="1295400" cy="215443"/>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20" name="Text Placeholder 3">
            <a:extLst>
              <a:ext uri="{FF2B5EF4-FFF2-40B4-BE49-F238E27FC236}">
                <a16:creationId xmlns:a16="http://schemas.microsoft.com/office/drawing/2014/main" id="{B14B79C3-514A-814E-B989-A219DC3ADEBC}"/>
              </a:ext>
            </a:extLst>
          </p:cNvPr>
          <p:cNvSpPr>
            <a:spLocks noGrp="1"/>
          </p:cNvSpPr>
          <p:nvPr>
            <p:ph type="body" sz="quarter" idx="29" hasCustomPrompt="1"/>
          </p:nvPr>
        </p:nvSpPr>
        <p:spPr>
          <a:xfrm>
            <a:off x="2216150" y="10340974"/>
            <a:ext cx="4495801"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2279099625"/>
      </p:ext>
    </p:extLst>
  </p:cSld>
  <p:clrMapOvr>
    <a:masterClrMapping/>
  </p:clrMapOvr>
  <p:extLst>
    <p:ext uri="{DCECCB84-F9BA-43D5-87BE-67443E8EF086}">
      <p15:sldGuideLst xmlns:p15="http://schemas.microsoft.com/office/powerpoint/2012/main">
        <p15:guide id="1" orient="horz" pos="643" userDrawn="1">
          <p15:clr>
            <a:srgbClr val="FBAE40"/>
          </p15:clr>
        </p15:guide>
        <p15:guide id="4" orient="horz" pos="6519" userDrawn="1">
          <p15:clr>
            <a:srgbClr val="FBAE40"/>
          </p15:clr>
        </p15:guide>
        <p15:guide id="12" orient="horz" pos="3321" userDrawn="1">
          <p15:clr>
            <a:srgbClr val="FBAE40"/>
          </p15:clr>
        </p15:guide>
        <p15:guide id="13" orient="horz" pos="4138" userDrawn="1">
          <p15:clr>
            <a:srgbClr val="FBAE40"/>
          </p15:clr>
        </p15:guide>
        <p15:guide id="14" orient="horz" pos="5604" userDrawn="1">
          <p15:clr>
            <a:srgbClr val="FBAE40"/>
          </p15:clr>
        </p15:guide>
        <p15:guide id="17" orient="horz" pos="298" userDrawn="1">
          <p15:clr>
            <a:srgbClr val="FBAE4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13 AES Internal [4 Column]">
    <p:spTree>
      <p:nvGrpSpPr>
        <p:cNvPr id="1" name=""/>
        <p:cNvGrpSpPr/>
        <p:nvPr/>
      </p:nvGrpSpPr>
      <p:grpSpPr>
        <a:xfrm>
          <a:off x="0" y="0"/>
          <a:ext cx="0" cy="0"/>
          <a:chOff x="0" y="0"/>
          <a:chExt cx="0" cy="0"/>
        </a:xfrm>
      </p:grpSpPr>
      <p:sp>
        <p:nvSpPr>
          <p:cNvPr id="25" name="Text Placeholder 3">
            <a:extLst>
              <a:ext uri="{FF2B5EF4-FFF2-40B4-BE49-F238E27FC236}">
                <a16:creationId xmlns:a16="http://schemas.microsoft.com/office/drawing/2014/main" id="{6C723557-140B-294B-883B-2674F360C7CB}"/>
              </a:ext>
            </a:extLst>
          </p:cNvPr>
          <p:cNvSpPr>
            <a:spLocks noGrp="1"/>
          </p:cNvSpPr>
          <p:nvPr>
            <p:ph type="body" sz="quarter" idx="32"/>
          </p:nvPr>
        </p:nvSpPr>
        <p:spPr>
          <a:xfrm>
            <a:off x="10217150" y="6719803"/>
            <a:ext cx="4449826" cy="3611880"/>
          </a:xfrm>
        </p:spPr>
        <p:txBody>
          <a:bodyPr>
            <a:noAutofit/>
          </a:bodyPr>
          <a:lstStyle>
            <a:lvl1pPr marL="731487" indent="-731487">
              <a:spcBef>
                <a:spcPts val="800"/>
              </a:spcBef>
              <a:spcAft>
                <a:spcPts val="800"/>
              </a:spcAft>
              <a:buFont typeface="System Font Regular"/>
              <a:buChar char="→"/>
              <a:defRPr sz="3499" kern="1200" spc="-10" baseline="0">
                <a:latin typeface="Arial" panose="020B0604020202020204" pitchFamily="34" charset="0"/>
                <a:cs typeface="Arial" panose="020B0604020202020204" pitchFamily="34" charset="0"/>
              </a:defRPr>
            </a:lvl1pPr>
            <a:lvl2pPr marL="731487" indent="-731487">
              <a:spcBef>
                <a:spcPts val="0"/>
              </a:spcBef>
              <a:spcAft>
                <a:spcPts val="800"/>
              </a:spcAft>
              <a:buFont typeface="System Font Regular"/>
              <a:buNone/>
              <a:defRPr sz="2399" kern="1200" spc="-10" baseline="0">
                <a:latin typeface="Arial" panose="020B0604020202020204" pitchFamily="34" charset="0"/>
                <a:cs typeface="Arial" panose="020B0604020202020204" pitchFamily="34" charset="0"/>
              </a:defRPr>
            </a:lvl2pPr>
            <a:lvl3pPr marL="731487" indent="0">
              <a:spcBef>
                <a:spcPts val="800"/>
              </a:spcBef>
              <a:spcAft>
                <a:spcPts val="800"/>
              </a:spcAft>
              <a:buFont typeface="System Font Regular"/>
              <a:buNone/>
              <a:defRPr sz="2399">
                <a:solidFill>
                  <a:schemeClr val="tx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7" name="Text Placeholder 6"/>
          <p:cNvSpPr>
            <a:spLocks noGrp="1"/>
          </p:cNvSpPr>
          <p:nvPr>
            <p:ph type="body" sz="quarter" idx="11" hasCustomPrompt="1"/>
          </p:nvPr>
        </p:nvSpPr>
        <p:spPr>
          <a:xfrm>
            <a:off x="612777" y="502922"/>
            <a:ext cx="6086475" cy="507831"/>
          </a:xfrm>
        </p:spPr>
        <p:txBody>
          <a:bodyPr/>
          <a:lstStyle>
            <a:lvl1pPr marL="0">
              <a:spcBef>
                <a:spcPts val="0"/>
              </a:spcBef>
              <a:defRPr sz="3499" kern="1200" spc="-10" baseline="0">
                <a:latin typeface="Arial" charset="0"/>
                <a:ea typeface="Arial" charset="0"/>
                <a:cs typeface="Arial" charset="0"/>
              </a:defRPr>
            </a:lvl1pPr>
          </a:lstStyle>
          <a:p>
            <a:pPr lvl="0"/>
            <a:r>
              <a:rPr lang="en-US"/>
              <a:t>Title</a:t>
            </a:r>
          </a:p>
        </p:txBody>
      </p:sp>
      <p:sp>
        <p:nvSpPr>
          <p:cNvPr id="3" name="Text Placeholder 2"/>
          <p:cNvSpPr>
            <a:spLocks noGrp="1"/>
          </p:cNvSpPr>
          <p:nvPr>
            <p:ph type="body" sz="quarter" idx="12" hasCustomPrompt="1"/>
          </p:nvPr>
        </p:nvSpPr>
        <p:spPr>
          <a:xfrm>
            <a:off x="612648" y="1609346"/>
            <a:ext cx="4486402" cy="1702004"/>
          </a:xfrm>
        </p:spPr>
        <p:txBody>
          <a:bodyPr tIns="9144">
            <a:noAutofit/>
          </a:bodyPr>
          <a:lstStyle>
            <a:lvl1pPr marL="9144">
              <a:lnSpc>
                <a:spcPts val="6599"/>
              </a:lnSpc>
              <a:spcBef>
                <a:spcPts val="0"/>
              </a:spcBef>
              <a:defRPr sz="7000" kern="1200" spc="-10" baseline="0">
                <a:latin typeface="Arial" charset="0"/>
                <a:ea typeface="Arial" charset="0"/>
                <a:cs typeface="Arial" charset="0"/>
              </a:defRPr>
            </a:lvl1pPr>
          </a:lstStyle>
          <a:p>
            <a:pPr lvl="0"/>
            <a:r>
              <a:rPr lang="en-US"/>
              <a:t>Two line title</a:t>
            </a:r>
          </a:p>
        </p:txBody>
      </p:sp>
      <p:sp>
        <p:nvSpPr>
          <p:cNvPr id="35" name="Text Placeholder 2">
            <a:extLst>
              <a:ext uri="{FF2B5EF4-FFF2-40B4-BE49-F238E27FC236}">
                <a16:creationId xmlns:a16="http://schemas.microsoft.com/office/drawing/2014/main" id="{78502A1C-BCEF-384C-9745-9D5B0FD62839}"/>
              </a:ext>
            </a:extLst>
          </p:cNvPr>
          <p:cNvSpPr>
            <a:spLocks noGrp="1"/>
          </p:cNvSpPr>
          <p:nvPr>
            <p:ph type="body" sz="quarter" idx="16" hasCustomPrompt="1"/>
          </p:nvPr>
        </p:nvSpPr>
        <p:spPr>
          <a:xfrm>
            <a:off x="10217153" y="1609346"/>
            <a:ext cx="4449825" cy="1702004"/>
          </a:xfrm>
        </p:spPr>
        <p:txBody>
          <a:bodyPr tIns="9144">
            <a:noAutofit/>
          </a:bodyPr>
          <a:lstStyle>
            <a:lvl1pPr marL="9144">
              <a:lnSpc>
                <a:spcPts val="6599"/>
              </a:lnSpc>
              <a:spcBef>
                <a:spcPts val="0"/>
              </a:spcBef>
              <a:defRPr sz="7000" kern="1200" spc="-10" baseline="0">
                <a:latin typeface="Arial" charset="0"/>
                <a:ea typeface="Arial" charset="0"/>
                <a:cs typeface="Arial" charset="0"/>
              </a:defRPr>
            </a:lvl1pPr>
          </a:lstStyle>
          <a:p>
            <a:pPr lvl="0"/>
            <a:r>
              <a:rPr lang="en-US"/>
              <a:t>Two line title</a:t>
            </a:r>
          </a:p>
        </p:txBody>
      </p:sp>
      <p:sp>
        <p:nvSpPr>
          <p:cNvPr id="36" name="Text Placeholder 2">
            <a:extLst>
              <a:ext uri="{FF2B5EF4-FFF2-40B4-BE49-F238E27FC236}">
                <a16:creationId xmlns:a16="http://schemas.microsoft.com/office/drawing/2014/main" id="{3CF9CAE1-5FB6-6B47-8749-2507ADCE005D}"/>
              </a:ext>
            </a:extLst>
          </p:cNvPr>
          <p:cNvSpPr>
            <a:spLocks noGrp="1"/>
          </p:cNvSpPr>
          <p:nvPr>
            <p:ph type="body" sz="quarter" idx="17" hasCustomPrompt="1"/>
          </p:nvPr>
        </p:nvSpPr>
        <p:spPr>
          <a:xfrm>
            <a:off x="15005049" y="1609346"/>
            <a:ext cx="4489959" cy="1702004"/>
          </a:xfrm>
        </p:spPr>
        <p:txBody>
          <a:bodyPr tIns="9144">
            <a:noAutofit/>
          </a:bodyPr>
          <a:lstStyle>
            <a:lvl1pPr marL="9144">
              <a:lnSpc>
                <a:spcPts val="6599"/>
              </a:lnSpc>
              <a:spcBef>
                <a:spcPts val="0"/>
              </a:spcBef>
              <a:defRPr sz="7000" kern="1200" spc="-10" baseline="0">
                <a:latin typeface="Arial" charset="0"/>
                <a:ea typeface="Arial" charset="0"/>
                <a:cs typeface="Arial" charset="0"/>
              </a:defRPr>
            </a:lvl1pPr>
          </a:lstStyle>
          <a:p>
            <a:pPr lvl="0"/>
            <a:r>
              <a:rPr lang="en-US"/>
              <a:t>Two line title</a:t>
            </a:r>
          </a:p>
        </p:txBody>
      </p:sp>
      <p:sp>
        <p:nvSpPr>
          <p:cNvPr id="31" name="Text Placeholder 2">
            <a:extLst>
              <a:ext uri="{FF2B5EF4-FFF2-40B4-BE49-F238E27FC236}">
                <a16:creationId xmlns:a16="http://schemas.microsoft.com/office/drawing/2014/main" id="{AA76F70D-96D0-104C-A023-D33CFDD6DAD3}"/>
              </a:ext>
            </a:extLst>
          </p:cNvPr>
          <p:cNvSpPr>
            <a:spLocks noGrp="1"/>
          </p:cNvSpPr>
          <p:nvPr>
            <p:ph type="body" sz="quarter" idx="22" hasCustomPrompt="1"/>
          </p:nvPr>
        </p:nvSpPr>
        <p:spPr>
          <a:xfrm>
            <a:off x="5449824" y="1609346"/>
            <a:ext cx="4449826" cy="1702004"/>
          </a:xfrm>
        </p:spPr>
        <p:txBody>
          <a:bodyPr tIns="9144">
            <a:noAutofit/>
          </a:bodyPr>
          <a:lstStyle>
            <a:lvl1pPr marL="9144">
              <a:lnSpc>
                <a:spcPts val="6599"/>
              </a:lnSpc>
              <a:spcBef>
                <a:spcPts val="0"/>
              </a:spcBef>
              <a:defRPr sz="7000" kern="1200" spc="-10" baseline="0">
                <a:latin typeface="Arial" charset="0"/>
                <a:ea typeface="Arial" charset="0"/>
                <a:cs typeface="Arial" charset="0"/>
              </a:defRPr>
            </a:lvl1pPr>
          </a:lstStyle>
          <a:p>
            <a:pPr lvl="0"/>
            <a:r>
              <a:rPr lang="en-US"/>
              <a:t>Two line title</a:t>
            </a:r>
          </a:p>
        </p:txBody>
      </p:sp>
      <p:pic>
        <p:nvPicPr>
          <p:cNvPr id="41" name="Picture 40" descr="A picture containing wheel&#10;&#10;Description automatically generated">
            <a:extLst>
              <a:ext uri="{FF2B5EF4-FFF2-40B4-BE49-F238E27FC236}">
                <a16:creationId xmlns:a16="http://schemas.microsoft.com/office/drawing/2014/main" id="{58984222-93F8-7048-9ECE-5534D90B02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53761" y="10360154"/>
            <a:ext cx="841247" cy="328121"/>
          </a:xfrm>
          <a:prstGeom prst="rect">
            <a:avLst/>
          </a:prstGeom>
        </p:spPr>
      </p:pic>
      <p:sp>
        <p:nvSpPr>
          <p:cNvPr id="20" name="Text Placeholder 3">
            <a:extLst>
              <a:ext uri="{FF2B5EF4-FFF2-40B4-BE49-F238E27FC236}">
                <a16:creationId xmlns:a16="http://schemas.microsoft.com/office/drawing/2014/main" id="{CDBA9D78-C24E-3542-B126-B9D0417DAEF4}"/>
              </a:ext>
            </a:extLst>
          </p:cNvPr>
          <p:cNvSpPr>
            <a:spLocks noGrp="1"/>
          </p:cNvSpPr>
          <p:nvPr>
            <p:ph type="body" sz="quarter" idx="14"/>
          </p:nvPr>
        </p:nvSpPr>
        <p:spPr>
          <a:xfrm>
            <a:off x="612648" y="3671888"/>
            <a:ext cx="4486402" cy="2592387"/>
          </a:xfrm>
        </p:spPr>
        <p:txBody>
          <a:bodyPr>
            <a:no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79" indent="-457179">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1" name="Text Placeholder 3">
            <a:extLst>
              <a:ext uri="{FF2B5EF4-FFF2-40B4-BE49-F238E27FC236}">
                <a16:creationId xmlns:a16="http://schemas.microsoft.com/office/drawing/2014/main" id="{E507EFF1-AFB5-6443-9951-68BA61759451}"/>
              </a:ext>
            </a:extLst>
          </p:cNvPr>
          <p:cNvSpPr>
            <a:spLocks noGrp="1"/>
          </p:cNvSpPr>
          <p:nvPr>
            <p:ph type="body" sz="quarter" idx="29"/>
          </p:nvPr>
        </p:nvSpPr>
        <p:spPr>
          <a:xfrm>
            <a:off x="5449824" y="3671888"/>
            <a:ext cx="4449826" cy="2592387"/>
          </a:xfrm>
        </p:spPr>
        <p:txBody>
          <a:bodyPr>
            <a:no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79" indent="-457179">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2" name="Text Placeholder 3">
            <a:extLst>
              <a:ext uri="{FF2B5EF4-FFF2-40B4-BE49-F238E27FC236}">
                <a16:creationId xmlns:a16="http://schemas.microsoft.com/office/drawing/2014/main" id="{D9D058CD-3278-2748-B4B3-C06320E484E1}"/>
              </a:ext>
            </a:extLst>
          </p:cNvPr>
          <p:cNvSpPr>
            <a:spLocks noGrp="1"/>
          </p:cNvSpPr>
          <p:nvPr>
            <p:ph type="body" sz="quarter" idx="30"/>
          </p:nvPr>
        </p:nvSpPr>
        <p:spPr>
          <a:xfrm>
            <a:off x="10217152" y="3671888"/>
            <a:ext cx="4449826" cy="2592387"/>
          </a:xfrm>
        </p:spPr>
        <p:txBody>
          <a:bodyPr>
            <a:no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79" indent="-457179">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3" name="Text Placeholder 3">
            <a:extLst>
              <a:ext uri="{FF2B5EF4-FFF2-40B4-BE49-F238E27FC236}">
                <a16:creationId xmlns:a16="http://schemas.microsoft.com/office/drawing/2014/main" id="{0F275BCE-FC74-0A46-A675-0F617C1130ED}"/>
              </a:ext>
            </a:extLst>
          </p:cNvPr>
          <p:cNvSpPr>
            <a:spLocks noGrp="1"/>
          </p:cNvSpPr>
          <p:nvPr>
            <p:ph type="body" sz="quarter" idx="31"/>
          </p:nvPr>
        </p:nvSpPr>
        <p:spPr>
          <a:xfrm>
            <a:off x="15005049" y="3671888"/>
            <a:ext cx="4489959" cy="2592387"/>
          </a:xfrm>
        </p:spPr>
        <p:txBody>
          <a:bodyPr>
            <a:no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79" indent="-457179">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7" name="Text Placeholder 3">
            <a:extLst>
              <a:ext uri="{FF2B5EF4-FFF2-40B4-BE49-F238E27FC236}">
                <a16:creationId xmlns:a16="http://schemas.microsoft.com/office/drawing/2014/main" id="{02606580-C414-C44C-B66A-A3091B3247B6}"/>
              </a:ext>
            </a:extLst>
          </p:cNvPr>
          <p:cNvSpPr>
            <a:spLocks noGrp="1"/>
          </p:cNvSpPr>
          <p:nvPr>
            <p:ph type="body" sz="quarter" idx="33"/>
          </p:nvPr>
        </p:nvSpPr>
        <p:spPr>
          <a:xfrm>
            <a:off x="5449824" y="6719803"/>
            <a:ext cx="4449826" cy="3611880"/>
          </a:xfrm>
        </p:spPr>
        <p:txBody>
          <a:bodyPr>
            <a:noAutofit/>
          </a:bodyPr>
          <a:lstStyle>
            <a:lvl1pPr marL="731487" indent="-731487">
              <a:spcBef>
                <a:spcPts val="800"/>
              </a:spcBef>
              <a:spcAft>
                <a:spcPts val="800"/>
              </a:spcAft>
              <a:buFont typeface="System Font Regular"/>
              <a:buChar char="→"/>
              <a:defRPr sz="3499" kern="1200" spc="-10" baseline="0">
                <a:latin typeface="Arial" panose="020B0604020202020204" pitchFamily="34" charset="0"/>
                <a:cs typeface="Arial" panose="020B0604020202020204" pitchFamily="34" charset="0"/>
              </a:defRPr>
            </a:lvl1pPr>
            <a:lvl2pPr marL="731487" indent="-731487">
              <a:spcBef>
                <a:spcPts val="0"/>
              </a:spcBef>
              <a:spcAft>
                <a:spcPts val="800"/>
              </a:spcAft>
              <a:buFont typeface="System Font Regular"/>
              <a:buNone/>
              <a:defRPr sz="2399" kern="1200" spc="-10" baseline="0">
                <a:latin typeface="Arial" panose="020B0604020202020204" pitchFamily="34" charset="0"/>
                <a:cs typeface="Arial" panose="020B0604020202020204" pitchFamily="34" charset="0"/>
              </a:defRPr>
            </a:lvl2pPr>
            <a:lvl3pPr marL="731487" indent="0">
              <a:spcBef>
                <a:spcPts val="800"/>
              </a:spcBef>
              <a:spcAft>
                <a:spcPts val="800"/>
              </a:spcAft>
              <a:buFont typeface="System Font Regular"/>
              <a:buNone/>
              <a:defRPr sz="2399">
                <a:solidFill>
                  <a:schemeClr val="tx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28" name="Text Placeholder 3">
            <a:extLst>
              <a:ext uri="{FF2B5EF4-FFF2-40B4-BE49-F238E27FC236}">
                <a16:creationId xmlns:a16="http://schemas.microsoft.com/office/drawing/2014/main" id="{7B4EB9E0-49C9-E34E-A023-1A9483B06B8C}"/>
              </a:ext>
            </a:extLst>
          </p:cNvPr>
          <p:cNvSpPr>
            <a:spLocks noGrp="1"/>
          </p:cNvSpPr>
          <p:nvPr>
            <p:ph type="body" sz="quarter" idx="34"/>
          </p:nvPr>
        </p:nvSpPr>
        <p:spPr>
          <a:xfrm>
            <a:off x="612648" y="6719803"/>
            <a:ext cx="4486402" cy="3611880"/>
          </a:xfrm>
        </p:spPr>
        <p:txBody>
          <a:bodyPr>
            <a:noAutofit/>
          </a:bodyPr>
          <a:lstStyle>
            <a:lvl1pPr marL="731487" indent="-731487">
              <a:spcBef>
                <a:spcPts val="800"/>
              </a:spcBef>
              <a:spcAft>
                <a:spcPts val="800"/>
              </a:spcAft>
              <a:buFont typeface="System Font Regular"/>
              <a:buChar char="→"/>
              <a:defRPr sz="3499" kern="1200" spc="-10" baseline="0">
                <a:latin typeface="Arial" panose="020B0604020202020204" pitchFamily="34" charset="0"/>
                <a:cs typeface="Arial" panose="020B0604020202020204" pitchFamily="34" charset="0"/>
              </a:defRPr>
            </a:lvl1pPr>
            <a:lvl2pPr marL="731487" indent="-731487">
              <a:spcBef>
                <a:spcPts val="0"/>
              </a:spcBef>
              <a:spcAft>
                <a:spcPts val="800"/>
              </a:spcAft>
              <a:buFont typeface="System Font Regular"/>
              <a:buNone/>
              <a:defRPr sz="2399" kern="1200" spc="-10" baseline="0">
                <a:latin typeface="Arial" panose="020B0604020202020204" pitchFamily="34" charset="0"/>
                <a:cs typeface="Arial" panose="020B0604020202020204" pitchFamily="34" charset="0"/>
              </a:defRPr>
            </a:lvl2pPr>
            <a:lvl3pPr marL="731487" indent="0">
              <a:spcBef>
                <a:spcPts val="800"/>
              </a:spcBef>
              <a:spcAft>
                <a:spcPts val="800"/>
              </a:spcAft>
              <a:buFont typeface="System Font Regular"/>
              <a:buNone/>
              <a:defRPr sz="2399">
                <a:solidFill>
                  <a:schemeClr val="tx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42" name="Text Placeholder 3">
            <a:extLst>
              <a:ext uri="{FF2B5EF4-FFF2-40B4-BE49-F238E27FC236}">
                <a16:creationId xmlns:a16="http://schemas.microsoft.com/office/drawing/2014/main" id="{90CDAACA-09B9-C346-9A39-627C1D8A9014}"/>
              </a:ext>
            </a:extLst>
          </p:cNvPr>
          <p:cNvSpPr>
            <a:spLocks noGrp="1"/>
          </p:cNvSpPr>
          <p:nvPr>
            <p:ph type="body" sz="quarter" idx="35"/>
          </p:nvPr>
        </p:nvSpPr>
        <p:spPr>
          <a:xfrm>
            <a:off x="15005049" y="6719803"/>
            <a:ext cx="4489959" cy="3611880"/>
          </a:xfrm>
        </p:spPr>
        <p:txBody>
          <a:bodyPr>
            <a:noAutofit/>
          </a:bodyPr>
          <a:lstStyle>
            <a:lvl1pPr marL="731487" indent="-731487">
              <a:spcBef>
                <a:spcPts val="800"/>
              </a:spcBef>
              <a:spcAft>
                <a:spcPts val="800"/>
              </a:spcAft>
              <a:buFont typeface="System Font Regular"/>
              <a:buChar char="→"/>
              <a:defRPr sz="3499" kern="1200" spc="-10" baseline="0">
                <a:latin typeface="Arial" panose="020B0604020202020204" pitchFamily="34" charset="0"/>
                <a:cs typeface="Arial" panose="020B0604020202020204" pitchFamily="34" charset="0"/>
              </a:defRPr>
            </a:lvl1pPr>
            <a:lvl2pPr marL="731487" indent="-731487">
              <a:spcBef>
                <a:spcPts val="0"/>
              </a:spcBef>
              <a:spcAft>
                <a:spcPts val="800"/>
              </a:spcAft>
              <a:buFont typeface="System Font Regular"/>
              <a:buNone/>
              <a:defRPr sz="2399" kern="1200" spc="-10" baseline="0">
                <a:latin typeface="Arial" panose="020B0604020202020204" pitchFamily="34" charset="0"/>
                <a:cs typeface="Arial" panose="020B0604020202020204" pitchFamily="34" charset="0"/>
              </a:defRPr>
            </a:lvl2pPr>
            <a:lvl3pPr marL="731487" indent="0">
              <a:spcBef>
                <a:spcPts val="800"/>
              </a:spcBef>
              <a:spcAft>
                <a:spcPts val="800"/>
              </a:spcAft>
              <a:buFont typeface="System Font Regular"/>
              <a:buNone/>
              <a:defRPr sz="2399">
                <a:solidFill>
                  <a:schemeClr val="tx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19" name="Holder 6">
            <a:extLst>
              <a:ext uri="{FF2B5EF4-FFF2-40B4-BE49-F238E27FC236}">
                <a16:creationId xmlns:a16="http://schemas.microsoft.com/office/drawing/2014/main" id="{672AB3D8-585E-B846-AF90-18EE3FECA32D}"/>
              </a:ext>
            </a:extLst>
          </p:cNvPr>
          <p:cNvSpPr>
            <a:spLocks noGrp="1"/>
          </p:cNvSpPr>
          <p:nvPr>
            <p:ph type="sldNum" sz="quarter" idx="7"/>
          </p:nvPr>
        </p:nvSpPr>
        <p:spPr>
          <a:xfrm>
            <a:off x="603251" y="10432288"/>
            <a:ext cx="1295400" cy="215443"/>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26" name="Text Placeholder 3">
            <a:extLst>
              <a:ext uri="{FF2B5EF4-FFF2-40B4-BE49-F238E27FC236}">
                <a16:creationId xmlns:a16="http://schemas.microsoft.com/office/drawing/2014/main" id="{D9DE861A-D6C1-6C4C-A17B-5F1F5338C837}"/>
              </a:ext>
            </a:extLst>
          </p:cNvPr>
          <p:cNvSpPr>
            <a:spLocks noGrp="1"/>
          </p:cNvSpPr>
          <p:nvPr>
            <p:ph type="body" sz="quarter" idx="36" hasCustomPrompt="1"/>
          </p:nvPr>
        </p:nvSpPr>
        <p:spPr>
          <a:xfrm>
            <a:off x="2216150" y="10340974"/>
            <a:ext cx="4495801"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1224672074"/>
      </p:ext>
    </p:extLst>
  </p:cSld>
  <p:clrMapOvr>
    <a:masterClrMapping/>
  </p:clrMapOvr>
  <p:extLst>
    <p:ext uri="{DCECCB84-F9BA-43D5-87BE-67443E8EF086}">
      <p15:sldGuideLst xmlns:p15="http://schemas.microsoft.com/office/powerpoint/2012/main">
        <p15:guide id="1" orient="horz" pos="643" userDrawn="1">
          <p15:clr>
            <a:srgbClr val="FBAE40"/>
          </p15:clr>
        </p15:guide>
        <p15:guide id="4" orient="horz" pos="6519" userDrawn="1">
          <p15:clr>
            <a:srgbClr val="FBAE40"/>
          </p15:clr>
        </p15:guide>
        <p15:guide id="12" orient="horz" pos="4223" userDrawn="1">
          <p15:clr>
            <a:srgbClr val="FBAE40"/>
          </p15:clr>
        </p15:guide>
        <p15:guide id="13" orient="horz" pos="2314" userDrawn="1">
          <p15:clr>
            <a:srgbClr val="FBAE40"/>
          </p15:clr>
        </p15:guide>
        <p15:guide id="14" orient="horz" pos="1004" userDrawn="1">
          <p15:clr>
            <a:srgbClr val="FBAE4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14 AES Internal [6 Column]">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12775" y="502922"/>
            <a:ext cx="6086472" cy="507831"/>
          </a:xfrm>
        </p:spPr>
        <p:txBody>
          <a:bodyPr>
            <a:noAutofit/>
          </a:bodyPr>
          <a:lstStyle>
            <a:lvl1pPr marL="0">
              <a:spcBef>
                <a:spcPts val="0"/>
              </a:spcBef>
              <a:defRPr sz="3499" kern="1200" spc="-10" baseline="0">
                <a:latin typeface="Arial" charset="0"/>
                <a:ea typeface="Arial" charset="0"/>
                <a:cs typeface="Arial" charset="0"/>
              </a:defRPr>
            </a:lvl1pPr>
          </a:lstStyle>
          <a:p>
            <a:pPr lvl="0"/>
            <a:r>
              <a:rPr lang="en-US"/>
              <a:t>Title</a:t>
            </a:r>
          </a:p>
        </p:txBody>
      </p:sp>
      <p:sp>
        <p:nvSpPr>
          <p:cNvPr id="3" name="Text Placeholder 2"/>
          <p:cNvSpPr>
            <a:spLocks noGrp="1"/>
          </p:cNvSpPr>
          <p:nvPr>
            <p:ph type="body" sz="quarter" idx="12" hasCustomPrompt="1"/>
          </p:nvPr>
        </p:nvSpPr>
        <p:spPr>
          <a:xfrm>
            <a:off x="612648" y="1554480"/>
            <a:ext cx="6086600" cy="987964"/>
          </a:xfrm>
        </p:spPr>
        <p:txBody>
          <a:bodyPr tIns="64008">
            <a:noAutofit/>
          </a:bodyPr>
          <a:lstStyle>
            <a:lvl1pPr marL="0">
              <a:lnSpc>
                <a:spcPct val="100000"/>
              </a:lnSpc>
              <a:spcBef>
                <a:spcPts val="500"/>
              </a:spcBef>
              <a:defRPr sz="3499" kern="1200" spc="-10" baseline="0">
                <a:latin typeface="Arial" charset="0"/>
                <a:ea typeface="Arial" charset="0"/>
                <a:cs typeface="Arial" charset="0"/>
              </a:defRPr>
            </a:lvl1pPr>
          </a:lstStyle>
          <a:p>
            <a:pPr lvl="0"/>
            <a:r>
              <a:rPr lang="en-US"/>
              <a:t>Long two </a:t>
            </a:r>
            <a:br>
              <a:rPr lang="en-US"/>
            </a:br>
            <a:r>
              <a:rPr lang="en-US"/>
              <a:t>line title</a:t>
            </a:r>
          </a:p>
        </p:txBody>
      </p:sp>
      <p:sp>
        <p:nvSpPr>
          <p:cNvPr id="35" name="Text Placeholder 2">
            <a:extLst>
              <a:ext uri="{FF2B5EF4-FFF2-40B4-BE49-F238E27FC236}">
                <a16:creationId xmlns:a16="http://schemas.microsoft.com/office/drawing/2014/main" id="{78502A1C-BCEF-384C-9745-9D5B0FD62839}"/>
              </a:ext>
            </a:extLst>
          </p:cNvPr>
          <p:cNvSpPr>
            <a:spLocks noGrp="1"/>
          </p:cNvSpPr>
          <p:nvPr>
            <p:ph type="body" sz="quarter" idx="16" hasCustomPrompt="1"/>
          </p:nvPr>
        </p:nvSpPr>
        <p:spPr>
          <a:xfrm>
            <a:off x="7004051" y="1554480"/>
            <a:ext cx="6095999" cy="987964"/>
          </a:xfrm>
        </p:spPr>
        <p:txBody>
          <a:bodyPr tIns="64008">
            <a:noAutofit/>
          </a:bodyPr>
          <a:lstStyle>
            <a:lvl1pPr marL="0">
              <a:lnSpc>
                <a:spcPct val="100000"/>
              </a:lnSpc>
              <a:spcBef>
                <a:spcPts val="500"/>
              </a:spcBef>
              <a:defRPr sz="3499" kern="1200" spc="-10" baseline="0">
                <a:latin typeface="Arial" charset="0"/>
                <a:ea typeface="Arial" charset="0"/>
                <a:cs typeface="Arial" charset="0"/>
              </a:defRPr>
            </a:lvl1pPr>
          </a:lstStyle>
          <a:p>
            <a:pPr lvl="0"/>
            <a:r>
              <a:rPr lang="en-US"/>
              <a:t>Long two </a:t>
            </a:r>
            <a:br>
              <a:rPr lang="en-US"/>
            </a:br>
            <a:r>
              <a:rPr lang="en-US"/>
              <a:t>line title</a:t>
            </a:r>
          </a:p>
        </p:txBody>
      </p:sp>
      <p:sp>
        <p:nvSpPr>
          <p:cNvPr id="36" name="Text Placeholder 2">
            <a:extLst>
              <a:ext uri="{FF2B5EF4-FFF2-40B4-BE49-F238E27FC236}">
                <a16:creationId xmlns:a16="http://schemas.microsoft.com/office/drawing/2014/main" id="{3CF9CAE1-5FB6-6B47-8749-2507ADCE005D}"/>
              </a:ext>
            </a:extLst>
          </p:cNvPr>
          <p:cNvSpPr>
            <a:spLocks noGrp="1"/>
          </p:cNvSpPr>
          <p:nvPr>
            <p:ph type="body" sz="quarter" idx="17" hasCustomPrompt="1"/>
          </p:nvPr>
        </p:nvSpPr>
        <p:spPr>
          <a:xfrm>
            <a:off x="13404850" y="1554480"/>
            <a:ext cx="6090159" cy="987964"/>
          </a:xfrm>
        </p:spPr>
        <p:txBody>
          <a:bodyPr tIns="64008">
            <a:noAutofit/>
          </a:bodyPr>
          <a:lstStyle>
            <a:lvl1pPr marL="0">
              <a:lnSpc>
                <a:spcPct val="100000"/>
              </a:lnSpc>
              <a:spcBef>
                <a:spcPts val="500"/>
              </a:spcBef>
              <a:defRPr sz="3499" kern="1200" spc="-10" baseline="0">
                <a:latin typeface="Arial" charset="0"/>
                <a:ea typeface="Arial" charset="0"/>
                <a:cs typeface="Arial" charset="0"/>
              </a:defRPr>
            </a:lvl1pPr>
          </a:lstStyle>
          <a:p>
            <a:pPr lvl="0"/>
            <a:r>
              <a:rPr lang="en-US"/>
              <a:t>Long two </a:t>
            </a:r>
            <a:br>
              <a:rPr lang="en-US"/>
            </a:br>
            <a:r>
              <a:rPr lang="en-US"/>
              <a:t>line title</a:t>
            </a:r>
          </a:p>
        </p:txBody>
      </p:sp>
      <p:sp>
        <p:nvSpPr>
          <p:cNvPr id="31" name="Text Placeholder 2">
            <a:extLst>
              <a:ext uri="{FF2B5EF4-FFF2-40B4-BE49-F238E27FC236}">
                <a16:creationId xmlns:a16="http://schemas.microsoft.com/office/drawing/2014/main" id="{85AE1DE9-C4DC-0747-9E4D-B3297B6A5CF4}"/>
              </a:ext>
            </a:extLst>
          </p:cNvPr>
          <p:cNvSpPr>
            <a:spLocks noGrp="1"/>
          </p:cNvSpPr>
          <p:nvPr>
            <p:ph type="body" sz="quarter" idx="22" hasCustomPrompt="1"/>
          </p:nvPr>
        </p:nvSpPr>
        <p:spPr>
          <a:xfrm>
            <a:off x="612648" y="6217919"/>
            <a:ext cx="6086600" cy="987964"/>
          </a:xfrm>
        </p:spPr>
        <p:txBody>
          <a:bodyPr tIns="64008">
            <a:noAutofit/>
          </a:bodyPr>
          <a:lstStyle>
            <a:lvl1pPr marL="0">
              <a:lnSpc>
                <a:spcPct val="100000"/>
              </a:lnSpc>
              <a:spcBef>
                <a:spcPts val="500"/>
              </a:spcBef>
              <a:defRPr sz="3499" kern="1200" spc="-10" baseline="0">
                <a:latin typeface="Arial" charset="0"/>
                <a:ea typeface="Arial" charset="0"/>
                <a:cs typeface="Arial" charset="0"/>
              </a:defRPr>
            </a:lvl1pPr>
          </a:lstStyle>
          <a:p>
            <a:pPr lvl="0"/>
            <a:r>
              <a:rPr lang="en-US"/>
              <a:t>Long two </a:t>
            </a:r>
            <a:br>
              <a:rPr lang="en-US"/>
            </a:br>
            <a:r>
              <a:rPr lang="en-US"/>
              <a:t>line title</a:t>
            </a:r>
          </a:p>
        </p:txBody>
      </p:sp>
      <p:sp>
        <p:nvSpPr>
          <p:cNvPr id="34" name="Text Placeholder 2">
            <a:extLst>
              <a:ext uri="{FF2B5EF4-FFF2-40B4-BE49-F238E27FC236}">
                <a16:creationId xmlns:a16="http://schemas.microsoft.com/office/drawing/2014/main" id="{38B1B4F7-4313-9A48-94FC-A21951398B94}"/>
              </a:ext>
            </a:extLst>
          </p:cNvPr>
          <p:cNvSpPr>
            <a:spLocks noGrp="1"/>
          </p:cNvSpPr>
          <p:nvPr>
            <p:ph type="body" sz="quarter" idx="25" hasCustomPrompt="1"/>
          </p:nvPr>
        </p:nvSpPr>
        <p:spPr>
          <a:xfrm>
            <a:off x="7004051" y="6217919"/>
            <a:ext cx="6095999" cy="987964"/>
          </a:xfrm>
        </p:spPr>
        <p:txBody>
          <a:bodyPr tIns="64008">
            <a:noAutofit/>
          </a:bodyPr>
          <a:lstStyle>
            <a:lvl1pPr marL="0">
              <a:lnSpc>
                <a:spcPct val="100000"/>
              </a:lnSpc>
              <a:spcBef>
                <a:spcPts val="500"/>
              </a:spcBef>
              <a:defRPr sz="3499" kern="1200" spc="-10" baseline="0">
                <a:latin typeface="Arial" charset="0"/>
                <a:ea typeface="Arial" charset="0"/>
                <a:cs typeface="Arial" charset="0"/>
              </a:defRPr>
            </a:lvl1pPr>
          </a:lstStyle>
          <a:p>
            <a:pPr lvl="0"/>
            <a:r>
              <a:rPr lang="en-US"/>
              <a:t>Long two </a:t>
            </a:r>
            <a:br>
              <a:rPr lang="en-US"/>
            </a:br>
            <a:r>
              <a:rPr lang="en-US"/>
              <a:t>line title</a:t>
            </a:r>
          </a:p>
        </p:txBody>
      </p:sp>
      <p:sp>
        <p:nvSpPr>
          <p:cNvPr id="37" name="Text Placeholder 2">
            <a:extLst>
              <a:ext uri="{FF2B5EF4-FFF2-40B4-BE49-F238E27FC236}">
                <a16:creationId xmlns:a16="http://schemas.microsoft.com/office/drawing/2014/main" id="{30A0D0DA-ECF4-D546-9966-CE4A8AFD937B}"/>
              </a:ext>
            </a:extLst>
          </p:cNvPr>
          <p:cNvSpPr>
            <a:spLocks noGrp="1"/>
          </p:cNvSpPr>
          <p:nvPr>
            <p:ph type="body" sz="quarter" idx="26" hasCustomPrompt="1"/>
          </p:nvPr>
        </p:nvSpPr>
        <p:spPr>
          <a:xfrm>
            <a:off x="13404850" y="6217919"/>
            <a:ext cx="6090159" cy="987964"/>
          </a:xfrm>
        </p:spPr>
        <p:txBody>
          <a:bodyPr tIns="64008">
            <a:noAutofit/>
          </a:bodyPr>
          <a:lstStyle>
            <a:lvl1pPr marL="0">
              <a:lnSpc>
                <a:spcPct val="100000"/>
              </a:lnSpc>
              <a:spcBef>
                <a:spcPts val="500"/>
              </a:spcBef>
              <a:defRPr sz="3499" kern="1200" spc="-10" baseline="0">
                <a:latin typeface="Arial" charset="0"/>
                <a:ea typeface="Arial" charset="0"/>
                <a:cs typeface="Arial" charset="0"/>
              </a:defRPr>
            </a:lvl1pPr>
          </a:lstStyle>
          <a:p>
            <a:pPr lvl="0"/>
            <a:r>
              <a:rPr lang="en-US"/>
              <a:t>Long two </a:t>
            </a:r>
            <a:br>
              <a:rPr lang="en-US"/>
            </a:br>
            <a:r>
              <a:rPr lang="en-US"/>
              <a:t>line title</a:t>
            </a:r>
          </a:p>
        </p:txBody>
      </p:sp>
      <p:pic>
        <p:nvPicPr>
          <p:cNvPr id="46" name="Picture 45" descr="A picture containing wheel&#10;&#10;Description automatically generated">
            <a:extLst>
              <a:ext uri="{FF2B5EF4-FFF2-40B4-BE49-F238E27FC236}">
                <a16:creationId xmlns:a16="http://schemas.microsoft.com/office/drawing/2014/main" id="{E4223E6B-0F11-0342-8303-C9ED1F4047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53761" y="10360154"/>
            <a:ext cx="841247" cy="328121"/>
          </a:xfrm>
          <a:prstGeom prst="rect">
            <a:avLst/>
          </a:prstGeom>
        </p:spPr>
      </p:pic>
      <p:sp>
        <p:nvSpPr>
          <p:cNvPr id="28" name="Text Placeholder 3">
            <a:extLst>
              <a:ext uri="{FF2B5EF4-FFF2-40B4-BE49-F238E27FC236}">
                <a16:creationId xmlns:a16="http://schemas.microsoft.com/office/drawing/2014/main" id="{CB3DD61E-93BD-3B4E-9A3C-A73A593459B0}"/>
              </a:ext>
            </a:extLst>
          </p:cNvPr>
          <p:cNvSpPr>
            <a:spLocks noGrp="1"/>
          </p:cNvSpPr>
          <p:nvPr>
            <p:ph type="body" sz="quarter" idx="29"/>
          </p:nvPr>
        </p:nvSpPr>
        <p:spPr>
          <a:xfrm>
            <a:off x="612647" y="7671817"/>
            <a:ext cx="6086602" cy="2631060"/>
          </a:xfrm>
        </p:spPr>
        <p:txBody>
          <a:bodyPr>
            <a:no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79" indent="-457179">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47" name="Text Placeholder 3">
            <a:extLst>
              <a:ext uri="{FF2B5EF4-FFF2-40B4-BE49-F238E27FC236}">
                <a16:creationId xmlns:a16="http://schemas.microsoft.com/office/drawing/2014/main" id="{273BB677-CF77-3443-83E9-67F96FE1D5BD}"/>
              </a:ext>
            </a:extLst>
          </p:cNvPr>
          <p:cNvSpPr>
            <a:spLocks noGrp="1"/>
          </p:cNvSpPr>
          <p:nvPr>
            <p:ph type="body" sz="quarter" idx="30"/>
          </p:nvPr>
        </p:nvSpPr>
        <p:spPr>
          <a:xfrm>
            <a:off x="7004052" y="7671817"/>
            <a:ext cx="6095999" cy="2631060"/>
          </a:xfrm>
        </p:spPr>
        <p:txBody>
          <a:bodyPr>
            <a:no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79" indent="-457179">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48" name="Text Placeholder 3">
            <a:extLst>
              <a:ext uri="{FF2B5EF4-FFF2-40B4-BE49-F238E27FC236}">
                <a16:creationId xmlns:a16="http://schemas.microsoft.com/office/drawing/2014/main" id="{85A78AD6-DDEA-B94C-8CDE-8EBD70BE2504}"/>
              </a:ext>
            </a:extLst>
          </p:cNvPr>
          <p:cNvSpPr>
            <a:spLocks noGrp="1"/>
          </p:cNvSpPr>
          <p:nvPr>
            <p:ph type="body" sz="quarter" idx="31"/>
          </p:nvPr>
        </p:nvSpPr>
        <p:spPr>
          <a:xfrm>
            <a:off x="13404851" y="7671817"/>
            <a:ext cx="6090159" cy="2631060"/>
          </a:xfrm>
        </p:spPr>
        <p:txBody>
          <a:bodyPr>
            <a:no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79" indent="-457179">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49" name="Text Placeholder 3">
            <a:extLst>
              <a:ext uri="{FF2B5EF4-FFF2-40B4-BE49-F238E27FC236}">
                <a16:creationId xmlns:a16="http://schemas.microsoft.com/office/drawing/2014/main" id="{BA4202AB-2831-C540-8D23-D37E42B301DF}"/>
              </a:ext>
            </a:extLst>
          </p:cNvPr>
          <p:cNvSpPr>
            <a:spLocks noGrp="1"/>
          </p:cNvSpPr>
          <p:nvPr>
            <p:ph type="body" sz="quarter" idx="32"/>
          </p:nvPr>
        </p:nvSpPr>
        <p:spPr>
          <a:xfrm>
            <a:off x="612647" y="3000064"/>
            <a:ext cx="6086602" cy="2631060"/>
          </a:xfrm>
        </p:spPr>
        <p:txBody>
          <a:bodyPr>
            <a:no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79" indent="-457179">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50" name="Text Placeholder 3">
            <a:extLst>
              <a:ext uri="{FF2B5EF4-FFF2-40B4-BE49-F238E27FC236}">
                <a16:creationId xmlns:a16="http://schemas.microsoft.com/office/drawing/2014/main" id="{F7A92D07-F8E0-BF47-BF8A-45D79F48529A}"/>
              </a:ext>
            </a:extLst>
          </p:cNvPr>
          <p:cNvSpPr>
            <a:spLocks noGrp="1"/>
          </p:cNvSpPr>
          <p:nvPr>
            <p:ph type="body" sz="quarter" idx="33"/>
          </p:nvPr>
        </p:nvSpPr>
        <p:spPr>
          <a:xfrm>
            <a:off x="7004052" y="3000064"/>
            <a:ext cx="6095999" cy="2631060"/>
          </a:xfrm>
        </p:spPr>
        <p:txBody>
          <a:bodyPr>
            <a:no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79" indent="-457179">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51" name="Text Placeholder 3">
            <a:extLst>
              <a:ext uri="{FF2B5EF4-FFF2-40B4-BE49-F238E27FC236}">
                <a16:creationId xmlns:a16="http://schemas.microsoft.com/office/drawing/2014/main" id="{0790FE8D-1A26-C246-9C82-5A5EFC7F88DE}"/>
              </a:ext>
            </a:extLst>
          </p:cNvPr>
          <p:cNvSpPr>
            <a:spLocks noGrp="1"/>
          </p:cNvSpPr>
          <p:nvPr>
            <p:ph type="body" sz="quarter" idx="34"/>
          </p:nvPr>
        </p:nvSpPr>
        <p:spPr>
          <a:xfrm>
            <a:off x="13404851" y="3000064"/>
            <a:ext cx="6090159" cy="2631060"/>
          </a:xfrm>
        </p:spPr>
        <p:txBody>
          <a:bodyPr>
            <a:no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79" indent="-457179">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9" name="Holder 6">
            <a:extLst>
              <a:ext uri="{FF2B5EF4-FFF2-40B4-BE49-F238E27FC236}">
                <a16:creationId xmlns:a16="http://schemas.microsoft.com/office/drawing/2014/main" id="{C9635295-E32A-C549-AE56-00BF937C60AB}"/>
              </a:ext>
            </a:extLst>
          </p:cNvPr>
          <p:cNvSpPr>
            <a:spLocks noGrp="1"/>
          </p:cNvSpPr>
          <p:nvPr>
            <p:ph type="sldNum" sz="quarter" idx="7"/>
          </p:nvPr>
        </p:nvSpPr>
        <p:spPr>
          <a:xfrm>
            <a:off x="603251" y="10432288"/>
            <a:ext cx="1295400" cy="215443"/>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20" name="Text Placeholder 3">
            <a:extLst>
              <a:ext uri="{FF2B5EF4-FFF2-40B4-BE49-F238E27FC236}">
                <a16:creationId xmlns:a16="http://schemas.microsoft.com/office/drawing/2014/main" id="{E28DE288-1D05-1547-B26F-714639A1DF05}"/>
              </a:ext>
            </a:extLst>
          </p:cNvPr>
          <p:cNvSpPr>
            <a:spLocks noGrp="1"/>
          </p:cNvSpPr>
          <p:nvPr>
            <p:ph type="body" sz="quarter" idx="35" hasCustomPrompt="1"/>
          </p:nvPr>
        </p:nvSpPr>
        <p:spPr>
          <a:xfrm>
            <a:off x="2216150" y="10340974"/>
            <a:ext cx="4495801"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4279373676"/>
      </p:ext>
    </p:extLst>
  </p:cSld>
  <p:clrMapOvr>
    <a:masterClrMapping/>
  </p:clrMapOvr>
  <p:extLst>
    <p:ext uri="{DCECCB84-F9BA-43D5-87BE-67443E8EF086}">
      <p15:sldGuideLst xmlns:p15="http://schemas.microsoft.com/office/powerpoint/2012/main">
        <p15:guide id="4" orient="horz" pos="6491" userDrawn="1">
          <p15:clr>
            <a:srgbClr val="FBAE40"/>
          </p15:clr>
        </p15:guide>
        <p15:guide id="13" orient="horz" pos="1882" userDrawn="1">
          <p15:clr>
            <a:srgbClr val="FBAE40"/>
          </p15:clr>
        </p15:guide>
        <p15:guide id="14" orient="horz" pos="970" userDrawn="1">
          <p15:clr>
            <a:srgbClr val="FBAE40"/>
          </p15:clr>
        </p15:guide>
        <p15:guide id="17" orient="horz" pos="4837" userDrawn="1">
          <p15:clr>
            <a:srgbClr val="FBAE40"/>
          </p15:clr>
        </p15:guide>
        <p15:guide id="20" orient="horz" pos="3917" userDrawn="1">
          <p15:clr>
            <a:srgbClr val="FBAE40"/>
          </p15:clr>
        </p15:guide>
        <p15:guide id="21" orient="horz" pos="1611" userDrawn="1">
          <p15:clr>
            <a:srgbClr val="FBAE40"/>
          </p15:clr>
        </p15:guide>
        <p15:guide id="22" orient="horz" pos="4545" userDrawn="1">
          <p15:clr>
            <a:srgbClr val="FBAE40"/>
          </p15:clr>
        </p15:guide>
        <p15:guide id="23" orient="horz" pos="643" userDrawn="1">
          <p15:clr>
            <a:srgbClr val="FBAE4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15 AES Internal [6 Grid Image]">
    <p:spTree>
      <p:nvGrpSpPr>
        <p:cNvPr id="1" name=""/>
        <p:cNvGrpSpPr/>
        <p:nvPr/>
      </p:nvGrpSpPr>
      <p:grpSpPr>
        <a:xfrm>
          <a:off x="0" y="0"/>
          <a:ext cx="0" cy="0"/>
          <a:chOff x="0" y="0"/>
          <a:chExt cx="0" cy="0"/>
        </a:xfrm>
      </p:grpSpPr>
      <p:sp>
        <p:nvSpPr>
          <p:cNvPr id="74" name="object 9">
            <a:extLst>
              <a:ext uri="{FF2B5EF4-FFF2-40B4-BE49-F238E27FC236}">
                <a16:creationId xmlns:a16="http://schemas.microsoft.com/office/drawing/2014/main" id="{2FB943FF-8B77-BA40-897F-995F9B88CB58}"/>
              </a:ext>
            </a:extLst>
          </p:cNvPr>
          <p:cNvSpPr/>
          <p:nvPr userDrawn="1"/>
        </p:nvSpPr>
        <p:spPr>
          <a:xfrm>
            <a:off x="6919401" y="5806441"/>
            <a:ext cx="6272530" cy="4217035"/>
          </a:xfrm>
          <a:custGeom>
            <a:avLst/>
            <a:gdLst/>
            <a:ahLst/>
            <a:cxnLst/>
            <a:rect l="l" t="t" r="r" b="b"/>
            <a:pathLst>
              <a:path w="6272530" h="4217034">
                <a:moveTo>
                  <a:pt x="0" y="4216740"/>
                </a:moveTo>
                <a:lnTo>
                  <a:pt x="6272060" y="4216740"/>
                </a:lnTo>
                <a:lnTo>
                  <a:pt x="6272060" y="0"/>
                </a:lnTo>
                <a:lnTo>
                  <a:pt x="0" y="0"/>
                </a:lnTo>
                <a:lnTo>
                  <a:pt x="0" y="4216740"/>
                </a:lnTo>
                <a:close/>
              </a:path>
            </a:pathLst>
          </a:custGeom>
          <a:solidFill>
            <a:srgbClr val="F5F5F5"/>
          </a:solidFill>
        </p:spPr>
        <p:txBody>
          <a:bodyPr wrap="square" lIns="0" tIns="0" rIns="0" bIns="0" rtlCol="0"/>
          <a:lstStyle/>
          <a:p>
            <a:endParaRPr sz="1100"/>
          </a:p>
        </p:txBody>
      </p:sp>
      <p:sp>
        <p:nvSpPr>
          <p:cNvPr id="7" name="Text Placeholder 6"/>
          <p:cNvSpPr>
            <a:spLocks noGrp="1"/>
          </p:cNvSpPr>
          <p:nvPr>
            <p:ph type="body" sz="quarter" idx="11" hasCustomPrompt="1"/>
          </p:nvPr>
        </p:nvSpPr>
        <p:spPr>
          <a:xfrm>
            <a:off x="612777" y="502922"/>
            <a:ext cx="6086475" cy="507831"/>
          </a:xfrm>
        </p:spPr>
        <p:txBody>
          <a:bodyPr>
            <a:noAutofit/>
          </a:bodyPr>
          <a:lstStyle>
            <a:lvl1pPr marL="0">
              <a:spcBef>
                <a:spcPts val="0"/>
              </a:spcBef>
              <a:defRPr sz="3499" kern="1200" spc="-10" baseline="0">
                <a:latin typeface="Arial" charset="0"/>
                <a:ea typeface="Arial" charset="0"/>
                <a:cs typeface="Arial" charset="0"/>
              </a:defRPr>
            </a:lvl1pPr>
          </a:lstStyle>
          <a:p>
            <a:pPr lvl="0"/>
            <a:r>
              <a:rPr lang="en-US"/>
              <a:t>Title</a:t>
            </a:r>
          </a:p>
        </p:txBody>
      </p:sp>
      <p:sp>
        <p:nvSpPr>
          <p:cNvPr id="58" name="object 2">
            <a:extLst>
              <a:ext uri="{FF2B5EF4-FFF2-40B4-BE49-F238E27FC236}">
                <a16:creationId xmlns:a16="http://schemas.microsoft.com/office/drawing/2014/main" id="{6BB95872-F51B-D049-8879-0CA8E559C6D6}"/>
              </a:ext>
            </a:extLst>
          </p:cNvPr>
          <p:cNvSpPr/>
          <p:nvPr userDrawn="1"/>
        </p:nvSpPr>
        <p:spPr>
          <a:xfrm>
            <a:off x="612648" y="1618489"/>
            <a:ext cx="6272530" cy="4217035"/>
          </a:xfrm>
          <a:custGeom>
            <a:avLst/>
            <a:gdLst/>
            <a:ahLst/>
            <a:cxnLst/>
            <a:rect l="l" t="t" r="r" b="b"/>
            <a:pathLst>
              <a:path w="6272530" h="4217035">
                <a:moveTo>
                  <a:pt x="0" y="4216740"/>
                </a:moveTo>
                <a:lnTo>
                  <a:pt x="6272060" y="4216740"/>
                </a:lnTo>
                <a:lnTo>
                  <a:pt x="6272060" y="0"/>
                </a:lnTo>
                <a:lnTo>
                  <a:pt x="0" y="0"/>
                </a:lnTo>
                <a:lnTo>
                  <a:pt x="0" y="4216740"/>
                </a:lnTo>
                <a:close/>
              </a:path>
            </a:pathLst>
          </a:custGeom>
          <a:solidFill>
            <a:srgbClr val="F5F5F5"/>
          </a:solidFill>
        </p:spPr>
        <p:txBody>
          <a:bodyPr wrap="square" lIns="0" tIns="0" rIns="0" bIns="0" rtlCol="0"/>
          <a:lstStyle/>
          <a:p>
            <a:endParaRPr sz="1100" spc="-10" baseline="0"/>
          </a:p>
        </p:txBody>
      </p:sp>
      <p:sp>
        <p:nvSpPr>
          <p:cNvPr id="60" name="object 4">
            <a:extLst>
              <a:ext uri="{FF2B5EF4-FFF2-40B4-BE49-F238E27FC236}">
                <a16:creationId xmlns:a16="http://schemas.microsoft.com/office/drawing/2014/main" id="{686A7363-E8B5-374F-99FC-667EB0953A7E}"/>
              </a:ext>
            </a:extLst>
          </p:cNvPr>
          <p:cNvSpPr/>
          <p:nvPr userDrawn="1"/>
        </p:nvSpPr>
        <p:spPr>
          <a:xfrm>
            <a:off x="13198550" y="1618489"/>
            <a:ext cx="6272530" cy="4217035"/>
          </a:xfrm>
          <a:custGeom>
            <a:avLst/>
            <a:gdLst/>
            <a:ahLst/>
            <a:cxnLst/>
            <a:rect l="l" t="t" r="r" b="b"/>
            <a:pathLst>
              <a:path w="6272530" h="4217035">
                <a:moveTo>
                  <a:pt x="0" y="4216740"/>
                </a:moveTo>
                <a:lnTo>
                  <a:pt x="6272060" y="4216740"/>
                </a:lnTo>
                <a:lnTo>
                  <a:pt x="6272060" y="0"/>
                </a:lnTo>
                <a:lnTo>
                  <a:pt x="0" y="0"/>
                </a:lnTo>
                <a:lnTo>
                  <a:pt x="0" y="4216740"/>
                </a:lnTo>
                <a:close/>
              </a:path>
            </a:pathLst>
          </a:custGeom>
          <a:solidFill>
            <a:srgbClr val="F5F5F5"/>
          </a:solidFill>
        </p:spPr>
        <p:txBody>
          <a:bodyPr wrap="square" lIns="0" tIns="0" rIns="0" bIns="0" rtlCol="0"/>
          <a:lstStyle/>
          <a:p>
            <a:endParaRPr sz="1100"/>
          </a:p>
        </p:txBody>
      </p:sp>
      <p:sp>
        <p:nvSpPr>
          <p:cNvPr id="4" name="Text Placeholder 3">
            <a:extLst>
              <a:ext uri="{FF2B5EF4-FFF2-40B4-BE49-F238E27FC236}">
                <a16:creationId xmlns:a16="http://schemas.microsoft.com/office/drawing/2014/main" id="{D2975924-3337-DC45-A059-6916F5829F99}"/>
              </a:ext>
            </a:extLst>
          </p:cNvPr>
          <p:cNvSpPr>
            <a:spLocks noGrp="1"/>
          </p:cNvSpPr>
          <p:nvPr>
            <p:ph type="body" sz="quarter" idx="12" hasCustomPrompt="1"/>
          </p:nvPr>
        </p:nvSpPr>
        <p:spPr>
          <a:xfrm>
            <a:off x="935037" y="1837945"/>
            <a:ext cx="2563814" cy="669414"/>
          </a:xfrm>
        </p:spPr>
        <p:txBody>
          <a:bodyPr>
            <a:noAutofit/>
          </a:bodyPr>
          <a:lstStyle>
            <a:lvl1pPr marL="9144">
              <a:lnSpc>
                <a:spcPct val="100000"/>
              </a:lnSpc>
              <a:spcBef>
                <a:spcPts val="101"/>
              </a:spcBef>
              <a:defRPr sz="2399" kern="1200" spc="49" baseline="0">
                <a:latin typeface="Arial" panose="020B0604020202020204" pitchFamily="34" charset="0"/>
                <a:cs typeface="Arial" panose="020B0604020202020204" pitchFamily="34" charset="0"/>
              </a:defRPr>
            </a:lvl1pPr>
          </a:lstStyle>
          <a:p>
            <a:pPr lvl="0"/>
            <a:r>
              <a:rPr lang="en-US"/>
              <a:t>Title</a:t>
            </a:r>
          </a:p>
        </p:txBody>
      </p:sp>
      <p:sp>
        <p:nvSpPr>
          <p:cNvPr id="75" name="Text Placeholder 3">
            <a:extLst>
              <a:ext uri="{FF2B5EF4-FFF2-40B4-BE49-F238E27FC236}">
                <a16:creationId xmlns:a16="http://schemas.microsoft.com/office/drawing/2014/main" id="{E563CE52-0B2A-FC45-9BA3-B228D534344C}"/>
              </a:ext>
            </a:extLst>
          </p:cNvPr>
          <p:cNvSpPr>
            <a:spLocks noGrp="1"/>
          </p:cNvSpPr>
          <p:nvPr>
            <p:ph type="body" sz="quarter" idx="13" hasCustomPrompt="1"/>
          </p:nvPr>
        </p:nvSpPr>
        <p:spPr>
          <a:xfrm>
            <a:off x="932689" y="6062471"/>
            <a:ext cx="2568210" cy="682238"/>
          </a:xfrm>
        </p:spPr>
        <p:txBody>
          <a:bodyPr>
            <a:noAutofit/>
          </a:bodyPr>
          <a:lstStyle>
            <a:lvl1pPr marL="9144">
              <a:lnSpc>
                <a:spcPct val="100000"/>
              </a:lnSpc>
              <a:spcBef>
                <a:spcPts val="101"/>
              </a:spcBef>
              <a:defRPr sz="2399" kern="1200" spc="49" baseline="0">
                <a:latin typeface="Arial" panose="020B0604020202020204" pitchFamily="34" charset="0"/>
                <a:cs typeface="Arial" panose="020B0604020202020204" pitchFamily="34" charset="0"/>
              </a:defRPr>
            </a:lvl1pPr>
          </a:lstStyle>
          <a:p>
            <a:pPr lvl="0"/>
            <a:r>
              <a:rPr lang="en-US"/>
              <a:t>Title</a:t>
            </a:r>
          </a:p>
        </p:txBody>
      </p:sp>
      <p:sp>
        <p:nvSpPr>
          <p:cNvPr id="76" name="Text Placeholder 3">
            <a:extLst>
              <a:ext uri="{FF2B5EF4-FFF2-40B4-BE49-F238E27FC236}">
                <a16:creationId xmlns:a16="http://schemas.microsoft.com/office/drawing/2014/main" id="{23B0CCAE-3E3E-524A-9978-45E036042434}"/>
              </a:ext>
            </a:extLst>
          </p:cNvPr>
          <p:cNvSpPr>
            <a:spLocks noGrp="1"/>
          </p:cNvSpPr>
          <p:nvPr>
            <p:ph type="body" sz="quarter" idx="14" hasCustomPrompt="1"/>
          </p:nvPr>
        </p:nvSpPr>
        <p:spPr>
          <a:xfrm>
            <a:off x="7223760" y="1837944"/>
            <a:ext cx="2588462" cy="682238"/>
          </a:xfrm>
        </p:spPr>
        <p:txBody>
          <a:bodyPr>
            <a:noAutofit/>
          </a:bodyPr>
          <a:lstStyle>
            <a:lvl1pPr marL="9144">
              <a:lnSpc>
                <a:spcPct val="100000"/>
              </a:lnSpc>
              <a:spcBef>
                <a:spcPts val="101"/>
              </a:spcBef>
              <a:defRPr sz="2399" kern="1200" spc="49" baseline="0">
                <a:latin typeface="Arial" panose="020B0604020202020204" pitchFamily="34" charset="0"/>
                <a:cs typeface="Arial" panose="020B0604020202020204" pitchFamily="34" charset="0"/>
              </a:defRPr>
            </a:lvl1pPr>
          </a:lstStyle>
          <a:p>
            <a:pPr lvl="0"/>
            <a:r>
              <a:rPr lang="en-US"/>
              <a:t>Title</a:t>
            </a:r>
          </a:p>
        </p:txBody>
      </p:sp>
      <p:sp>
        <p:nvSpPr>
          <p:cNvPr id="77" name="Text Placeholder 3">
            <a:extLst>
              <a:ext uri="{FF2B5EF4-FFF2-40B4-BE49-F238E27FC236}">
                <a16:creationId xmlns:a16="http://schemas.microsoft.com/office/drawing/2014/main" id="{991E0909-7CF2-C847-9F00-BEB6C298BEAC}"/>
              </a:ext>
            </a:extLst>
          </p:cNvPr>
          <p:cNvSpPr>
            <a:spLocks noGrp="1"/>
          </p:cNvSpPr>
          <p:nvPr>
            <p:ph type="body" sz="quarter" idx="15" hasCustomPrompt="1"/>
          </p:nvPr>
        </p:nvSpPr>
        <p:spPr>
          <a:xfrm>
            <a:off x="7223760" y="6062471"/>
            <a:ext cx="2588462" cy="682238"/>
          </a:xfrm>
        </p:spPr>
        <p:txBody>
          <a:bodyPr>
            <a:noAutofit/>
          </a:bodyPr>
          <a:lstStyle>
            <a:lvl1pPr marL="9144">
              <a:lnSpc>
                <a:spcPct val="100000"/>
              </a:lnSpc>
              <a:spcBef>
                <a:spcPts val="101"/>
              </a:spcBef>
              <a:defRPr sz="2399" kern="1200" spc="49" baseline="0">
                <a:latin typeface="Arial" panose="020B0604020202020204" pitchFamily="34" charset="0"/>
                <a:cs typeface="Arial" panose="020B0604020202020204" pitchFamily="34" charset="0"/>
              </a:defRPr>
            </a:lvl1pPr>
          </a:lstStyle>
          <a:p>
            <a:pPr lvl="0"/>
            <a:r>
              <a:rPr lang="en-US"/>
              <a:t>Title</a:t>
            </a:r>
          </a:p>
        </p:txBody>
      </p:sp>
      <p:sp>
        <p:nvSpPr>
          <p:cNvPr id="78" name="Text Placeholder 3">
            <a:extLst>
              <a:ext uri="{FF2B5EF4-FFF2-40B4-BE49-F238E27FC236}">
                <a16:creationId xmlns:a16="http://schemas.microsoft.com/office/drawing/2014/main" id="{51CE83B5-6886-844E-8EFD-166FD9A10C66}"/>
              </a:ext>
            </a:extLst>
          </p:cNvPr>
          <p:cNvSpPr>
            <a:spLocks noGrp="1"/>
          </p:cNvSpPr>
          <p:nvPr>
            <p:ph type="body" sz="quarter" idx="16" hasCustomPrompt="1"/>
          </p:nvPr>
        </p:nvSpPr>
        <p:spPr>
          <a:xfrm>
            <a:off x="13496545" y="6062471"/>
            <a:ext cx="2575305" cy="682238"/>
          </a:xfrm>
        </p:spPr>
        <p:txBody>
          <a:bodyPr>
            <a:noAutofit/>
          </a:bodyPr>
          <a:lstStyle>
            <a:lvl1pPr marL="9144">
              <a:lnSpc>
                <a:spcPct val="100000"/>
              </a:lnSpc>
              <a:spcBef>
                <a:spcPts val="101"/>
              </a:spcBef>
              <a:defRPr sz="2399" kern="1200" spc="49" baseline="0">
                <a:latin typeface="Arial" panose="020B0604020202020204" pitchFamily="34" charset="0"/>
                <a:cs typeface="Arial" panose="020B0604020202020204" pitchFamily="34" charset="0"/>
              </a:defRPr>
            </a:lvl1pPr>
          </a:lstStyle>
          <a:p>
            <a:pPr lvl="0"/>
            <a:r>
              <a:rPr lang="en-US"/>
              <a:t>Title</a:t>
            </a:r>
          </a:p>
        </p:txBody>
      </p:sp>
      <p:sp>
        <p:nvSpPr>
          <p:cNvPr id="79" name="Text Placeholder 3">
            <a:extLst>
              <a:ext uri="{FF2B5EF4-FFF2-40B4-BE49-F238E27FC236}">
                <a16:creationId xmlns:a16="http://schemas.microsoft.com/office/drawing/2014/main" id="{99160EDD-353C-D041-809C-866103654C1E}"/>
              </a:ext>
            </a:extLst>
          </p:cNvPr>
          <p:cNvSpPr>
            <a:spLocks noGrp="1"/>
          </p:cNvSpPr>
          <p:nvPr>
            <p:ph type="body" sz="quarter" idx="17" hasCustomPrompt="1"/>
          </p:nvPr>
        </p:nvSpPr>
        <p:spPr>
          <a:xfrm>
            <a:off x="13496545" y="1837944"/>
            <a:ext cx="2575305" cy="682238"/>
          </a:xfrm>
        </p:spPr>
        <p:txBody>
          <a:bodyPr>
            <a:noAutofit/>
          </a:bodyPr>
          <a:lstStyle>
            <a:lvl1pPr marL="9144">
              <a:lnSpc>
                <a:spcPct val="100000"/>
              </a:lnSpc>
              <a:spcBef>
                <a:spcPts val="101"/>
              </a:spcBef>
              <a:defRPr sz="2399" kern="1200" spc="49" baseline="0">
                <a:latin typeface="Arial" panose="020B0604020202020204" pitchFamily="34" charset="0"/>
                <a:cs typeface="Arial" panose="020B0604020202020204" pitchFamily="34" charset="0"/>
              </a:defRPr>
            </a:lvl1pPr>
          </a:lstStyle>
          <a:p>
            <a:pPr lvl="0"/>
            <a:r>
              <a:rPr lang="en-US"/>
              <a:t>Title</a:t>
            </a:r>
          </a:p>
        </p:txBody>
      </p:sp>
      <p:pic>
        <p:nvPicPr>
          <p:cNvPr id="26" name="Picture 25" descr="A picture containing wheel&#10;&#10;Description automatically generated">
            <a:extLst>
              <a:ext uri="{FF2B5EF4-FFF2-40B4-BE49-F238E27FC236}">
                <a16:creationId xmlns:a16="http://schemas.microsoft.com/office/drawing/2014/main" id="{927658FD-7870-8C4E-B863-4E23D5B797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53761" y="10360154"/>
            <a:ext cx="841247" cy="328121"/>
          </a:xfrm>
          <a:prstGeom prst="rect">
            <a:avLst/>
          </a:prstGeom>
        </p:spPr>
      </p:pic>
      <p:sp>
        <p:nvSpPr>
          <p:cNvPr id="3" name="Picture Placeholder 2">
            <a:extLst>
              <a:ext uri="{FF2B5EF4-FFF2-40B4-BE49-F238E27FC236}">
                <a16:creationId xmlns:a16="http://schemas.microsoft.com/office/drawing/2014/main" id="{B5E7D16D-77CA-754B-860C-AC3D1719D9F0}"/>
              </a:ext>
            </a:extLst>
          </p:cNvPr>
          <p:cNvSpPr>
            <a:spLocks noGrp="1"/>
          </p:cNvSpPr>
          <p:nvPr>
            <p:ph type="pic" sz="quarter" idx="18"/>
          </p:nvPr>
        </p:nvSpPr>
        <p:spPr>
          <a:xfrm>
            <a:off x="2203450" y="2301875"/>
            <a:ext cx="2895601" cy="2895599"/>
          </a:xfrm>
        </p:spPr>
        <p:txBody>
          <a:bodyPr/>
          <a:lstStyle/>
          <a:p>
            <a:r>
              <a:rPr lang="en-US"/>
              <a:t>Drag picture to placeholder or click icon to add</a:t>
            </a:r>
          </a:p>
        </p:txBody>
      </p:sp>
      <p:sp>
        <p:nvSpPr>
          <p:cNvPr id="18" name="Picture Placeholder 2">
            <a:extLst>
              <a:ext uri="{FF2B5EF4-FFF2-40B4-BE49-F238E27FC236}">
                <a16:creationId xmlns:a16="http://schemas.microsoft.com/office/drawing/2014/main" id="{DA236BD8-75EF-8444-B8AF-7E2EB9FC37B4}"/>
              </a:ext>
            </a:extLst>
          </p:cNvPr>
          <p:cNvSpPr>
            <a:spLocks noGrp="1"/>
          </p:cNvSpPr>
          <p:nvPr>
            <p:ph type="pic" sz="quarter" idx="19"/>
          </p:nvPr>
        </p:nvSpPr>
        <p:spPr>
          <a:xfrm>
            <a:off x="8604250" y="2301875"/>
            <a:ext cx="2895601" cy="2895599"/>
          </a:xfrm>
        </p:spPr>
        <p:txBody>
          <a:bodyPr/>
          <a:lstStyle/>
          <a:p>
            <a:r>
              <a:rPr lang="en-US"/>
              <a:t>Drag picture to placeholder or click icon to add</a:t>
            </a:r>
          </a:p>
        </p:txBody>
      </p:sp>
      <p:sp>
        <p:nvSpPr>
          <p:cNvPr id="19" name="Picture Placeholder 2">
            <a:extLst>
              <a:ext uri="{FF2B5EF4-FFF2-40B4-BE49-F238E27FC236}">
                <a16:creationId xmlns:a16="http://schemas.microsoft.com/office/drawing/2014/main" id="{2D9BD3E9-72E7-C147-A2D4-859F993768B2}"/>
              </a:ext>
            </a:extLst>
          </p:cNvPr>
          <p:cNvSpPr>
            <a:spLocks noGrp="1"/>
          </p:cNvSpPr>
          <p:nvPr>
            <p:ph type="pic" sz="quarter" idx="20"/>
          </p:nvPr>
        </p:nvSpPr>
        <p:spPr>
          <a:xfrm>
            <a:off x="15005049" y="2301875"/>
            <a:ext cx="2895601" cy="2895599"/>
          </a:xfrm>
        </p:spPr>
        <p:txBody>
          <a:bodyPr/>
          <a:lstStyle/>
          <a:p>
            <a:r>
              <a:rPr lang="en-US"/>
              <a:t>Drag picture to placeholder or click icon to add</a:t>
            </a:r>
          </a:p>
        </p:txBody>
      </p:sp>
      <p:sp>
        <p:nvSpPr>
          <p:cNvPr id="20" name="Picture Placeholder 2">
            <a:extLst>
              <a:ext uri="{FF2B5EF4-FFF2-40B4-BE49-F238E27FC236}">
                <a16:creationId xmlns:a16="http://schemas.microsoft.com/office/drawing/2014/main" id="{40E6A6F4-B474-FF42-BACD-1144AAD2FDFA}"/>
              </a:ext>
            </a:extLst>
          </p:cNvPr>
          <p:cNvSpPr>
            <a:spLocks noGrp="1"/>
          </p:cNvSpPr>
          <p:nvPr>
            <p:ph type="pic" sz="quarter" idx="21"/>
          </p:nvPr>
        </p:nvSpPr>
        <p:spPr>
          <a:xfrm>
            <a:off x="2203450" y="6569075"/>
            <a:ext cx="2895601" cy="2895599"/>
          </a:xfrm>
        </p:spPr>
        <p:txBody>
          <a:bodyPr/>
          <a:lstStyle/>
          <a:p>
            <a:r>
              <a:rPr lang="en-US"/>
              <a:t>Drag picture to placeholder or click icon to add</a:t>
            </a:r>
          </a:p>
        </p:txBody>
      </p:sp>
      <p:sp>
        <p:nvSpPr>
          <p:cNvPr id="21" name="Picture Placeholder 2">
            <a:extLst>
              <a:ext uri="{FF2B5EF4-FFF2-40B4-BE49-F238E27FC236}">
                <a16:creationId xmlns:a16="http://schemas.microsoft.com/office/drawing/2014/main" id="{EB16904F-05C4-FB4E-8E41-DC88FF4657A1}"/>
              </a:ext>
            </a:extLst>
          </p:cNvPr>
          <p:cNvSpPr>
            <a:spLocks noGrp="1"/>
          </p:cNvSpPr>
          <p:nvPr>
            <p:ph type="pic" sz="quarter" idx="22"/>
          </p:nvPr>
        </p:nvSpPr>
        <p:spPr>
          <a:xfrm>
            <a:off x="8604250" y="6569075"/>
            <a:ext cx="2895601" cy="2895599"/>
          </a:xfrm>
        </p:spPr>
        <p:txBody>
          <a:bodyPr/>
          <a:lstStyle/>
          <a:p>
            <a:r>
              <a:rPr lang="en-US"/>
              <a:t>Drag picture to placeholder or click icon to add</a:t>
            </a:r>
          </a:p>
        </p:txBody>
      </p:sp>
      <p:sp>
        <p:nvSpPr>
          <p:cNvPr id="22" name="Picture Placeholder 2">
            <a:extLst>
              <a:ext uri="{FF2B5EF4-FFF2-40B4-BE49-F238E27FC236}">
                <a16:creationId xmlns:a16="http://schemas.microsoft.com/office/drawing/2014/main" id="{0CFDD25B-241C-EE4B-99F8-89DA1BAE6326}"/>
              </a:ext>
            </a:extLst>
          </p:cNvPr>
          <p:cNvSpPr>
            <a:spLocks noGrp="1"/>
          </p:cNvSpPr>
          <p:nvPr>
            <p:ph type="pic" sz="quarter" idx="23"/>
          </p:nvPr>
        </p:nvSpPr>
        <p:spPr>
          <a:xfrm>
            <a:off x="15005049" y="6569075"/>
            <a:ext cx="2895601" cy="2895599"/>
          </a:xfrm>
        </p:spPr>
        <p:txBody>
          <a:bodyPr/>
          <a:lstStyle/>
          <a:p>
            <a:r>
              <a:rPr lang="en-US"/>
              <a:t>Drag picture to placeholder or click icon to add</a:t>
            </a:r>
          </a:p>
        </p:txBody>
      </p:sp>
      <p:sp>
        <p:nvSpPr>
          <p:cNvPr id="23" name="Holder 6">
            <a:extLst>
              <a:ext uri="{FF2B5EF4-FFF2-40B4-BE49-F238E27FC236}">
                <a16:creationId xmlns:a16="http://schemas.microsoft.com/office/drawing/2014/main" id="{EA485649-022B-3946-8A30-C2DD152AFF58}"/>
              </a:ext>
            </a:extLst>
          </p:cNvPr>
          <p:cNvSpPr>
            <a:spLocks noGrp="1"/>
          </p:cNvSpPr>
          <p:nvPr>
            <p:ph type="sldNum" sz="quarter" idx="7"/>
          </p:nvPr>
        </p:nvSpPr>
        <p:spPr>
          <a:xfrm>
            <a:off x="603251" y="10432288"/>
            <a:ext cx="1295400" cy="215443"/>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24" name="Text Placeholder 3">
            <a:extLst>
              <a:ext uri="{FF2B5EF4-FFF2-40B4-BE49-F238E27FC236}">
                <a16:creationId xmlns:a16="http://schemas.microsoft.com/office/drawing/2014/main" id="{A2450B02-C863-3241-B588-316C0DF9B854}"/>
              </a:ext>
            </a:extLst>
          </p:cNvPr>
          <p:cNvSpPr>
            <a:spLocks noGrp="1"/>
          </p:cNvSpPr>
          <p:nvPr>
            <p:ph type="body" sz="quarter" idx="24" hasCustomPrompt="1"/>
          </p:nvPr>
        </p:nvSpPr>
        <p:spPr>
          <a:xfrm>
            <a:off x="2216150" y="10340974"/>
            <a:ext cx="4495801"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11974847"/>
      </p:ext>
    </p:extLst>
  </p:cSld>
  <p:clrMapOvr>
    <a:masterClrMapping/>
  </p:clrMapOvr>
  <p:extLst>
    <p:ext uri="{DCECCB84-F9BA-43D5-87BE-67443E8EF086}">
      <p15:sldGuideLst xmlns:p15="http://schemas.microsoft.com/office/powerpoint/2012/main">
        <p15:guide id="1" orient="horz" pos="298" userDrawn="1">
          <p15:clr>
            <a:srgbClr val="FBAE40"/>
          </p15:clr>
        </p15:guide>
        <p15:guide id="4" orient="horz" pos="6519" userDrawn="1">
          <p15:clr>
            <a:srgbClr val="FBAE40"/>
          </p15:clr>
        </p15:guide>
        <p15:guide id="12" orient="horz" pos="3648" userDrawn="1">
          <p15:clr>
            <a:srgbClr val="FBAE40"/>
          </p15:clr>
        </p15:guide>
        <p15:guide id="13" orient="horz" pos="6309" userDrawn="1">
          <p15:clr>
            <a:srgbClr val="FBAE40"/>
          </p15:clr>
        </p15:guide>
        <p15:guide id="14" orient="horz" pos="1017" userDrawn="1">
          <p15:clr>
            <a:srgbClr val="FBAE40"/>
          </p15:clr>
        </p15:guide>
        <p15:guide id="15" orient="horz" pos="638" userDrawn="1">
          <p15:clr>
            <a:srgbClr val="FBAE4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16 AES Internal [6 Grid Image]">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12777" y="502922"/>
            <a:ext cx="6086475" cy="507831"/>
          </a:xfrm>
        </p:spPr>
        <p:txBody>
          <a:bodyPr>
            <a:noAutofit/>
          </a:bodyPr>
          <a:lstStyle>
            <a:lvl1pPr marL="0">
              <a:spcBef>
                <a:spcPts val="0"/>
              </a:spcBef>
              <a:defRPr sz="3499" kern="1200" spc="-10" baseline="0">
                <a:latin typeface="Arial" charset="0"/>
                <a:ea typeface="Arial" charset="0"/>
                <a:cs typeface="Arial" charset="0"/>
              </a:defRPr>
            </a:lvl1pPr>
          </a:lstStyle>
          <a:p>
            <a:pPr lvl="0"/>
            <a:r>
              <a:rPr lang="en-US"/>
              <a:t>Title</a:t>
            </a:r>
          </a:p>
        </p:txBody>
      </p:sp>
      <p:pic>
        <p:nvPicPr>
          <p:cNvPr id="26" name="Picture 25" descr="A picture containing wheel&#10;&#10;Description automatically generated">
            <a:extLst>
              <a:ext uri="{FF2B5EF4-FFF2-40B4-BE49-F238E27FC236}">
                <a16:creationId xmlns:a16="http://schemas.microsoft.com/office/drawing/2014/main" id="{927658FD-7870-8C4E-B863-4E23D5B797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53761" y="10360154"/>
            <a:ext cx="841247" cy="328121"/>
          </a:xfrm>
          <a:prstGeom prst="rect">
            <a:avLst/>
          </a:prstGeom>
        </p:spPr>
      </p:pic>
      <p:sp>
        <p:nvSpPr>
          <p:cNvPr id="22" name="Holder 6">
            <a:extLst>
              <a:ext uri="{FF2B5EF4-FFF2-40B4-BE49-F238E27FC236}">
                <a16:creationId xmlns:a16="http://schemas.microsoft.com/office/drawing/2014/main" id="{8E1F3504-BD62-B24E-AC65-38655A6B2AD8}"/>
              </a:ext>
            </a:extLst>
          </p:cNvPr>
          <p:cNvSpPr>
            <a:spLocks noGrp="1"/>
          </p:cNvSpPr>
          <p:nvPr>
            <p:ph type="sldNum" sz="quarter" idx="7"/>
          </p:nvPr>
        </p:nvSpPr>
        <p:spPr>
          <a:xfrm>
            <a:off x="603251" y="10432288"/>
            <a:ext cx="1295400" cy="215443"/>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23" name="Text Placeholder 3">
            <a:extLst>
              <a:ext uri="{FF2B5EF4-FFF2-40B4-BE49-F238E27FC236}">
                <a16:creationId xmlns:a16="http://schemas.microsoft.com/office/drawing/2014/main" id="{746E1CB1-F6A0-D145-B486-3814B7531D3A}"/>
              </a:ext>
            </a:extLst>
          </p:cNvPr>
          <p:cNvSpPr>
            <a:spLocks noGrp="1"/>
          </p:cNvSpPr>
          <p:nvPr>
            <p:ph type="body" sz="quarter" idx="24" hasCustomPrompt="1"/>
          </p:nvPr>
        </p:nvSpPr>
        <p:spPr>
          <a:xfrm>
            <a:off x="2216150" y="10340974"/>
            <a:ext cx="4495801"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
        <p:nvSpPr>
          <p:cNvPr id="4" name="Text Placeholder 3">
            <a:extLst>
              <a:ext uri="{FF2B5EF4-FFF2-40B4-BE49-F238E27FC236}">
                <a16:creationId xmlns:a16="http://schemas.microsoft.com/office/drawing/2014/main" id="{D2975924-3337-DC45-A059-6916F5829F99}"/>
              </a:ext>
            </a:extLst>
          </p:cNvPr>
          <p:cNvSpPr>
            <a:spLocks noGrp="1"/>
          </p:cNvSpPr>
          <p:nvPr>
            <p:ph type="body" sz="quarter" idx="12" hasCustomPrompt="1"/>
          </p:nvPr>
        </p:nvSpPr>
        <p:spPr>
          <a:xfrm>
            <a:off x="639356" y="1837945"/>
            <a:ext cx="2563812" cy="669414"/>
          </a:xfrm>
        </p:spPr>
        <p:txBody>
          <a:bodyPr>
            <a:noAutofit/>
          </a:bodyPr>
          <a:lstStyle>
            <a:lvl1pPr marL="9144">
              <a:lnSpc>
                <a:spcPct val="100000"/>
              </a:lnSpc>
              <a:spcBef>
                <a:spcPts val="101"/>
              </a:spcBef>
              <a:defRPr sz="2399" kern="1200" spc="49" baseline="0">
                <a:latin typeface="Arial" panose="020B0604020202020204" pitchFamily="34" charset="0"/>
                <a:cs typeface="Arial" panose="020B0604020202020204" pitchFamily="34" charset="0"/>
              </a:defRPr>
            </a:lvl1pPr>
          </a:lstStyle>
          <a:p>
            <a:pPr lvl="0"/>
            <a:r>
              <a:rPr lang="en-US"/>
              <a:t>Title</a:t>
            </a:r>
          </a:p>
        </p:txBody>
      </p:sp>
      <p:sp>
        <p:nvSpPr>
          <p:cNvPr id="75" name="Text Placeholder 3">
            <a:extLst>
              <a:ext uri="{FF2B5EF4-FFF2-40B4-BE49-F238E27FC236}">
                <a16:creationId xmlns:a16="http://schemas.microsoft.com/office/drawing/2014/main" id="{E563CE52-0B2A-FC45-9BA3-B228D534344C}"/>
              </a:ext>
            </a:extLst>
          </p:cNvPr>
          <p:cNvSpPr>
            <a:spLocks noGrp="1"/>
          </p:cNvSpPr>
          <p:nvPr>
            <p:ph type="body" sz="quarter" idx="13" hasCustomPrompt="1"/>
          </p:nvPr>
        </p:nvSpPr>
        <p:spPr>
          <a:xfrm>
            <a:off x="637007" y="6062471"/>
            <a:ext cx="2563812" cy="682238"/>
          </a:xfrm>
        </p:spPr>
        <p:txBody>
          <a:bodyPr>
            <a:noAutofit/>
          </a:bodyPr>
          <a:lstStyle>
            <a:lvl1pPr marL="9144">
              <a:lnSpc>
                <a:spcPct val="100000"/>
              </a:lnSpc>
              <a:spcBef>
                <a:spcPts val="101"/>
              </a:spcBef>
              <a:defRPr sz="2399" kern="1200" spc="49" baseline="0">
                <a:latin typeface="Arial" panose="020B0604020202020204" pitchFamily="34" charset="0"/>
                <a:cs typeface="Arial" panose="020B0604020202020204" pitchFamily="34" charset="0"/>
              </a:defRPr>
            </a:lvl1pPr>
          </a:lstStyle>
          <a:p>
            <a:pPr lvl="0"/>
            <a:r>
              <a:rPr lang="en-US"/>
              <a:t>Title</a:t>
            </a:r>
          </a:p>
        </p:txBody>
      </p:sp>
      <p:sp>
        <p:nvSpPr>
          <p:cNvPr id="76" name="Text Placeholder 3">
            <a:extLst>
              <a:ext uri="{FF2B5EF4-FFF2-40B4-BE49-F238E27FC236}">
                <a16:creationId xmlns:a16="http://schemas.microsoft.com/office/drawing/2014/main" id="{23B0CCAE-3E3E-524A-9978-45E036042434}"/>
              </a:ext>
            </a:extLst>
          </p:cNvPr>
          <p:cNvSpPr>
            <a:spLocks noGrp="1"/>
          </p:cNvSpPr>
          <p:nvPr>
            <p:ph type="body" sz="quarter" idx="14" hasCustomPrompt="1"/>
          </p:nvPr>
        </p:nvSpPr>
        <p:spPr>
          <a:xfrm>
            <a:off x="7037806" y="1837944"/>
            <a:ext cx="2563812" cy="682238"/>
          </a:xfrm>
        </p:spPr>
        <p:txBody>
          <a:bodyPr>
            <a:noAutofit/>
          </a:bodyPr>
          <a:lstStyle>
            <a:lvl1pPr marL="9144">
              <a:lnSpc>
                <a:spcPct val="100000"/>
              </a:lnSpc>
              <a:spcBef>
                <a:spcPts val="101"/>
              </a:spcBef>
              <a:defRPr sz="2399" kern="1200" spc="49" baseline="0">
                <a:latin typeface="Arial" panose="020B0604020202020204" pitchFamily="34" charset="0"/>
                <a:cs typeface="Arial" panose="020B0604020202020204" pitchFamily="34" charset="0"/>
              </a:defRPr>
            </a:lvl1pPr>
          </a:lstStyle>
          <a:p>
            <a:pPr lvl="0"/>
            <a:r>
              <a:rPr lang="en-US"/>
              <a:t>Title</a:t>
            </a:r>
          </a:p>
        </p:txBody>
      </p:sp>
      <p:sp>
        <p:nvSpPr>
          <p:cNvPr id="77" name="Text Placeholder 3">
            <a:extLst>
              <a:ext uri="{FF2B5EF4-FFF2-40B4-BE49-F238E27FC236}">
                <a16:creationId xmlns:a16="http://schemas.microsoft.com/office/drawing/2014/main" id="{991E0909-7CF2-C847-9F00-BEB6C298BEAC}"/>
              </a:ext>
            </a:extLst>
          </p:cNvPr>
          <p:cNvSpPr>
            <a:spLocks noGrp="1"/>
          </p:cNvSpPr>
          <p:nvPr>
            <p:ph type="body" sz="quarter" idx="15" hasCustomPrompt="1"/>
          </p:nvPr>
        </p:nvSpPr>
        <p:spPr>
          <a:xfrm>
            <a:off x="7037806" y="6062471"/>
            <a:ext cx="2563812" cy="682238"/>
          </a:xfrm>
        </p:spPr>
        <p:txBody>
          <a:bodyPr>
            <a:noAutofit/>
          </a:bodyPr>
          <a:lstStyle>
            <a:lvl1pPr marL="9144">
              <a:lnSpc>
                <a:spcPct val="100000"/>
              </a:lnSpc>
              <a:spcBef>
                <a:spcPts val="101"/>
              </a:spcBef>
              <a:defRPr sz="2399" kern="1200" spc="49" baseline="0">
                <a:latin typeface="Arial" panose="020B0604020202020204" pitchFamily="34" charset="0"/>
                <a:cs typeface="Arial" panose="020B0604020202020204" pitchFamily="34" charset="0"/>
              </a:defRPr>
            </a:lvl1pPr>
          </a:lstStyle>
          <a:p>
            <a:pPr lvl="0"/>
            <a:r>
              <a:rPr lang="en-US"/>
              <a:t>Title</a:t>
            </a:r>
          </a:p>
        </p:txBody>
      </p:sp>
      <p:sp>
        <p:nvSpPr>
          <p:cNvPr id="78" name="Text Placeholder 3">
            <a:extLst>
              <a:ext uri="{FF2B5EF4-FFF2-40B4-BE49-F238E27FC236}">
                <a16:creationId xmlns:a16="http://schemas.microsoft.com/office/drawing/2014/main" id="{51CE83B5-6886-844E-8EFD-166FD9A10C66}"/>
              </a:ext>
            </a:extLst>
          </p:cNvPr>
          <p:cNvSpPr>
            <a:spLocks noGrp="1"/>
          </p:cNvSpPr>
          <p:nvPr>
            <p:ph type="body" sz="quarter" idx="16" hasCustomPrompt="1"/>
          </p:nvPr>
        </p:nvSpPr>
        <p:spPr>
          <a:xfrm>
            <a:off x="13431504" y="6062471"/>
            <a:ext cx="2563812" cy="682238"/>
          </a:xfrm>
        </p:spPr>
        <p:txBody>
          <a:bodyPr>
            <a:noAutofit/>
          </a:bodyPr>
          <a:lstStyle>
            <a:lvl1pPr marL="9144">
              <a:lnSpc>
                <a:spcPct val="100000"/>
              </a:lnSpc>
              <a:spcBef>
                <a:spcPts val="101"/>
              </a:spcBef>
              <a:defRPr sz="2399" kern="1200" spc="49" baseline="0">
                <a:latin typeface="Arial" panose="020B0604020202020204" pitchFamily="34" charset="0"/>
                <a:cs typeface="Arial" panose="020B0604020202020204" pitchFamily="34" charset="0"/>
              </a:defRPr>
            </a:lvl1pPr>
          </a:lstStyle>
          <a:p>
            <a:pPr lvl="0"/>
            <a:r>
              <a:rPr lang="en-US"/>
              <a:t>Title</a:t>
            </a:r>
          </a:p>
        </p:txBody>
      </p:sp>
      <p:sp>
        <p:nvSpPr>
          <p:cNvPr id="79" name="Text Placeholder 3">
            <a:extLst>
              <a:ext uri="{FF2B5EF4-FFF2-40B4-BE49-F238E27FC236}">
                <a16:creationId xmlns:a16="http://schemas.microsoft.com/office/drawing/2014/main" id="{99160EDD-353C-D041-809C-866103654C1E}"/>
              </a:ext>
            </a:extLst>
          </p:cNvPr>
          <p:cNvSpPr>
            <a:spLocks noGrp="1"/>
          </p:cNvSpPr>
          <p:nvPr>
            <p:ph type="body" sz="quarter" idx="17" hasCustomPrompt="1"/>
          </p:nvPr>
        </p:nvSpPr>
        <p:spPr>
          <a:xfrm>
            <a:off x="13431504" y="1837944"/>
            <a:ext cx="2563812" cy="682238"/>
          </a:xfrm>
        </p:spPr>
        <p:txBody>
          <a:bodyPr>
            <a:noAutofit/>
          </a:bodyPr>
          <a:lstStyle>
            <a:lvl1pPr marL="9144">
              <a:lnSpc>
                <a:spcPct val="100000"/>
              </a:lnSpc>
              <a:spcBef>
                <a:spcPts val="101"/>
              </a:spcBef>
              <a:defRPr sz="2399" kern="1200" spc="49" baseline="0">
                <a:latin typeface="Arial" panose="020B0604020202020204" pitchFamily="34" charset="0"/>
                <a:cs typeface="Arial" panose="020B0604020202020204" pitchFamily="34" charset="0"/>
              </a:defRPr>
            </a:lvl1pPr>
          </a:lstStyle>
          <a:p>
            <a:pPr lvl="0"/>
            <a:r>
              <a:rPr lang="en-US"/>
              <a:t>Title</a:t>
            </a:r>
          </a:p>
        </p:txBody>
      </p:sp>
    </p:spTree>
    <p:extLst>
      <p:ext uri="{BB962C8B-B14F-4D97-AF65-F5344CB8AC3E}">
        <p14:creationId xmlns:p14="http://schemas.microsoft.com/office/powerpoint/2010/main" val="2271916344"/>
      </p:ext>
    </p:extLst>
  </p:cSld>
  <p:clrMapOvr>
    <a:masterClrMapping/>
  </p:clrMapOvr>
  <p:extLst>
    <p:ext uri="{DCECCB84-F9BA-43D5-87BE-67443E8EF086}">
      <p15:sldGuideLst xmlns:p15="http://schemas.microsoft.com/office/powerpoint/2012/main">
        <p15:guide id="4" orient="horz" pos="6519" userDrawn="1">
          <p15:clr>
            <a:srgbClr val="FBAE40"/>
          </p15:clr>
        </p15:guide>
        <p15:guide id="12" orient="horz" pos="3610" userDrawn="1">
          <p15:clr>
            <a:srgbClr val="FBAE40"/>
          </p15:clr>
        </p15:guide>
        <p15:guide id="13" orient="horz" pos="6309" userDrawn="1">
          <p15:clr>
            <a:srgbClr val="FBAE40"/>
          </p15:clr>
        </p15:guide>
        <p15:guide id="14" orient="horz" pos="1017" userDrawn="1">
          <p15:clr>
            <a:srgbClr val="FBAE40"/>
          </p15:clr>
        </p15:guide>
        <p15:guide id="15" orient="horz" pos="638" userDrawn="1">
          <p15:clr>
            <a:srgbClr val="FBAE4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17 AES Internal [6 Grid]">
    <p:spTree>
      <p:nvGrpSpPr>
        <p:cNvPr id="1" name=""/>
        <p:cNvGrpSpPr/>
        <p:nvPr/>
      </p:nvGrpSpPr>
      <p:grpSpPr>
        <a:xfrm>
          <a:off x="0" y="0"/>
          <a:ext cx="0" cy="0"/>
          <a:chOff x="0" y="0"/>
          <a:chExt cx="0" cy="0"/>
        </a:xfrm>
      </p:grpSpPr>
      <p:sp>
        <p:nvSpPr>
          <p:cNvPr id="17" name="object 9">
            <a:extLst>
              <a:ext uri="{FF2B5EF4-FFF2-40B4-BE49-F238E27FC236}">
                <a16:creationId xmlns:a16="http://schemas.microsoft.com/office/drawing/2014/main" id="{CB6F4EB2-167E-924A-A56F-B516773A281E}"/>
              </a:ext>
            </a:extLst>
          </p:cNvPr>
          <p:cNvSpPr/>
          <p:nvPr userDrawn="1"/>
        </p:nvSpPr>
        <p:spPr>
          <a:xfrm>
            <a:off x="6919401" y="5806441"/>
            <a:ext cx="6272530" cy="4217035"/>
          </a:xfrm>
          <a:custGeom>
            <a:avLst/>
            <a:gdLst/>
            <a:ahLst/>
            <a:cxnLst/>
            <a:rect l="l" t="t" r="r" b="b"/>
            <a:pathLst>
              <a:path w="6272530" h="4217034">
                <a:moveTo>
                  <a:pt x="0" y="4216740"/>
                </a:moveTo>
                <a:lnTo>
                  <a:pt x="6272060" y="4216740"/>
                </a:lnTo>
                <a:lnTo>
                  <a:pt x="6272060" y="0"/>
                </a:lnTo>
                <a:lnTo>
                  <a:pt x="0" y="0"/>
                </a:lnTo>
                <a:lnTo>
                  <a:pt x="0" y="4216740"/>
                </a:lnTo>
                <a:close/>
              </a:path>
            </a:pathLst>
          </a:custGeom>
          <a:solidFill>
            <a:srgbClr val="F5F5F5"/>
          </a:solidFill>
        </p:spPr>
        <p:txBody>
          <a:bodyPr wrap="square" lIns="0" tIns="0" rIns="0" bIns="0" rtlCol="0"/>
          <a:lstStyle/>
          <a:p>
            <a:endParaRPr sz="1100"/>
          </a:p>
        </p:txBody>
      </p:sp>
      <p:sp>
        <p:nvSpPr>
          <p:cNvPr id="18" name="object 2">
            <a:extLst>
              <a:ext uri="{FF2B5EF4-FFF2-40B4-BE49-F238E27FC236}">
                <a16:creationId xmlns:a16="http://schemas.microsoft.com/office/drawing/2014/main" id="{8C39E4CC-CB02-2E42-A5BF-1E07B8E526FF}"/>
              </a:ext>
            </a:extLst>
          </p:cNvPr>
          <p:cNvSpPr/>
          <p:nvPr userDrawn="1"/>
        </p:nvSpPr>
        <p:spPr>
          <a:xfrm>
            <a:off x="612648" y="1618489"/>
            <a:ext cx="6272530" cy="4217035"/>
          </a:xfrm>
          <a:custGeom>
            <a:avLst/>
            <a:gdLst/>
            <a:ahLst/>
            <a:cxnLst/>
            <a:rect l="l" t="t" r="r" b="b"/>
            <a:pathLst>
              <a:path w="6272530" h="4217035">
                <a:moveTo>
                  <a:pt x="0" y="4216740"/>
                </a:moveTo>
                <a:lnTo>
                  <a:pt x="6272060" y="4216740"/>
                </a:lnTo>
                <a:lnTo>
                  <a:pt x="6272060" y="0"/>
                </a:lnTo>
                <a:lnTo>
                  <a:pt x="0" y="0"/>
                </a:lnTo>
                <a:lnTo>
                  <a:pt x="0" y="4216740"/>
                </a:lnTo>
                <a:close/>
              </a:path>
            </a:pathLst>
          </a:custGeom>
          <a:solidFill>
            <a:srgbClr val="F5F5F5"/>
          </a:solidFill>
        </p:spPr>
        <p:txBody>
          <a:bodyPr wrap="square" lIns="0" tIns="0" rIns="0" bIns="0" rtlCol="0"/>
          <a:lstStyle/>
          <a:p>
            <a:endParaRPr sz="1100" spc="-10" baseline="0"/>
          </a:p>
        </p:txBody>
      </p:sp>
      <p:sp>
        <p:nvSpPr>
          <p:cNvPr id="19" name="object 4">
            <a:extLst>
              <a:ext uri="{FF2B5EF4-FFF2-40B4-BE49-F238E27FC236}">
                <a16:creationId xmlns:a16="http://schemas.microsoft.com/office/drawing/2014/main" id="{67A8D81B-9F2E-CC43-970C-D25056A531C7}"/>
              </a:ext>
            </a:extLst>
          </p:cNvPr>
          <p:cNvSpPr/>
          <p:nvPr userDrawn="1"/>
        </p:nvSpPr>
        <p:spPr>
          <a:xfrm>
            <a:off x="13198550" y="1618489"/>
            <a:ext cx="6272530" cy="4217035"/>
          </a:xfrm>
          <a:custGeom>
            <a:avLst/>
            <a:gdLst/>
            <a:ahLst/>
            <a:cxnLst/>
            <a:rect l="l" t="t" r="r" b="b"/>
            <a:pathLst>
              <a:path w="6272530" h="4217035">
                <a:moveTo>
                  <a:pt x="0" y="4216740"/>
                </a:moveTo>
                <a:lnTo>
                  <a:pt x="6272060" y="4216740"/>
                </a:lnTo>
                <a:lnTo>
                  <a:pt x="6272060" y="0"/>
                </a:lnTo>
                <a:lnTo>
                  <a:pt x="0" y="0"/>
                </a:lnTo>
                <a:lnTo>
                  <a:pt x="0" y="4216740"/>
                </a:lnTo>
                <a:close/>
              </a:path>
            </a:pathLst>
          </a:custGeom>
          <a:solidFill>
            <a:srgbClr val="F5F5F5"/>
          </a:solidFill>
        </p:spPr>
        <p:txBody>
          <a:bodyPr wrap="square" lIns="0" tIns="0" rIns="0" bIns="0" rtlCol="0"/>
          <a:lstStyle/>
          <a:p>
            <a:endParaRPr sz="1100"/>
          </a:p>
        </p:txBody>
      </p:sp>
      <p:sp>
        <p:nvSpPr>
          <p:cNvPr id="26" name="Text Placeholder 2">
            <a:extLst>
              <a:ext uri="{FF2B5EF4-FFF2-40B4-BE49-F238E27FC236}">
                <a16:creationId xmlns:a16="http://schemas.microsoft.com/office/drawing/2014/main" id="{CA15B3B0-3924-4040-977E-CF3592326F1A}"/>
              </a:ext>
            </a:extLst>
          </p:cNvPr>
          <p:cNvSpPr>
            <a:spLocks noGrp="1"/>
          </p:cNvSpPr>
          <p:nvPr>
            <p:ph type="body" sz="quarter" idx="19" hasCustomPrompt="1"/>
          </p:nvPr>
        </p:nvSpPr>
        <p:spPr>
          <a:xfrm>
            <a:off x="13633452" y="2171745"/>
            <a:ext cx="5611621" cy="2794612"/>
          </a:xfrm>
        </p:spPr>
        <p:txBody>
          <a:bodyPr tIns="9144" anchor="t"/>
          <a:lstStyle>
            <a:lvl1pPr marL="9144" algn="ctr">
              <a:lnSpc>
                <a:spcPct val="100000"/>
              </a:lnSpc>
              <a:defRPr sz="18099" kern="1200" spc="-10" baseline="0">
                <a:solidFill>
                  <a:schemeClr val="tx1"/>
                </a:solidFill>
                <a:latin typeface="Arial" panose="020B0604020202020204" pitchFamily="34" charset="0"/>
                <a:cs typeface="Arial" panose="020B0604020202020204" pitchFamily="34" charset="0"/>
              </a:defRPr>
            </a:lvl1pPr>
          </a:lstStyle>
          <a:p>
            <a:pPr lvl="0"/>
            <a:r>
              <a:rPr lang="en-US"/>
              <a:t>0%</a:t>
            </a:r>
          </a:p>
        </p:txBody>
      </p:sp>
      <p:sp>
        <p:nvSpPr>
          <p:cNvPr id="3" name="Text Placeholder 2">
            <a:extLst>
              <a:ext uri="{FF2B5EF4-FFF2-40B4-BE49-F238E27FC236}">
                <a16:creationId xmlns:a16="http://schemas.microsoft.com/office/drawing/2014/main" id="{05CB87E6-F251-A049-9C59-BD3496C3559C}"/>
              </a:ext>
            </a:extLst>
          </p:cNvPr>
          <p:cNvSpPr>
            <a:spLocks noGrp="1"/>
          </p:cNvSpPr>
          <p:nvPr>
            <p:ph type="body" sz="quarter" idx="18" hasCustomPrompt="1"/>
          </p:nvPr>
        </p:nvSpPr>
        <p:spPr>
          <a:xfrm>
            <a:off x="7223760" y="6839160"/>
            <a:ext cx="5571491" cy="2777916"/>
          </a:xfrm>
        </p:spPr>
        <p:txBody>
          <a:bodyPr tIns="9144" anchor="t">
            <a:noAutofit/>
          </a:bodyPr>
          <a:lstStyle>
            <a:lvl1pPr marL="9144">
              <a:lnSpc>
                <a:spcPts val="9980"/>
              </a:lnSpc>
              <a:defRPr sz="9899" kern="1200" spc="-10" baseline="0">
                <a:latin typeface="Arial" panose="020B0604020202020204" pitchFamily="34" charset="0"/>
                <a:cs typeface="Arial" panose="020B0604020202020204" pitchFamily="34" charset="0"/>
              </a:defRPr>
            </a:lvl1pPr>
          </a:lstStyle>
          <a:p>
            <a:pPr lvl="0"/>
            <a:r>
              <a:rPr lang="en-US"/>
              <a:t>Highlight phrase</a:t>
            </a:r>
          </a:p>
        </p:txBody>
      </p:sp>
      <p:sp>
        <p:nvSpPr>
          <p:cNvPr id="7" name="Text Placeholder 6"/>
          <p:cNvSpPr>
            <a:spLocks noGrp="1"/>
          </p:cNvSpPr>
          <p:nvPr>
            <p:ph type="body" sz="quarter" idx="11" hasCustomPrompt="1"/>
          </p:nvPr>
        </p:nvSpPr>
        <p:spPr>
          <a:xfrm>
            <a:off x="612777" y="502922"/>
            <a:ext cx="6086475" cy="507831"/>
          </a:xfrm>
        </p:spPr>
        <p:txBody>
          <a:bodyPr>
            <a:noAutofit/>
          </a:bodyPr>
          <a:lstStyle>
            <a:lvl1pPr marL="0">
              <a:spcBef>
                <a:spcPts val="0"/>
              </a:spcBef>
              <a:defRPr sz="3499" kern="1200" spc="-10" baseline="0">
                <a:latin typeface="Arial" charset="0"/>
                <a:ea typeface="Arial" charset="0"/>
                <a:cs typeface="Arial" charset="0"/>
              </a:defRPr>
            </a:lvl1pPr>
          </a:lstStyle>
          <a:p>
            <a:pPr lvl="0"/>
            <a:r>
              <a:rPr lang="en-US"/>
              <a:t>Title</a:t>
            </a:r>
          </a:p>
        </p:txBody>
      </p:sp>
      <p:sp>
        <p:nvSpPr>
          <p:cNvPr id="4" name="Text Placeholder 3">
            <a:extLst>
              <a:ext uri="{FF2B5EF4-FFF2-40B4-BE49-F238E27FC236}">
                <a16:creationId xmlns:a16="http://schemas.microsoft.com/office/drawing/2014/main" id="{D2975924-3337-DC45-A059-6916F5829F99}"/>
              </a:ext>
            </a:extLst>
          </p:cNvPr>
          <p:cNvSpPr>
            <a:spLocks noGrp="1"/>
          </p:cNvSpPr>
          <p:nvPr>
            <p:ph type="body" sz="quarter" idx="12" hasCustomPrompt="1"/>
          </p:nvPr>
        </p:nvSpPr>
        <p:spPr>
          <a:xfrm>
            <a:off x="935037" y="1837942"/>
            <a:ext cx="2563814" cy="520656"/>
          </a:xfrm>
        </p:spPr>
        <p:txBody>
          <a:bodyPr>
            <a:noAutofit/>
          </a:bodyPr>
          <a:lstStyle>
            <a:lvl1pPr marL="9144">
              <a:lnSpc>
                <a:spcPct val="100000"/>
              </a:lnSpc>
              <a:spcBef>
                <a:spcPts val="101"/>
              </a:spcBef>
              <a:defRPr sz="2399" kern="1200" spc="49" baseline="0">
                <a:latin typeface="Arial" panose="020B0604020202020204" pitchFamily="34" charset="0"/>
                <a:cs typeface="Arial" panose="020B0604020202020204" pitchFamily="34" charset="0"/>
              </a:defRPr>
            </a:lvl1pPr>
          </a:lstStyle>
          <a:p>
            <a:pPr lvl="0"/>
            <a:r>
              <a:rPr lang="en-US"/>
              <a:t>Title</a:t>
            </a:r>
          </a:p>
        </p:txBody>
      </p:sp>
      <p:sp>
        <p:nvSpPr>
          <p:cNvPr id="75" name="Text Placeholder 3">
            <a:extLst>
              <a:ext uri="{FF2B5EF4-FFF2-40B4-BE49-F238E27FC236}">
                <a16:creationId xmlns:a16="http://schemas.microsoft.com/office/drawing/2014/main" id="{E563CE52-0B2A-FC45-9BA3-B228D534344C}"/>
              </a:ext>
            </a:extLst>
          </p:cNvPr>
          <p:cNvSpPr>
            <a:spLocks noGrp="1"/>
          </p:cNvSpPr>
          <p:nvPr>
            <p:ph type="body" sz="quarter" idx="13" hasCustomPrompt="1"/>
          </p:nvPr>
        </p:nvSpPr>
        <p:spPr>
          <a:xfrm>
            <a:off x="932688" y="6062473"/>
            <a:ext cx="2568564" cy="520656"/>
          </a:xfrm>
        </p:spPr>
        <p:txBody>
          <a:bodyPr>
            <a:noAutofit/>
          </a:bodyPr>
          <a:lstStyle>
            <a:lvl1pPr marL="9144">
              <a:lnSpc>
                <a:spcPct val="100000"/>
              </a:lnSpc>
              <a:spcBef>
                <a:spcPts val="101"/>
              </a:spcBef>
              <a:defRPr sz="2399" kern="1200" spc="49" baseline="0">
                <a:latin typeface="Arial" panose="020B0604020202020204" pitchFamily="34" charset="0"/>
                <a:cs typeface="Arial" panose="020B0604020202020204" pitchFamily="34" charset="0"/>
              </a:defRPr>
            </a:lvl1pPr>
          </a:lstStyle>
          <a:p>
            <a:pPr lvl="0"/>
            <a:r>
              <a:rPr lang="en-US"/>
              <a:t>Title</a:t>
            </a:r>
          </a:p>
        </p:txBody>
      </p:sp>
      <p:sp>
        <p:nvSpPr>
          <p:cNvPr id="76" name="Text Placeholder 3">
            <a:extLst>
              <a:ext uri="{FF2B5EF4-FFF2-40B4-BE49-F238E27FC236}">
                <a16:creationId xmlns:a16="http://schemas.microsoft.com/office/drawing/2014/main" id="{23B0CCAE-3E3E-524A-9978-45E036042434}"/>
              </a:ext>
            </a:extLst>
          </p:cNvPr>
          <p:cNvSpPr>
            <a:spLocks noGrp="1"/>
          </p:cNvSpPr>
          <p:nvPr>
            <p:ph type="body" sz="quarter" idx="14" hasCustomPrompt="1"/>
          </p:nvPr>
        </p:nvSpPr>
        <p:spPr>
          <a:xfrm>
            <a:off x="7223760" y="1837944"/>
            <a:ext cx="2523490" cy="520656"/>
          </a:xfrm>
        </p:spPr>
        <p:txBody>
          <a:bodyPr>
            <a:noAutofit/>
          </a:bodyPr>
          <a:lstStyle>
            <a:lvl1pPr marL="9144">
              <a:lnSpc>
                <a:spcPct val="100000"/>
              </a:lnSpc>
              <a:spcBef>
                <a:spcPts val="101"/>
              </a:spcBef>
              <a:defRPr sz="2399" kern="1200" spc="49" baseline="0">
                <a:latin typeface="Arial" panose="020B0604020202020204" pitchFamily="34" charset="0"/>
                <a:cs typeface="Arial" panose="020B0604020202020204" pitchFamily="34" charset="0"/>
              </a:defRPr>
            </a:lvl1pPr>
          </a:lstStyle>
          <a:p>
            <a:pPr lvl="0"/>
            <a:r>
              <a:rPr lang="en-US"/>
              <a:t>Title</a:t>
            </a:r>
          </a:p>
        </p:txBody>
      </p:sp>
      <p:sp>
        <p:nvSpPr>
          <p:cNvPr id="77" name="Text Placeholder 3">
            <a:extLst>
              <a:ext uri="{FF2B5EF4-FFF2-40B4-BE49-F238E27FC236}">
                <a16:creationId xmlns:a16="http://schemas.microsoft.com/office/drawing/2014/main" id="{991E0909-7CF2-C847-9F00-BEB6C298BEAC}"/>
              </a:ext>
            </a:extLst>
          </p:cNvPr>
          <p:cNvSpPr>
            <a:spLocks noGrp="1"/>
          </p:cNvSpPr>
          <p:nvPr>
            <p:ph type="body" sz="quarter" idx="15" hasCustomPrompt="1"/>
          </p:nvPr>
        </p:nvSpPr>
        <p:spPr>
          <a:xfrm>
            <a:off x="7223760" y="6062473"/>
            <a:ext cx="2523490" cy="520656"/>
          </a:xfrm>
        </p:spPr>
        <p:txBody>
          <a:bodyPr>
            <a:noAutofit/>
          </a:bodyPr>
          <a:lstStyle>
            <a:lvl1pPr marL="9144">
              <a:lnSpc>
                <a:spcPct val="100000"/>
              </a:lnSpc>
              <a:spcBef>
                <a:spcPts val="101"/>
              </a:spcBef>
              <a:defRPr sz="2399" kern="1200" spc="49" baseline="0">
                <a:latin typeface="Arial" panose="020B0604020202020204" pitchFamily="34" charset="0"/>
                <a:cs typeface="Arial" panose="020B0604020202020204" pitchFamily="34" charset="0"/>
              </a:defRPr>
            </a:lvl1pPr>
          </a:lstStyle>
          <a:p>
            <a:pPr lvl="0"/>
            <a:r>
              <a:rPr lang="en-US"/>
              <a:t>Title</a:t>
            </a:r>
          </a:p>
        </p:txBody>
      </p:sp>
      <p:sp>
        <p:nvSpPr>
          <p:cNvPr id="78" name="Text Placeholder 3">
            <a:extLst>
              <a:ext uri="{FF2B5EF4-FFF2-40B4-BE49-F238E27FC236}">
                <a16:creationId xmlns:a16="http://schemas.microsoft.com/office/drawing/2014/main" id="{51CE83B5-6886-844E-8EFD-166FD9A10C66}"/>
              </a:ext>
            </a:extLst>
          </p:cNvPr>
          <p:cNvSpPr>
            <a:spLocks noGrp="1"/>
          </p:cNvSpPr>
          <p:nvPr>
            <p:ph type="body" sz="quarter" idx="16" hasCustomPrompt="1"/>
          </p:nvPr>
        </p:nvSpPr>
        <p:spPr>
          <a:xfrm>
            <a:off x="13496544" y="6062473"/>
            <a:ext cx="2564077" cy="520656"/>
          </a:xfrm>
        </p:spPr>
        <p:txBody>
          <a:bodyPr>
            <a:noAutofit/>
          </a:bodyPr>
          <a:lstStyle>
            <a:lvl1pPr marL="9144">
              <a:lnSpc>
                <a:spcPct val="100000"/>
              </a:lnSpc>
              <a:spcBef>
                <a:spcPts val="101"/>
              </a:spcBef>
              <a:defRPr sz="2399" kern="1200" spc="49" baseline="0">
                <a:latin typeface="Arial" panose="020B0604020202020204" pitchFamily="34" charset="0"/>
                <a:cs typeface="Arial" panose="020B0604020202020204" pitchFamily="34" charset="0"/>
              </a:defRPr>
            </a:lvl1pPr>
          </a:lstStyle>
          <a:p>
            <a:pPr lvl="0"/>
            <a:r>
              <a:rPr lang="en-US"/>
              <a:t>Title</a:t>
            </a:r>
          </a:p>
        </p:txBody>
      </p:sp>
      <p:sp>
        <p:nvSpPr>
          <p:cNvPr id="79" name="Text Placeholder 3">
            <a:extLst>
              <a:ext uri="{FF2B5EF4-FFF2-40B4-BE49-F238E27FC236}">
                <a16:creationId xmlns:a16="http://schemas.microsoft.com/office/drawing/2014/main" id="{99160EDD-353C-D041-809C-866103654C1E}"/>
              </a:ext>
            </a:extLst>
          </p:cNvPr>
          <p:cNvSpPr>
            <a:spLocks noGrp="1"/>
          </p:cNvSpPr>
          <p:nvPr>
            <p:ph type="body" sz="quarter" idx="17" hasCustomPrompt="1"/>
          </p:nvPr>
        </p:nvSpPr>
        <p:spPr>
          <a:xfrm>
            <a:off x="13496544" y="1837947"/>
            <a:ext cx="2564077" cy="520654"/>
          </a:xfrm>
        </p:spPr>
        <p:txBody>
          <a:bodyPr>
            <a:noAutofit/>
          </a:bodyPr>
          <a:lstStyle>
            <a:lvl1pPr marL="9144">
              <a:lnSpc>
                <a:spcPct val="100000"/>
              </a:lnSpc>
              <a:spcBef>
                <a:spcPts val="101"/>
              </a:spcBef>
              <a:defRPr sz="2399" kern="1200" spc="49" baseline="0">
                <a:latin typeface="Arial" panose="020B0604020202020204" pitchFamily="34" charset="0"/>
                <a:cs typeface="Arial" panose="020B0604020202020204" pitchFamily="34" charset="0"/>
              </a:defRPr>
            </a:lvl1pPr>
          </a:lstStyle>
          <a:p>
            <a:pPr lvl="0"/>
            <a:r>
              <a:rPr lang="en-US"/>
              <a:t>Title</a:t>
            </a:r>
          </a:p>
        </p:txBody>
      </p:sp>
      <p:pic>
        <p:nvPicPr>
          <p:cNvPr id="31" name="Picture 30" descr="A picture containing wheel&#10;&#10;Description automatically generated">
            <a:extLst>
              <a:ext uri="{FF2B5EF4-FFF2-40B4-BE49-F238E27FC236}">
                <a16:creationId xmlns:a16="http://schemas.microsoft.com/office/drawing/2014/main" id="{AB40A94C-1AD3-ED46-BF7B-8D97FF5972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53761" y="10360154"/>
            <a:ext cx="841247" cy="328121"/>
          </a:xfrm>
          <a:prstGeom prst="rect">
            <a:avLst/>
          </a:prstGeom>
        </p:spPr>
      </p:pic>
      <p:sp>
        <p:nvSpPr>
          <p:cNvPr id="21" name="Holder 6">
            <a:extLst>
              <a:ext uri="{FF2B5EF4-FFF2-40B4-BE49-F238E27FC236}">
                <a16:creationId xmlns:a16="http://schemas.microsoft.com/office/drawing/2014/main" id="{793E7CA8-1AFA-2047-94FE-E8ADCA557739}"/>
              </a:ext>
            </a:extLst>
          </p:cNvPr>
          <p:cNvSpPr>
            <a:spLocks noGrp="1"/>
          </p:cNvSpPr>
          <p:nvPr>
            <p:ph type="sldNum" sz="quarter" idx="7"/>
          </p:nvPr>
        </p:nvSpPr>
        <p:spPr>
          <a:xfrm>
            <a:off x="603251" y="10432288"/>
            <a:ext cx="1295400" cy="215443"/>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22" name="Text Placeholder 3">
            <a:extLst>
              <a:ext uri="{FF2B5EF4-FFF2-40B4-BE49-F238E27FC236}">
                <a16:creationId xmlns:a16="http://schemas.microsoft.com/office/drawing/2014/main" id="{71C64CB8-A19B-BF4A-B330-559305A4F750}"/>
              </a:ext>
            </a:extLst>
          </p:cNvPr>
          <p:cNvSpPr>
            <a:spLocks noGrp="1"/>
          </p:cNvSpPr>
          <p:nvPr>
            <p:ph type="body" sz="quarter" idx="20" hasCustomPrompt="1"/>
          </p:nvPr>
        </p:nvSpPr>
        <p:spPr>
          <a:xfrm>
            <a:off x="2216150" y="10340974"/>
            <a:ext cx="4495801"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254824811"/>
      </p:ext>
    </p:extLst>
  </p:cSld>
  <p:clrMapOvr>
    <a:masterClrMapping/>
  </p:clrMapOvr>
  <p:extLst>
    <p:ext uri="{DCECCB84-F9BA-43D5-87BE-67443E8EF086}">
      <p15:sldGuideLst xmlns:p15="http://schemas.microsoft.com/office/powerpoint/2012/main">
        <p15:guide id="1" orient="horz" pos="641" userDrawn="1">
          <p15:clr>
            <a:srgbClr val="FBAE40"/>
          </p15:clr>
        </p15:guide>
        <p15:guide id="4" orient="horz" pos="6301" userDrawn="1">
          <p15:clr>
            <a:srgbClr val="FBAE40"/>
          </p15:clr>
        </p15:guide>
        <p15:guide id="12" orient="horz" pos="3648" userDrawn="1">
          <p15:clr>
            <a:srgbClr val="FBAE40"/>
          </p15:clr>
        </p15:guide>
        <p15:guide id="13" orient="horz" pos="6539" userDrawn="1">
          <p15:clr>
            <a:srgbClr val="FBAE40"/>
          </p15:clr>
        </p15:guide>
        <p15:guide id="14" orient="horz" pos="1017" userDrawn="1">
          <p15:clr>
            <a:srgbClr val="FBAE4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18 AES Internal [Char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612647" y="1609345"/>
            <a:ext cx="6086602" cy="1692771"/>
          </a:xfrm>
        </p:spPr>
        <p:txBody>
          <a:bodyPr>
            <a:normAutofit/>
          </a:bodyPr>
          <a:lstStyle>
            <a:lvl1pPr>
              <a:lnSpc>
                <a:spcPts val="6599"/>
              </a:lnSpc>
              <a:spcBef>
                <a:spcPts val="0"/>
              </a:spcBef>
              <a:defRPr sz="7000" kern="1200" spc="-10" baseline="0"/>
            </a:lvl1pPr>
          </a:lstStyle>
          <a:p>
            <a:r>
              <a:rPr lang="en-US"/>
              <a:t>Page</a:t>
            </a:r>
            <a:br>
              <a:rPr lang="en-US"/>
            </a:br>
            <a:r>
              <a:rPr lang="en-US"/>
              <a:t>Title</a:t>
            </a:r>
          </a:p>
        </p:txBody>
      </p:sp>
      <p:sp>
        <p:nvSpPr>
          <p:cNvPr id="7" name="Text Placeholder 6"/>
          <p:cNvSpPr>
            <a:spLocks noGrp="1"/>
          </p:cNvSpPr>
          <p:nvPr>
            <p:ph type="body" sz="quarter" idx="11" hasCustomPrompt="1"/>
          </p:nvPr>
        </p:nvSpPr>
        <p:spPr>
          <a:xfrm>
            <a:off x="612777" y="502922"/>
            <a:ext cx="6086475" cy="507831"/>
          </a:xfrm>
        </p:spPr>
        <p:txBody>
          <a:bodyPr>
            <a:noAutofit/>
          </a:bodyPr>
          <a:lstStyle>
            <a:lvl1pPr marL="0">
              <a:spcBef>
                <a:spcPts val="0"/>
              </a:spcBef>
              <a:defRPr sz="3499" kern="1200" spc="-10" baseline="0">
                <a:latin typeface="Arial" charset="0"/>
                <a:ea typeface="Arial" charset="0"/>
                <a:cs typeface="Arial" charset="0"/>
              </a:defRPr>
            </a:lvl1pPr>
          </a:lstStyle>
          <a:p>
            <a:pPr lvl="0"/>
            <a:r>
              <a:rPr lang="en-US"/>
              <a:t>Title</a:t>
            </a:r>
          </a:p>
        </p:txBody>
      </p:sp>
      <p:pic>
        <p:nvPicPr>
          <p:cNvPr id="14" name="Picture 13" descr="A picture containing wheel&#10;&#10;Description automatically generated">
            <a:extLst>
              <a:ext uri="{FF2B5EF4-FFF2-40B4-BE49-F238E27FC236}">
                <a16:creationId xmlns:a16="http://schemas.microsoft.com/office/drawing/2014/main" id="{FA964E1C-29FE-CC47-AD3A-9F6F12CBCB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53761" y="10360154"/>
            <a:ext cx="841247" cy="328121"/>
          </a:xfrm>
          <a:prstGeom prst="rect">
            <a:avLst/>
          </a:prstGeom>
        </p:spPr>
      </p:pic>
      <p:sp>
        <p:nvSpPr>
          <p:cNvPr id="8" name="Text Placeholder 3">
            <a:extLst>
              <a:ext uri="{FF2B5EF4-FFF2-40B4-BE49-F238E27FC236}">
                <a16:creationId xmlns:a16="http://schemas.microsoft.com/office/drawing/2014/main" id="{4014ADE9-D192-B443-A631-7EE356D8479A}"/>
              </a:ext>
            </a:extLst>
          </p:cNvPr>
          <p:cNvSpPr>
            <a:spLocks noGrp="1"/>
          </p:cNvSpPr>
          <p:nvPr>
            <p:ph type="body" sz="quarter" idx="14"/>
          </p:nvPr>
        </p:nvSpPr>
        <p:spPr>
          <a:xfrm>
            <a:off x="612648" y="3689351"/>
            <a:ext cx="6070813" cy="6670803"/>
          </a:xfrm>
        </p:spPr>
        <p:txBody>
          <a:bodyPr>
            <a:normAutofit/>
          </a:bodyPr>
          <a:lstStyle>
            <a:lvl1pPr>
              <a:spcBef>
                <a:spcPts val="0"/>
              </a:spcBef>
              <a:spcAft>
                <a:spcPts val="800"/>
              </a:spcAft>
              <a:defRPr sz="2399">
                <a:latin typeface="Arial" panose="020B0604020202020204" pitchFamily="34" charset="0"/>
                <a:cs typeface="Arial" panose="020B0604020202020204" pitchFamily="34" charset="0"/>
              </a:defRPr>
            </a:lvl1pPr>
            <a:lvl2pPr marL="457179" indent="-457179">
              <a:spcBef>
                <a:spcPts val="0"/>
              </a:spcBef>
              <a:spcAft>
                <a:spcPts val="800"/>
              </a:spcAft>
              <a:buFont typeface="System Font Regular"/>
              <a:buChar char="→"/>
              <a:defRPr sz="2399">
                <a:latin typeface="Arial" panose="020B0604020202020204" pitchFamily="34" charset="0"/>
                <a:cs typeface="Arial" panose="020B0604020202020204" pitchFamily="34" charset="0"/>
              </a:defRPr>
            </a:lvl2pPr>
            <a:lvl3pPr marL="0">
              <a:spcAft>
                <a:spcPts val="800"/>
              </a:spcAft>
              <a:defRPr sz="2399">
                <a:solidFill>
                  <a:schemeClr val="accent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0" name="Holder 6">
            <a:extLst>
              <a:ext uri="{FF2B5EF4-FFF2-40B4-BE49-F238E27FC236}">
                <a16:creationId xmlns:a16="http://schemas.microsoft.com/office/drawing/2014/main" id="{9123438D-25A5-E341-B9D0-74EE24D5DA53}"/>
              </a:ext>
            </a:extLst>
          </p:cNvPr>
          <p:cNvSpPr>
            <a:spLocks noGrp="1"/>
          </p:cNvSpPr>
          <p:nvPr>
            <p:ph type="sldNum" sz="quarter" idx="7"/>
          </p:nvPr>
        </p:nvSpPr>
        <p:spPr>
          <a:xfrm>
            <a:off x="603251" y="10432288"/>
            <a:ext cx="1295400" cy="215443"/>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11" name="Text Placeholder 3">
            <a:extLst>
              <a:ext uri="{FF2B5EF4-FFF2-40B4-BE49-F238E27FC236}">
                <a16:creationId xmlns:a16="http://schemas.microsoft.com/office/drawing/2014/main" id="{B1097475-D7CE-E946-B865-DEE1391C1B2A}"/>
              </a:ext>
            </a:extLst>
          </p:cNvPr>
          <p:cNvSpPr>
            <a:spLocks noGrp="1"/>
          </p:cNvSpPr>
          <p:nvPr>
            <p:ph type="body" sz="quarter" idx="15" hasCustomPrompt="1"/>
          </p:nvPr>
        </p:nvSpPr>
        <p:spPr>
          <a:xfrm>
            <a:off x="2216150" y="10340974"/>
            <a:ext cx="4495801"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1428937712"/>
      </p:ext>
    </p:extLst>
  </p:cSld>
  <p:clrMapOvr>
    <a:masterClrMapping/>
  </p:clrMapOvr>
  <p:extLst>
    <p:ext uri="{DCECCB84-F9BA-43D5-87BE-67443E8EF086}">
      <p15:sldGuideLst xmlns:p15="http://schemas.microsoft.com/office/powerpoint/2012/main">
        <p15:guide id="1" orient="horz" pos="641" userDrawn="1">
          <p15:clr>
            <a:srgbClr val="FBAE40"/>
          </p15:clr>
        </p15:guide>
        <p15:guide id="4" orient="horz" pos="6519" userDrawn="1">
          <p15:clr>
            <a:srgbClr val="FBAE40"/>
          </p15:clr>
        </p15:guide>
        <p15:guide id="13" orient="horz" pos="2314" userDrawn="1">
          <p15:clr>
            <a:srgbClr val="FBAE40"/>
          </p15:clr>
        </p15:guide>
        <p15:guide id="14" orient="horz" pos="1017" userDrawn="1">
          <p15:clr>
            <a:srgbClr val="FBAE40"/>
          </p15:clr>
        </p15:guide>
        <p15:guide id="16" orient="horz" pos="5787"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5 AES Internal [6 Grid Image]">
    <p:spTree>
      <p:nvGrpSpPr>
        <p:cNvPr id="1" name=""/>
        <p:cNvGrpSpPr/>
        <p:nvPr/>
      </p:nvGrpSpPr>
      <p:grpSpPr>
        <a:xfrm>
          <a:off x="0" y="0"/>
          <a:ext cx="0" cy="0"/>
          <a:chOff x="0" y="0"/>
          <a:chExt cx="0" cy="0"/>
        </a:xfrm>
      </p:grpSpPr>
      <p:sp>
        <p:nvSpPr>
          <p:cNvPr id="16" name="object 9">
            <a:extLst>
              <a:ext uri="{FF2B5EF4-FFF2-40B4-BE49-F238E27FC236}">
                <a16:creationId xmlns:a16="http://schemas.microsoft.com/office/drawing/2014/main" id="{B808263A-A31A-7B4C-BE97-A971872B61EA}"/>
              </a:ext>
            </a:extLst>
          </p:cNvPr>
          <p:cNvSpPr>
            <a:spLocks/>
          </p:cNvSpPr>
          <p:nvPr/>
        </p:nvSpPr>
        <p:spPr bwMode="auto">
          <a:xfrm>
            <a:off x="6919913" y="5807075"/>
            <a:ext cx="6272212" cy="4216400"/>
          </a:xfrm>
          <a:custGeom>
            <a:avLst/>
            <a:gdLst>
              <a:gd name="T0" fmla="*/ 0 w 6272530"/>
              <a:gd name="T1" fmla="*/ 4216106 h 4217034"/>
              <a:gd name="T2" fmla="*/ 6271742 w 6272530"/>
              <a:gd name="T3" fmla="*/ 4216106 h 4217034"/>
              <a:gd name="T4" fmla="*/ 6271742 w 6272530"/>
              <a:gd name="T5" fmla="*/ 0 h 4217034"/>
              <a:gd name="T6" fmla="*/ 0 w 6272530"/>
              <a:gd name="T7" fmla="*/ 0 h 4217034"/>
              <a:gd name="T8" fmla="*/ 0 w 6272530"/>
              <a:gd name="T9" fmla="*/ 4216106 h 42170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72530" h="4217034">
                <a:moveTo>
                  <a:pt x="0" y="4216740"/>
                </a:moveTo>
                <a:lnTo>
                  <a:pt x="6272060" y="4216740"/>
                </a:lnTo>
                <a:lnTo>
                  <a:pt x="6272060" y="0"/>
                </a:lnTo>
                <a:lnTo>
                  <a:pt x="0" y="0"/>
                </a:lnTo>
                <a:lnTo>
                  <a:pt x="0" y="4216740"/>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801"/>
          </a:p>
        </p:txBody>
      </p:sp>
      <p:sp>
        <p:nvSpPr>
          <p:cNvPr id="17" name="object 2">
            <a:extLst>
              <a:ext uri="{FF2B5EF4-FFF2-40B4-BE49-F238E27FC236}">
                <a16:creationId xmlns:a16="http://schemas.microsoft.com/office/drawing/2014/main" id="{A2AE5C88-A740-8944-8B79-66274D994CC4}"/>
              </a:ext>
            </a:extLst>
          </p:cNvPr>
          <p:cNvSpPr/>
          <p:nvPr/>
        </p:nvSpPr>
        <p:spPr>
          <a:xfrm>
            <a:off x="612775" y="1619252"/>
            <a:ext cx="6272214" cy="4216400"/>
          </a:xfrm>
          <a:custGeom>
            <a:avLst/>
            <a:gdLst/>
            <a:ahLst/>
            <a:cxnLst/>
            <a:rect l="l" t="t" r="r" b="b"/>
            <a:pathLst>
              <a:path w="6272530" h="4217035">
                <a:moveTo>
                  <a:pt x="0" y="4216740"/>
                </a:moveTo>
                <a:lnTo>
                  <a:pt x="6272060" y="4216740"/>
                </a:lnTo>
                <a:lnTo>
                  <a:pt x="6272060" y="0"/>
                </a:lnTo>
                <a:lnTo>
                  <a:pt x="0" y="0"/>
                </a:lnTo>
                <a:lnTo>
                  <a:pt x="0" y="4216740"/>
                </a:lnTo>
                <a:close/>
              </a:path>
            </a:pathLst>
          </a:custGeom>
          <a:solidFill>
            <a:srgbClr val="F5F5F5"/>
          </a:solidFill>
        </p:spPr>
        <p:txBody>
          <a:bodyPr lIns="0" tIns="0" rIns="0" bIns="0"/>
          <a:lstStyle/>
          <a:p>
            <a:pPr fontAlgn="auto">
              <a:spcBef>
                <a:spcPts val="0"/>
              </a:spcBef>
              <a:spcAft>
                <a:spcPts val="0"/>
              </a:spcAft>
              <a:defRPr/>
            </a:pPr>
            <a:endParaRPr sz="1801" spc="-10">
              <a:latin typeface="+mn-lt"/>
              <a:ea typeface="+mn-ea"/>
            </a:endParaRPr>
          </a:p>
        </p:txBody>
      </p:sp>
      <p:sp>
        <p:nvSpPr>
          <p:cNvPr id="23" name="object 4">
            <a:extLst>
              <a:ext uri="{FF2B5EF4-FFF2-40B4-BE49-F238E27FC236}">
                <a16:creationId xmlns:a16="http://schemas.microsoft.com/office/drawing/2014/main" id="{4273617D-A228-AE4C-8A27-9CCDC74924F6}"/>
              </a:ext>
            </a:extLst>
          </p:cNvPr>
          <p:cNvSpPr>
            <a:spLocks/>
          </p:cNvSpPr>
          <p:nvPr/>
        </p:nvSpPr>
        <p:spPr bwMode="auto">
          <a:xfrm>
            <a:off x="13198476" y="1619252"/>
            <a:ext cx="6272214" cy="4216400"/>
          </a:xfrm>
          <a:custGeom>
            <a:avLst/>
            <a:gdLst>
              <a:gd name="T0" fmla="*/ 0 w 6272530"/>
              <a:gd name="T1" fmla="*/ 4216105 h 4217035"/>
              <a:gd name="T2" fmla="*/ 6271743 w 6272530"/>
              <a:gd name="T3" fmla="*/ 4216105 h 4217035"/>
              <a:gd name="T4" fmla="*/ 6271743 w 6272530"/>
              <a:gd name="T5" fmla="*/ 0 h 4217035"/>
              <a:gd name="T6" fmla="*/ 0 w 6272530"/>
              <a:gd name="T7" fmla="*/ 0 h 4217035"/>
              <a:gd name="T8" fmla="*/ 0 w 6272530"/>
              <a:gd name="T9" fmla="*/ 4216105 h 42170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72530" h="4217035">
                <a:moveTo>
                  <a:pt x="0" y="4216740"/>
                </a:moveTo>
                <a:lnTo>
                  <a:pt x="6272060" y="4216740"/>
                </a:lnTo>
                <a:lnTo>
                  <a:pt x="6272060" y="0"/>
                </a:lnTo>
                <a:lnTo>
                  <a:pt x="0" y="0"/>
                </a:lnTo>
                <a:lnTo>
                  <a:pt x="0" y="4216740"/>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801"/>
          </a:p>
        </p:txBody>
      </p:sp>
      <p:pic>
        <p:nvPicPr>
          <p:cNvPr id="25" name="Picture 6" descr="A picture containing wheel&#10;&#10;Description automatically generated">
            <a:extLst>
              <a:ext uri="{FF2B5EF4-FFF2-40B4-BE49-F238E27FC236}">
                <a16:creationId xmlns:a16="http://schemas.microsoft.com/office/drawing/2014/main" id="{7C073446-7FF6-324A-AB17-5F303AC79C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6" y="10360027"/>
            <a:ext cx="841374"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1"/>
          </p:nvPr>
        </p:nvSpPr>
        <p:spPr>
          <a:xfrm>
            <a:off x="612776" y="502922"/>
            <a:ext cx="18857913"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4" name="Text Placeholder 3"/>
          <p:cNvSpPr>
            <a:spLocks noGrp="1"/>
          </p:cNvSpPr>
          <p:nvPr>
            <p:ph type="body" sz="quarter" idx="12"/>
          </p:nvPr>
        </p:nvSpPr>
        <p:spPr>
          <a:xfrm>
            <a:off x="935037" y="1837945"/>
            <a:ext cx="2563814" cy="669414"/>
          </a:xfrm>
        </p:spPr>
        <p:txBody>
          <a:bodyPr>
            <a:noAutofit/>
          </a:bodyPr>
          <a:lstStyle>
            <a:lvl1pPr marL="9144">
              <a:lnSpc>
                <a:spcPct val="100000"/>
              </a:lnSpc>
              <a:spcBef>
                <a:spcPts val="101"/>
              </a:spcBef>
              <a:defRPr sz="2399" kern="1200" spc="49"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5" name="Text Placeholder 3"/>
          <p:cNvSpPr>
            <a:spLocks noGrp="1"/>
          </p:cNvSpPr>
          <p:nvPr>
            <p:ph type="body" sz="quarter" idx="13"/>
          </p:nvPr>
        </p:nvSpPr>
        <p:spPr>
          <a:xfrm>
            <a:off x="932689" y="6062471"/>
            <a:ext cx="2568210" cy="682238"/>
          </a:xfrm>
        </p:spPr>
        <p:txBody>
          <a:bodyPr>
            <a:noAutofit/>
          </a:bodyPr>
          <a:lstStyle>
            <a:lvl1pPr marL="9144">
              <a:lnSpc>
                <a:spcPct val="100000"/>
              </a:lnSpc>
              <a:spcBef>
                <a:spcPts val="101"/>
              </a:spcBef>
              <a:defRPr sz="2399" kern="1200" spc="49"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6" name="Text Placeholder 3"/>
          <p:cNvSpPr>
            <a:spLocks noGrp="1"/>
          </p:cNvSpPr>
          <p:nvPr>
            <p:ph type="body" sz="quarter" idx="14"/>
          </p:nvPr>
        </p:nvSpPr>
        <p:spPr>
          <a:xfrm>
            <a:off x="7223760" y="1837944"/>
            <a:ext cx="2588462" cy="682238"/>
          </a:xfrm>
        </p:spPr>
        <p:txBody>
          <a:bodyPr>
            <a:noAutofit/>
          </a:bodyPr>
          <a:lstStyle>
            <a:lvl1pPr marL="9144">
              <a:lnSpc>
                <a:spcPct val="100000"/>
              </a:lnSpc>
              <a:spcBef>
                <a:spcPts val="101"/>
              </a:spcBef>
              <a:defRPr sz="2399" kern="1200" spc="49"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7" name="Text Placeholder 3"/>
          <p:cNvSpPr>
            <a:spLocks noGrp="1"/>
          </p:cNvSpPr>
          <p:nvPr>
            <p:ph type="body" sz="quarter" idx="15"/>
          </p:nvPr>
        </p:nvSpPr>
        <p:spPr>
          <a:xfrm>
            <a:off x="7223760" y="6062471"/>
            <a:ext cx="2588462" cy="682238"/>
          </a:xfrm>
        </p:spPr>
        <p:txBody>
          <a:bodyPr>
            <a:noAutofit/>
          </a:bodyPr>
          <a:lstStyle>
            <a:lvl1pPr marL="9144">
              <a:lnSpc>
                <a:spcPct val="100000"/>
              </a:lnSpc>
              <a:spcBef>
                <a:spcPts val="101"/>
              </a:spcBef>
              <a:defRPr sz="2399" kern="1200" spc="49"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8" name="Text Placeholder 3"/>
          <p:cNvSpPr>
            <a:spLocks noGrp="1"/>
          </p:cNvSpPr>
          <p:nvPr>
            <p:ph type="body" sz="quarter" idx="16"/>
          </p:nvPr>
        </p:nvSpPr>
        <p:spPr>
          <a:xfrm>
            <a:off x="13496545" y="6062471"/>
            <a:ext cx="2575305" cy="682238"/>
          </a:xfrm>
        </p:spPr>
        <p:txBody>
          <a:bodyPr>
            <a:noAutofit/>
          </a:bodyPr>
          <a:lstStyle>
            <a:lvl1pPr marL="9144">
              <a:lnSpc>
                <a:spcPct val="100000"/>
              </a:lnSpc>
              <a:spcBef>
                <a:spcPts val="101"/>
              </a:spcBef>
              <a:defRPr sz="2399" kern="1200" spc="49"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9" name="Text Placeholder 3"/>
          <p:cNvSpPr>
            <a:spLocks noGrp="1"/>
          </p:cNvSpPr>
          <p:nvPr>
            <p:ph type="body" sz="quarter" idx="17"/>
          </p:nvPr>
        </p:nvSpPr>
        <p:spPr>
          <a:xfrm>
            <a:off x="13496545" y="1837944"/>
            <a:ext cx="2575305" cy="682238"/>
          </a:xfrm>
        </p:spPr>
        <p:txBody>
          <a:bodyPr>
            <a:noAutofit/>
          </a:bodyPr>
          <a:lstStyle>
            <a:lvl1pPr marL="9144">
              <a:lnSpc>
                <a:spcPct val="100000"/>
              </a:lnSpc>
              <a:spcBef>
                <a:spcPts val="101"/>
              </a:spcBef>
              <a:defRPr sz="2399" kern="1200" spc="49"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3" name="Picture Placeholder 2"/>
          <p:cNvSpPr>
            <a:spLocks noGrp="1"/>
          </p:cNvSpPr>
          <p:nvPr>
            <p:ph type="pic" sz="quarter" idx="18"/>
          </p:nvPr>
        </p:nvSpPr>
        <p:spPr>
          <a:xfrm>
            <a:off x="2203450" y="2301875"/>
            <a:ext cx="2895601" cy="2895599"/>
          </a:xfrm>
        </p:spPr>
        <p:txBody>
          <a:bodyPr>
            <a:normAutofit/>
          </a:bodyPr>
          <a:lstStyle/>
          <a:p>
            <a:pPr lvl="0"/>
            <a:r>
              <a:rPr lang="en-US" noProof="0"/>
              <a:t>Click icon to add picture</a:t>
            </a:r>
          </a:p>
        </p:txBody>
      </p:sp>
      <p:sp>
        <p:nvSpPr>
          <p:cNvPr id="18" name="Picture Placeholder 2"/>
          <p:cNvSpPr>
            <a:spLocks noGrp="1"/>
          </p:cNvSpPr>
          <p:nvPr>
            <p:ph type="pic" sz="quarter" idx="19"/>
          </p:nvPr>
        </p:nvSpPr>
        <p:spPr>
          <a:xfrm>
            <a:off x="8604250" y="2301875"/>
            <a:ext cx="2895601" cy="2895599"/>
          </a:xfrm>
        </p:spPr>
        <p:txBody>
          <a:bodyPr>
            <a:normAutofit/>
          </a:bodyPr>
          <a:lstStyle/>
          <a:p>
            <a:pPr lvl="0"/>
            <a:r>
              <a:rPr lang="en-US" noProof="0"/>
              <a:t>Click icon to add picture</a:t>
            </a:r>
          </a:p>
        </p:txBody>
      </p:sp>
      <p:sp>
        <p:nvSpPr>
          <p:cNvPr id="19" name="Picture Placeholder 2"/>
          <p:cNvSpPr>
            <a:spLocks noGrp="1"/>
          </p:cNvSpPr>
          <p:nvPr>
            <p:ph type="pic" sz="quarter" idx="20"/>
          </p:nvPr>
        </p:nvSpPr>
        <p:spPr>
          <a:xfrm>
            <a:off x="15005049" y="2301875"/>
            <a:ext cx="2895601" cy="2895599"/>
          </a:xfrm>
        </p:spPr>
        <p:txBody>
          <a:bodyPr>
            <a:normAutofit/>
          </a:bodyPr>
          <a:lstStyle/>
          <a:p>
            <a:pPr lvl="0"/>
            <a:r>
              <a:rPr lang="en-US" noProof="0"/>
              <a:t>Click icon to add picture</a:t>
            </a:r>
          </a:p>
        </p:txBody>
      </p:sp>
      <p:sp>
        <p:nvSpPr>
          <p:cNvPr id="20" name="Picture Placeholder 2"/>
          <p:cNvSpPr>
            <a:spLocks noGrp="1"/>
          </p:cNvSpPr>
          <p:nvPr>
            <p:ph type="pic" sz="quarter" idx="21"/>
          </p:nvPr>
        </p:nvSpPr>
        <p:spPr>
          <a:xfrm>
            <a:off x="2203450" y="6569075"/>
            <a:ext cx="2895601" cy="2895599"/>
          </a:xfrm>
        </p:spPr>
        <p:txBody>
          <a:bodyPr>
            <a:normAutofit/>
          </a:bodyPr>
          <a:lstStyle/>
          <a:p>
            <a:pPr lvl="0"/>
            <a:r>
              <a:rPr lang="en-US" noProof="0"/>
              <a:t>Click icon to add picture</a:t>
            </a:r>
          </a:p>
        </p:txBody>
      </p:sp>
      <p:sp>
        <p:nvSpPr>
          <p:cNvPr id="21" name="Picture Placeholder 2"/>
          <p:cNvSpPr>
            <a:spLocks noGrp="1"/>
          </p:cNvSpPr>
          <p:nvPr>
            <p:ph type="pic" sz="quarter" idx="22"/>
          </p:nvPr>
        </p:nvSpPr>
        <p:spPr>
          <a:xfrm>
            <a:off x="8604250" y="6569075"/>
            <a:ext cx="2895601" cy="2895599"/>
          </a:xfrm>
        </p:spPr>
        <p:txBody>
          <a:bodyPr>
            <a:normAutofit/>
          </a:bodyPr>
          <a:lstStyle/>
          <a:p>
            <a:pPr lvl="0"/>
            <a:r>
              <a:rPr lang="en-US" noProof="0"/>
              <a:t>Click icon to add picture</a:t>
            </a:r>
          </a:p>
        </p:txBody>
      </p:sp>
      <p:sp>
        <p:nvSpPr>
          <p:cNvPr id="22" name="Picture Placeholder 2"/>
          <p:cNvSpPr>
            <a:spLocks noGrp="1"/>
          </p:cNvSpPr>
          <p:nvPr>
            <p:ph type="pic" sz="quarter" idx="23"/>
          </p:nvPr>
        </p:nvSpPr>
        <p:spPr>
          <a:xfrm>
            <a:off x="15005049" y="6569075"/>
            <a:ext cx="2895601" cy="2895599"/>
          </a:xfrm>
        </p:spPr>
        <p:txBody>
          <a:bodyPr>
            <a:normAutofit/>
          </a:bodyPr>
          <a:lstStyle/>
          <a:p>
            <a:pPr lvl="0"/>
            <a:r>
              <a:rPr lang="en-US" noProof="0"/>
              <a:t>Click icon to add picture</a:t>
            </a:r>
          </a:p>
        </p:txBody>
      </p:sp>
      <p:sp>
        <p:nvSpPr>
          <p:cNvPr id="26" name="Holder 6">
            <a:extLst>
              <a:ext uri="{FF2B5EF4-FFF2-40B4-BE49-F238E27FC236}">
                <a16:creationId xmlns:a16="http://schemas.microsoft.com/office/drawing/2014/main" id="{EF98276B-7059-8A48-A335-2B3130E26E33}"/>
              </a:ext>
            </a:extLst>
          </p:cNvPr>
          <p:cNvSpPr>
            <a:spLocks noGrp="1"/>
          </p:cNvSpPr>
          <p:nvPr>
            <p:ph type="sldNum" sz="quarter" idx="25"/>
          </p:nvPr>
        </p:nvSpPr>
        <p:spPr>
          <a:xfrm>
            <a:off x="603251" y="10433050"/>
            <a:ext cx="1295400" cy="214314"/>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17EDF5FF-0E9B-7F4F-88BF-5F6613618A4D}" type="slidenum">
              <a:rPr lang="en-US" altLang="en-US"/>
              <a:pPr/>
              <a:t>‹#›</a:t>
            </a:fld>
            <a:endParaRPr lang="en-US" altLang="en-US"/>
          </a:p>
        </p:txBody>
      </p:sp>
      <p:sp>
        <p:nvSpPr>
          <p:cNvPr id="27" name="Text Placeholder 3">
            <a:extLst>
              <a:ext uri="{FF2B5EF4-FFF2-40B4-BE49-F238E27FC236}">
                <a16:creationId xmlns:a16="http://schemas.microsoft.com/office/drawing/2014/main" id="{5EA31177-A038-1B47-9F06-1DC1B0762B57}"/>
              </a:ext>
            </a:extLst>
          </p:cNvPr>
          <p:cNvSpPr>
            <a:spLocks noGrp="1"/>
          </p:cNvSpPr>
          <p:nvPr>
            <p:ph type="body" sz="quarter" idx="26" hasCustomPrompt="1"/>
          </p:nvPr>
        </p:nvSpPr>
        <p:spPr>
          <a:xfrm>
            <a:off x="2216151" y="10150475"/>
            <a:ext cx="15989299" cy="534988"/>
          </a:xfrm>
        </p:spPr>
        <p:txBody>
          <a:bodyPr anchor="b">
            <a:normAutofit/>
          </a:bodyPr>
          <a:lstStyle>
            <a:lvl1pPr>
              <a:defRPr sz="2399"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23861698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AES Blank [Title]">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12777" y="502922"/>
            <a:ext cx="6086475" cy="507831"/>
          </a:xfrm>
        </p:spPr>
        <p:txBody>
          <a:bodyPr>
            <a:noAutofit/>
          </a:bodyPr>
          <a:lstStyle>
            <a:lvl1pPr marL="0">
              <a:spcBef>
                <a:spcPts val="0"/>
              </a:spcBef>
              <a:defRPr sz="3499" kern="1200" spc="-10" baseline="0">
                <a:latin typeface="Arial" charset="0"/>
                <a:ea typeface="Arial" charset="0"/>
                <a:cs typeface="Arial" charset="0"/>
              </a:defRPr>
            </a:lvl1pPr>
          </a:lstStyle>
          <a:p>
            <a:pPr lvl="0"/>
            <a:r>
              <a:rPr lang="en-US"/>
              <a:t>Title</a:t>
            </a:r>
          </a:p>
        </p:txBody>
      </p:sp>
      <p:pic>
        <p:nvPicPr>
          <p:cNvPr id="12" name="Picture 11" descr="A picture containing wheel&#10;&#10;Description automatically generated">
            <a:extLst>
              <a:ext uri="{FF2B5EF4-FFF2-40B4-BE49-F238E27FC236}">
                <a16:creationId xmlns:a16="http://schemas.microsoft.com/office/drawing/2014/main" id="{67A925F8-EBE1-4249-9A7E-7FDA35B61A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53761" y="10360154"/>
            <a:ext cx="841247" cy="328121"/>
          </a:xfrm>
          <a:prstGeom prst="rect">
            <a:avLst/>
          </a:prstGeom>
        </p:spPr>
      </p:pic>
      <p:sp>
        <p:nvSpPr>
          <p:cNvPr id="8" name="Holder 6">
            <a:extLst>
              <a:ext uri="{FF2B5EF4-FFF2-40B4-BE49-F238E27FC236}">
                <a16:creationId xmlns:a16="http://schemas.microsoft.com/office/drawing/2014/main" id="{81AC0B4F-7AC3-D943-B8AE-E303B1AE3186}"/>
              </a:ext>
            </a:extLst>
          </p:cNvPr>
          <p:cNvSpPr>
            <a:spLocks noGrp="1"/>
          </p:cNvSpPr>
          <p:nvPr>
            <p:ph type="sldNum" sz="quarter" idx="7"/>
          </p:nvPr>
        </p:nvSpPr>
        <p:spPr>
          <a:xfrm>
            <a:off x="603251" y="10432288"/>
            <a:ext cx="1295400" cy="215443"/>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9" name="Text Placeholder 3">
            <a:extLst>
              <a:ext uri="{FF2B5EF4-FFF2-40B4-BE49-F238E27FC236}">
                <a16:creationId xmlns:a16="http://schemas.microsoft.com/office/drawing/2014/main" id="{7C64D398-A79C-3046-976A-2D14BB723873}"/>
              </a:ext>
            </a:extLst>
          </p:cNvPr>
          <p:cNvSpPr>
            <a:spLocks noGrp="1"/>
          </p:cNvSpPr>
          <p:nvPr>
            <p:ph type="body" sz="quarter" idx="12" hasCustomPrompt="1"/>
          </p:nvPr>
        </p:nvSpPr>
        <p:spPr>
          <a:xfrm>
            <a:off x="2216150" y="10340974"/>
            <a:ext cx="4495801"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3294858578"/>
      </p:ext>
    </p:extLst>
  </p:cSld>
  <p:clrMapOvr>
    <a:masterClrMapping/>
  </p:clrMapOvr>
  <p:extLst>
    <p:ext uri="{DCECCB84-F9BA-43D5-87BE-67443E8EF086}">
      <p15:sldGuideLst xmlns:p15="http://schemas.microsoft.com/office/powerpoint/2012/main">
        <p15:guide id="1" orient="horz" pos="641" userDrawn="1">
          <p15:clr>
            <a:srgbClr val="FBAE40"/>
          </p15:clr>
        </p15:guide>
        <p15:guide id="4" orient="horz" pos="6519" userDrawn="1">
          <p15:clr>
            <a:srgbClr val="FBAE40"/>
          </p15:clr>
        </p15:guide>
        <p15:guide id="6" pos="12285" userDrawn="1">
          <p15:clr>
            <a:srgbClr val="FBAE40"/>
          </p15:clr>
        </p15:guide>
        <p15:guide id="8" pos="379" userDrawn="1">
          <p15:clr>
            <a:srgbClr val="FBAE40"/>
          </p15:clr>
        </p15:guide>
        <p15:guide id="14" orient="horz" pos="1017" userDrawn="1">
          <p15:clr>
            <a:srgbClr val="FBAE40"/>
          </p15:clr>
        </p15:guide>
        <p15:guide id="15" orient="horz" pos="298" userDrawn="1">
          <p15:clr>
            <a:srgbClr val="FBAE4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AES Blank">
    <p:spTree>
      <p:nvGrpSpPr>
        <p:cNvPr id="1" name=""/>
        <p:cNvGrpSpPr/>
        <p:nvPr/>
      </p:nvGrpSpPr>
      <p:grpSpPr>
        <a:xfrm>
          <a:off x="0" y="0"/>
          <a:ext cx="0" cy="0"/>
          <a:chOff x="0" y="0"/>
          <a:chExt cx="0" cy="0"/>
        </a:xfrm>
      </p:grpSpPr>
      <p:pic>
        <p:nvPicPr>
          <p:cNvPr id="16" name="Picture 15" descr="A picture containing wheel&#10;&#10;Description automatically generated">
            <a:extLst>
              <a:ext uri="{FF2B5EF4-FFF2-40B4-BE49-F238E27FC236}">
                <a16:creationId xmlns:a16="http://schemas.microsoft.com/office/drawing/2014/main" id="{1C0F1BE0-4A07-B049-8D29-D7C34331BC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53761" y="10360154"/>
            <a:ext cx="841247" cy="328121"/>
          </a:xfrm>
          <a:prstGeom prst="rect">
            <a:avLst/>
          </a:prstGeom>
        </p:spPr>
      </p:pic>
      <p:sp>
        <p:nvSpPr>
          <p:cNvPr id="6" name="Holder 6">
            <a:extLst>
              <a:ext uri="{FF2B5EF4-FFF2-40B4-BE49-F238E27FC236}">
                <a16:creationId xmlns:a16="http://schemas.microsoft.com/office/drawing/2014/main" id="{7F736837-DE79-BC4B-90D8-BD4D8AC36957}"/>
              </a:ext>
            </a:extLst>
          </p:cNvPr>
          <p:cNvSpPr>
            <a:spLocks noGrp="1"/>
          </p:cNvSpPr>
          <p:nvPr>
            <p:ph type="sldNum" sz="quarter" idx="7"/>
          </p:nvPr>
        </p:nvSpPr>
        <p:spPr>
          <a:xfrm>
            <a:off x="603251" y="10432288"/>
            <a:ext cx="1295400" cy="215443"/>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7" name="Text Placeholder 3">
            <a:extLst>
              <a:ext uri="{FF2B5EF4-FFF2-40B4-BE49-F238E27FC236}">
                <a16:creationId xmlns:a16="http://schemas.microsoft.com/office/drawing/2014/main" id="{0673D6CF-4FA7-3346-8EC0-4EF729DD6F2A}"/>
              </a:ext>
            </a:extLst>
          </p:cNvPr>
          <p:cNvSpPr>
            <a:spLocks noGrp="1"/>
          </p:cNvSpPr>
          <p:nvPr>
            <p:ph type="body" sz="quarter" idx="11" hasCustomPrompt="1"/>
          </p:nvPr>
        </p:nvSpPr>
        <p:spPr>
          <a:xfrm>
            <a:off x="2216150" y="10340974"/>
            <a:ext cx="4495801"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4063151374"/>
      </p:ext>
    </p:extLst>
  </p:cSld>
  <p:clrMapOvr>
    <a:masterClrMapping/>
  </p:clrMapOvr>
  <p:extLst>
    <p:ext uri="{DCECCB84-F9BA-43D5-87BE-67443E8EF086}">
      <p15:sldGuideLst xmlns:p15="http://schemas.microsoft.com/office/powerpoint/2012/main">
        <p15:guide id="1" orient="horz" pos="538" userDrawn="1">
          <p15:clr>
            <a:srgbClr val="FBAE40"/>
          </p15:clr>
        </p15:guide>
        <p15:guide id="4" orient="horz" pos="6514" userDrawn="1">
          <p15:clr>
            <a:srgbClr val="FBAE40"/>
          </p15:clr>
        </p15:guide>
        <p15:guide id="6" pos="12285" userDrawn="1">
          <p15:clr>
            <a:srgbClr val="FBAE40"/>
          </p15:clr>
        </p15:guide>
        <p15:guide id="12" orient="horz" pos="2986" userDrawn="1">
          <p15:clr>
            <a:srgbClr val="FBAE4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AES Blank [Gray]">
    <p:bg>
      <p:bgRef idx="1001">
        <a:schemeClr val="bg2"/>
      </p:bgRef>
    </p:bg>
    <p:spTree>
      <p:nvGrpSpPr>
        <p:cNvPr id="1" name=""/>
        <p:cNvGrpSpPr/>
        <p:nvPr/>
      </p:nvGrpSpPr>
      <p:grpSpPr>
        <a:xfrm>
          <a:off x="0" y="0"/>
          <a:ext cx="0" cy="0"/>
          <a:chOff x="0" y="0"/>
          <a:chExt cx="0" cy="0"/>
        </a:xfrm>
      </p:grpSpPr>
      <p:pic>
        <p:nvPicPr>
          <p:cNvPr id="16" name="Picture 15" descr="A picture containing wheel&#10;&#10;Description automatically generated">
            <a:extLst>
              <a:ext uri="{FF2B5EF4-FFF2-40B4-BE49-F238E27FC236}">
                <a16:creationId xmlns:a16="http://schemas.microsoft.com/office/drawing/2014/main" id="{1C0F1BE0-4A07-B049-8D29-D7C34331BC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53761" y="10360154"/>
            <a:ext cx="841247" cy="328121"/>
          </a:xfrm>
          <a:prstGeom prst="rect">
            <a:avLst/>
          </a:prstGeom>
        </p:spPr>
      </p:pic>
      <p:sp>
        <p:nvSpPr>
          <p:cNvPr id="6" name="Holder 6">
            <a:extLst>
              <a:ext uri="{FF2B5EF4-FFF2-40B4-BE49-F238E27FC236}">
                <a16:creationId xmlns:a16="http://schemas.microsoft.com/office/drawing/2014/main" id="{7F736837-DE79-BC4B-90D8-BD4D8AC36957}"/>
              </a:ext>
            </a:extLst>
          </p:cNvPr>
          <p:cNvSpPr>
            <a:spLocks noGrp="1"/>
          </p:cNvSpPr>
          <p:nvPr>
            <p:ph type="sldNum" sz="quarter" idx="7"/>
          </p:nvPr>
        </p:nvSpPr>
        <p:spPr>
          <a:xfrm>
            <a:off x="603251" y="10432288"/>
            <a:ext cx="1295400" cy="215443"/>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7" name="Text Placeholder 3">
            <a:extLst>
              <a:ext uri="{FF2B5EF4-FFF2-40B4-BE49-F238E27FC236}">
                <a16:creationId xmlns:a16="http://schemas.microsoft.com/office/drawing/2014/main" id="{0673D6CF-4FA7-3346-8EC0-4EF729DD6F2A}"/>
              </a:ext>
            </a:extLst>
          </p:cNvPr>
          <p:cNvSpPr>
            <a:spLocks noGrp="1"/>
          </p:cNvSpPr>
          <p:nvPr>
            <p:ph type="body" sz="quarter" idx="11" hasCustomPrompt="1"/>
          </p:nvPr>
        </p:nvSpPr>
        <p:spPr>
          <a:xfrm>
            <a:off x="2216150" y="10340974"/>
            <a:ext cx="4495801" cy="344488"/>
          </a:xfrm>
        </p:spPr>
        <p:txBody>
          <a:bodyPr anchor="b" anchorCtr="0">
            <a:normAutofit/>
          </a:bodyPr>
          <a:lstStyle>
            <a:lvl1pPr>
              <a:defRPr sz="1400" b="1" i="0" cap="all" baseline="0">
                <a:solidFill>
                  <a:schemeClr val="tx1"/>
                </a:solidFill>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106589237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538" userDrawn="1">
          <p15:clr>
            <a:srgbClr val="FBAE40"/>
          </p15:clr>
        </p15:guide>
        <p15:guide id="4" orient="horz" pos="6514" userDrawn="1">
          <p15:clr>
            <a:srgbClr val="FBAE40"/>
          </p15:clr>
        </p15:guide>
        <p15:guide id="6" pos="12285" userDrawn="1">
          <p15:clr>
            <a:srgbClr val="FBAE40"/>
          </p15:clr>
        </p15:guide>
        <p15:guide id="12" orient="horz" pos="2986"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6 AES Internal [6 Grid Image]">
    <p:spTree>
      <p:nvGrpSpPr>
        <p:cNvPr id="1" name=""/>
        <p:cNvGrpSpPr/>
        <p:nvPr/>
      </p:nvGrpSpPr>
      <p:grpSpPr>
        <a:xfrm>
          <a:off x="0" y="0"/>
          <a:ext cx="0" cy="0"/>
          <a:chOff x="0" y="0"/>
          <a:chExt cx="0" cy="0"/>
        </a:xfrm>
      </p:grpSpPr>
      <p:pic>
        <p:nvPicPr>
          <p:cNvPr id="10" name="Picture 3" descr="A picture containing wheel&#10;&#10;Description automatically generated">
            <a:extLst>
              <a:ext uri="{FF2B5EF4-FFF2-40B4-BE49-F238E27FC236}">
                <a16:creationId xmlns:a16="http://schemas.microsoft.com/office/drawing/2014/main" id="{C0D76F08-1810-C941-A1A3-CD593D0EF5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6" y="10360027"/>
            <a:ext cx="841374"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1"/>
          </p:nvPr>
        </p:nvSpPr>
        <p:spPr>
          <a:xfrm>
            <a:off x="612777" y="502922"/>
            <a:ext cx="18881726"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4" name="Text Placeholder 3"/>
          <p:cNvSpPr>
            <a:spLocks noGrp="1"/>
          </p:cNvSpPr>
          <p:nvPr>
            <p:ph type="body" sz="quarter" idx="12"/>
          </p:nvPr>
        </p:nvSpPr>
        <p:spPr>
          <a:xfrm>
            <a:off x="639356" y="1837945"/>
            <a:ext cx="2563812" cy="669414"/>
          </a:xfrm>
        </p:spPr>
        <p:txBody>
          <a:bodyPr>
            <a:noAutofit/>
          </a:bodyPr>
          <a:lstStyle>
            <a:lvl1pPr marL="9144">
              <a:lnSpc>
                <a:spcPct val="100000"/>
              </a:lnSpc>
              <a:spcBef>
                <a:spcPts val="101"/>
              </a:spcBef>
              <a:defRPr sz="2399" kern="1200" spc="49"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5" name="Text Placeholder 3"/>
          <p:cNvSpPr>
            <a:spLocks noGrp="1"/>
          </p:cNvSpPr>
          <p:nvPr>
            <p:ph type="body" sz="quarter" idx="13"/>
          </p:nvPr>
        </p:nvSpPr>
        <p:spPr>
          <a:xfrm>
            <a:off x="637007" y="6062471"/>
            <a:ext cx="2563812" cy="682238"/>
          </a:xfrm>
        </p:spPr>
        <p:txBody>
          <a:bodyPr>
            <a:noAutofit/>
          </a:bodyPr>
          <a:lstStyle>
            <a:lvl1pPr marL="9144">
              <a:lnSpc>
                <a:spcPct val="100000"/>
              </a:lnSpc>
              <a:spcBef>
                <a:spcPts val="101"/>
              </a:spcBef>
              <a:defRPr sz="2399" kern="1200" spc="49"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6" name="Text Placeholder 3"/>
          <p:cNvSpPr>
            <a:spLocks noGrp="1"/>
          </p:cNvSpPr>
          <p:nvPr>
            <p:ph type="body" sz="quarter" idx="14"/>
          </p:nvPr>
        </p:nvSpPr>
        <p:spPr>
          <a:xfrm>
            <a:off x="7037806" y="1837944"/>
            <a:ext cx="2563812" cy="682238"/>
          </a:xfrm>
        </p:spPr>
        <p:txBody>
          <a:bodyPr>
            <a:noAutofit/>
          </a:bodyPr>
          <a:lstStyle>
            <a:lvl1pPr marL="9144">
              <a:lnSpc>
                <a:spcPct val="100000"/>
              </a:lnSpc>
              <a:spcBef>
                <a:spcPts val="101"/>
              </a:spcBef>
              <a:defRPr sz="2399" kern="1200" spc="49"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7" name="Text Placeholder 3"/>
          <p:cNvSpPr>
            <a:spLocks noGrp="1"/>
          </p:cNvSpPr>
          <p:nvPr>
            <p:ph type="body" sz="quarter" idx="15"/>
          </p:nvPr>
        </p:nvSpPr>
        <p:spPr>
          <a:xfrm>
            <a:off x="7037806" y="6062471"/>
            <a:ext cx="2563812" cy="682238"/>
          </a:xfrm>
        </p:spPr>
        <p:txBody>
          <a:bodyPr>
            <a:noAutofit/>
          </a:bodyPr>
          <a:lstStyle>
            <a:lvl1pPr marL="9144">
              <a:lnSpc>
                <a:spcPct val="100000"/>
              </a:lnSpc>
              <a:spcBef>
                <a:spcPts val="101"/>
              </a:spcBef>
              <a:defRPr sz="2399" kern="1200" spc="49"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8" name="Text Placeholder 3"/>
          <p:cNvSpPr>
            <a:spLocks noGrp="1"/>
          </p:cNvSpPr>
          <p:nvPr>
            <p:ph type="body" sz="quarter" idx="16"/>
          </p:nvPr>
        </p:nvSpPr>
        <p:spPr>
          <a:xfrm>
            <a:off x="13431504" y="6062471"/>
            <a:ext cx="2563812" cy="682238"/>
          </a:xfrm>
        </p:spPr>
        <p:txBody>
          <a:bodyPr>
            <a:noAutofit/>
          </a:bodyPr>
          <a:lstStyle>
            <a:lvl1pPr marL="9144">
              <a:lnSpc>
                <a:spcPct val="100000"/>
              </a:lnSpc>
              <a:spcBef>
                <a:spcPts val="101"/>
              </a:spcBef>
              <a:defRPr sz="2399" kern="1200" spc="49"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9" name="Text Placeholder 3"/>
          <p:cNvSpPr>
            <a:spLocks noGrp="1"/>
          </p:cNvSpPr>
          <p:nvPr>
            <p:ph type="body" sz="quarter" idx="17"/>
          </p:nvPr>
        </p:nvSpPr>
        <p:spPr>
          <a:xfrm>
            <a:off x="13431504" y="1837944"/>
            <a:ext cx="2563812" cy="682238"/>
          </a:xfrm>
        </p:spPr>
        <p:txBody>
          <a:bodyPr>
            <a:noAutofit/>
          </a:bodyPr>
          <a:lstStyle>
            <a:lvl1pPr marL="9144">
              <a:lnSpc>
                <a:spcPct val="100000"/>
              </a:lnSpc>
              <a:spcBef>
                <a:spcPts val="101"/>
              </a:spcBef>
              <a:defRPr sz="2399" kern="1200" spc="49"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Holder 6">
            <a:extLst>
              <a:ext uri="{FF2B5EF4-FFF2-40B4-BE49-F238E27FC236}">
                <a16:creationId xmlns:a16="http://schemas.microsoft.com/office/drawing/2014/main" id="{B1935E77-1EF1-114C-9CD6-697C2B5C5295}"/>
              </a:ext>
            </a:extLst>
          </p:cNvPr>
          <p:cNvSpPr>
            <a:spLocks noGrp="1"/>
          </p:cNvSpPr>
          <p:nvPr>
            <p:ph type="sldNum" sz="quarter" idx="25"/>
          </p:nvPr>
        </p:nvSpPr>
        <p:spPr>
          <a:xfrm>
            <a:off x="603251" y="10433050"/>
            <a:ext cx="1295400" cy="214314"/>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1A299814-D073-2141-BC9B-F43D4FE7FB3A}" type="slidenum">
              <a:rPr lang="en-US" altLang="en-US"/>
              <a:pPr/>
              <a:t>‹#›</a:t>
            </a:fld>
            <a:endParaRPr lang="en-US" altLang="en-US"/>
          </a:p>
        </p:txBody>
      </p:sp>
      <p:sp>
        <p:nvSpPr>
          <p:cNvPr id="12" name="Text Placeholder 3">
            <a:extLst>
              <a:ext uri="{FF2B5EF4-FFF2-40B4-BE49-F238E27FC236}">
                <a16:creationId xmlns:a16="http://schemas.microsoft.com/office/drawing/2014/main" id="{30FD7EC3-C46B-8F43-81AD-DFBF12E30FBD}"/>
              </a:ext>
            </a:extLst>
          </p:cNvPr>
          <p:cNvSpPr>
            <a:spLocks noGrp="1"/>
          </p:cNvSpPr>
          <p:nvPr>
            <p:ph type="body" sz="quarter" idx="26" hasCustomPrompt="1"/>
          </p:nvPr>
        </p:nvSpPr>
        <p:spPr>
          <a:xfrm>
            <a:off x="2216151" y="10150475"/>
            <a:ext cx="15989299" cy="534988"/>
          </a:xfrm>
        </p:spPr>
        <p:txBody>
          <a:bodyPr anchor="b">
            <a:normAutofit/>
          </a:bodyPr>
          <a:lstStyle>
            <a:lvl1pPr>
              <a:defRPr sz="2399"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16941133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7 AES Internal [6 Grid]">
    <p:spTree>
      <p:nvGrpSpPr>
        <p:cNvPr id="1" name=""/>
        <p:cNvGrpSpPr/>
        <p:nvPr/>
      </p:nvGrpSpPr>
      <p:grpSpPr>
        <a:xfrm>
          <a:off x="0" y="0"/>
          <a:ext cx="0" cy="0"/>
          <a:chOff x="0" y="0"/>
          <a:chExt cx="0" cy="0"/>
        </a:xfrm>
      </p:grpSpPr>
      <p:sp>
        <p:nvSpPr>
          <p:cNvPr id="12" name="object 9">
            <a:extLst>
              <a:ext uri="{FF2B5EF4-FFF2-40B4-BE49-F238E27FC236}">
                <a16:creationId xmlns:a16="http://schemas.microsoft.com/office/drawing/2014/main" id="{9C4AA776-41E6-7342-AD3B-076535B2CA24}"/>
              </a:ext>
            </a:extLst>
          </p:cNvPr>
          <p:cNvSpPr>
            <a:spLocks/>
          </p:cNvSpPr>
          <p:nvPr/>
        </p:nvSpPr>
        <p:spPr bwMode="auto">
          <a:xfrm>
            <a:off x="6919913" y="5807075"/>
            <a:ext cx="6272212" cy="4216400"/>
          </a:xfrm>
          <a:custGeom>
            <a:avLst/>
            <a:gdLst>
              <a:gd name="T0" fmla="*/ 0 w 6272530"/>
              <a:gd name="T1" fmla="*/ 4216106 h 4217034"/>
              <a:gd name="T2" fmla="*/ 6271742 w 6272530"/>
              <a:gd name="T3" fmla="*/ 4216106 h 4217034"/>
              <a:gd name="T4" fmla="*/ 6271742 w 6272530"/>
              <a:gd name="T5" fmla="*/ 0 h 4217034"/>
              <a:gd name="T6" fmla="*/ 0 w 6272530"/>
              <a:gd name="T7" fmla="*/ 0 h 4217034"/>
              <a:gd name="T8" fmla="*/ 0 w 6272530"/>
              <a:gd name="T9" fmla="*/ 4216106 h 42170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72530" h="4217034">
                <a:moveTo>
                  <a:pt x="0" y="4216740"/>
                </a:moveTo>
                <a:lnTo>
                  <a:pt x="6272060" y="4216740"/>
                </a:lnTo>
                <a:lnTo>
                  <a:pt x="6272060" y="0"/>
                </a:lnTo>
                <a:lnTo>
                  <a:pt x="0" y="0"/>
                </a:lnTo>
                <a:lnTo>
                  <a:pt x="0" y="4216740"/>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801"/>
          </a:p>
        </p:txBody>
      </p:sp>
      <p:sp>
        <p:nvSpPr>
          <p:cNvPr id="13" name="object 2">
            <a:extLst>
              <a:ext uri="{FF2B5EF4-FFF2-40B4-BE49-F238E27FC236}">
                <a16:creationId xmlns:a16="http://schemas.microsoft.com/office/drawing/2014/main" id="{6CB56901-56C1-A548-B710-C5A99903BA39}"/>
              </a:ext>
            </a:extLst>
          </p:cNvPr>
          <p:cNvSpPr/>
          <p:nvPr/>
        </p:nvSpPr>
        <p:spPr>
          <a:xfrm>
            <a:off x="612775" y="1619252"/>
            <a:ext cx="6272214" cy="4216400"/>
          </a:xfrm>
          <a:custGeom>
            <a:avLst/>
            <a:gdLst/>
            <a:ahLst/>
            <a:cxnLst/>
            <a:rect l="l" t="t" r="r" b="b"/>
            <a:pathLst>
              <a:path w="6272530" h="4217035">
                <a:moveTo>
                  <a:pt x="0" y="4216740"/>
                </a:moveTo>
                <a:lnTo>
                  <a:pt x="6272060" y="4216740"/>
                </a:lnTo>
                <a:lnTo>
                  <a:pt x="6272060" y="0"/>
                </a:lnTo>
                <a:lnTo>
                  <a:pt x="0" y="0"/>
                </a:lnTo>
                <a:lnTo>
                  <a:pt x="0" y="4216740"/>
                </a:lnTo>
                <a:close/>
              </a:path>
            </a:pathLst>
          </a:custGeom>
          <a:solidFill>
            <a:srgbClr val="F5F5F5"/>
          </a:solidFill>
        </p:spPr>
        <p:txBody>
          <a:bodyPr lIns="0" tIns="0" rIns="0" bIns="0"/>
          <a:lstStyle/>
          <a:p>
            <a:pPr fontAlgn="auto">
              <a:spcBef>
                <a:spcPts val="0"/>
              </a:spcBef>
              <a:spcAft>
                <a:spcPts val="0"/>
              </a:spcAft>
              <a:defRPr/>
            </a:pPr>
            <a:endParaRPr sz="1801" spc="-10">
              <a:latin typeface="+mn-lt"/>
              <a:ea typeface="+mn-ea"/>
            </a:endParaRPr>
          </a:p>
        </p:txBody>
      </p:sp>
      <p:sp>
        <p:nvSpPr>
          <p:cNvPr id="14" name="object 4">
            <a:extLst>
              <a:ext uri="{FF2B5EF4-FFF2-40B4-BE49-F238E27FC236}">
                <a16:creationId xmlns:a16="http://schemas.microsoft.com/office/drawing/2014/main" id="{276B89FD-5C40-6148-A3BA-25C22ED23F17}"/>
              </a:ext>
            </a:extLst>
          </p:cNvPr>
          <p:cNvSpPr>
            <a:spLocks/>
          </p:cNvSpPr>
          <p:nvPr/>
        </p:nvSpPr>
        <p:spPr bwMode="auto">
          <a:xfrm>
            <a:off x="13198476" y="1619252"/>
            <a:ext cx="6272214" cy="4216400"/>
          </a:xfrm>
          <a:custGeom>
            <a:avLst/>
            <a:gdLst>
              <a:gd name="T0" fmla="*/ 0 w 6272530"/>
              <a:gd name="T1" fmla="*/ 4216105 h 4217035"/>
              <a:gd name="T2" fmla="*/ 6271743 w 6272530"/>
              <a:gd name="T3" fmla="*/ 4216105 h 4217035"/>
              <a:gd name="T4" fmla="*/ 6271743 w 6272530"/>
              <a:gd name="T5" fmla="*/ 0 h 4217035"/>
              <a:gd name="T6" fmla="*/ 0 w 6272530"/>
              <a:gd name="T7" fmla="*/ 0 h 4217035"/>
              <a:gd name="T8" fmla="*/ 0 w 6272530"/>
              <a:gd name="T9" fmla="*/ 4216105 h 42170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72530" h="4217035">
                <a:moveTo>
                  <a:pt x="0" y="4216740"/>
                </a:moveTo>
                <a:lnTo>
                  <a:pt x="6272060" y="4216740"/>
                </a:lnTo>
                <a:lnTo>
                  <a:pt x="6272060" y="0"/>
                </a:lnTo>
                <a:lnTo>
                  <a:pt x="0" y="0"/>
                </a:lnTo>
                <a:lnTo>
                  <a:pt x="0" y="4216740"/>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801"/>
          </a:p>
        </p:txBody>
      </p:sp>
      <p:pic>
        <p:nvPicPr>
          <p:cNvPr id="15" name="Picture 6" descr="A picture containing wheel&#10;&#10;Description automatically generated">
            <a:extLst>
              <a:ext uri="{FF2B5EF4-FFF2-40B4-BE49-F238E27FC236}">
                <a16:creationId xmlns:a16="http://schemas.microsoft.com/office/drawing/2014/main" id="{DF058513-D7EB-724D-A36C-2368FBC9ABB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6" y="10360027"/>
            <a:ext cx="841374"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Placeholder 2"/>
          <p:cNvSpPr>
            <a:spLocks noGrp="1"/>
          </p:cNvSpPr>
          <p:nvPr>
            <p:ph type="body" sz="quarter" idx="19"/>
          </p:nvPr>
        </p:nvSpPr>
        <p:spPr>
          <a:xfrm>
            <a:off x="13633452" y="2171745"/>
            <a:ext cx="5611621" cy="2794612"/>
          </a:xfrm>
        </p:spPr>
        <p:txBody>
          <a:bodyPr tIns="9144"/>
          <a:lstStyle>
            <a:lvl1pPr marL="9144" algn="l">
              <a:lnSpc>
                <a:spcPct val="100000"/>
              </a:lnSpc>
              <a:defRPr sz="14399" kern="1200" spc="-10" baseline="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Text Placeholder 2"/>
          <p:cNvSpPr>
            <a:spLocks noGrp="1"/>
          </p:cNvSpPr>
          <p:nvPr>
            <p:ph type="body" sz="quarter" idx="18"/>
          </p:nvPr>
        </p:nvSpPr>
        <p:spPr>
          <a:xfrm>
            <a:off x="7223760" y="6839160"/>
            <a:ext cx="5571491" cy="2777916"/>
          </a:xfrm>
        </p:spPr>
        <p:txBody>
          <a:bodyPr tIns="9144">
            <a:noAutofit/>
          </a:bodyPr>
          <a:lstStyle>
            <a:lvl1pPr marL="9144">
              <a:lnSpc>
                <a:spcPts val="9980"/>
              </a:lnSpc>
              <a:defRPr sz="7200" kern="1200" spc="-1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 name="Text Placeholder 6"/>
          <p:cNvSpPr>
            <a:spLocks noGrp="1"/>
          </p:cNvSpPr>
          <p:nvPr>
            <p:ph type="body" sz="quarter" idx="11"/>
          </p:nvPr>
        </p:nvSpPr>
        <p:spPr>
          <a:xfrm>
            <a:off x="612777" y="502922"/>
            <a:ext cx="18881726"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4" name="Text Placeholder 3"/>
          <p:cNvSpPr>
            <a:spLocks noGrp="1"/>
          </p:cNvSpPr>
          <p:nvPr>
            <p:ph type="body" sz="quarter" idx="12"/>
          </p:nvPr>
        </p:nvSpPr>
        <p:spPr>
          <a:xfrm>
            <a:off x="935037" y="1837942"/>
            <a:ext cx="2563814" cy="520656"/>
          </a:xfrm>
        </p:spPr>
        <p:txBody>
          <a:bodyPr>
            <a:noAutofit/>
          </a:bodyPr>
          <a:lstStyle>
            <a:lvl1pPr marL="9144">
              <a:lnSpc>
                <a:spcPct val="100000"/>
              </a:lnSpc>
              <a:spcBef>
                <a:spcPts val="101"/>
              </a:spcBef>
              <a:defRPr sz="2399" kern="1200" spc="49"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5" name="Text Placeholder 3"/>
          <p:cNvSpPr>
            <a:spLocks noGrp="1"/>
          </p:cNvSpPr>
          <p:nvPr>
            <p:ph type="body" sz="quarter" idx="13"/>
          </p:nvPr>
        </p:nvSpPr>
        <p:spPr>
          <a:xfrm>
            <a:off x="932688" y="6062473"/>
            <a:ext cx="2568564" cy="520656"/>
          </a:xfrm>
        </p:spPr>
        <p:txBody>
          <a:bodyPr>
            <a:noAutofit/>
          </a:bodyPr>
          <a:lstStyle>
            <a:lvl1pPr marL="9144">
              <a:lnSpc>
                <a:spcPct val="100000"/>
              </a:lnSpc>
              <a:spcBef>
                <a:spcPts val="101"/>
              </a:spcBef>
              <a:defRPr sz="2399" kern="1200" spc="49"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6" name="Text Placeholder 3"/>
          <p:cNvSpPr>
            <a:spLocks noGrp="1"/>
          </p:cNvSpPr>
          <p:nvPr>
            <p:ph type="body" sz="quarter" idx="14"/>
          </p:nvPr>
        </p:nvSpPr>
        <p:spPr>
          <a:xfrm>
            <a:off x="7223760" y="1837944"/>
            <a:ext cx="2523490" cy="520656"/>
          </a:xfrm>
        </p:spPr>
        <p:txBody>
          <a:bodyPr>
            <a:noAutofit/>
          </a:bodyPr>
          <a:lstStyle>
            <a:lvl1pPr marL="9144">
              <a:lnSpc>
                <a:spcPct val="100000"/>
              </a:lnSpc>
              <a:spcBef>
                <a:spcPts val="101"/>
              </a:spcBef>
              <a:defRPr sz="2399" kern="1200" spc="49"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7" name="Text Placeholder 3"/>
          <p:cNvSpPr>
            <a:spLocks noGrp="1"/>
          </p:cNvSpPr>
          <p:nvPr>
            <p:ph type="body" sz="quarter" idx="15"/>
          </p:nvPr>
        </p:nvSpPr>
        <p:spPr>
          <a:xfrm>
            <a:off x="7223760" y="6062473"/>
            <a:ext cx="2523490" cy="520656"/>
          </a:xfrm>
        </p:spPr>
        <p:txBody>
          <a:bodyPr>
            <a:noAutofit/>
          </a:bodyPr>
          <a:lstStyle>
            <a:lvl1pPr marL="9144">
              <a:lnSpc>
                <a:spcPct val="100000"/>
              </a:lnSpc>
              <a:spcBef>
                <a:spcPts val="101"/>
              </a:spcBef>
              <a:defRPr sz="2399" kern="1200" spc="49"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8" name="Text Placeholder 3"/>
          <p:cNvSpPr>
            <a:spLocks noGrp="1"/>
          </p:cNvSpPr>
          <p:nvPr>
            <p:ph type="body" sz="quarter" idx="16"/>
          </p:nvPr>
        </p:nvSpPr>
        <p:spPr>
          <a:xfrm>
            <a:off x="13496544" y="6062473"/>
            <a:ext cx="2564077" cy="520656"/>
          </a:xfrm>
        </p:spPr>
        <p:txBody>
          <a:bodyPr>
            <a:noAutofit/>
          </a:bodyPr>
          <a:lstStyle>
            <a:lvl1pPr marL="9144">
              <a:lnSpc>
                <a:spcPct val="100000"/>
              </a:lnSpc>
              <a:spcBef>
                <a:spcPts val="101"/>
              </a:spcBef>
              <a:defRPr sz="2399" kern="1200" spc="49"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9" name="Text Placeholder 3"/>
          <p:cNvSpPr>
            <a:spLocks noGrp="1"/>
          </p:cNvSpPr>
          <p:nvPr>
            <p:ph type="body" sz="quarter" idx="17"/>
          </p:nvPr>
        </p:nvSpPr>
        <p:spPr>
          <a:xfrm>
            <a:off x="13496544" y="1837947"/>
            <a:ext cx="2564077" cy="520654"/>
          </a:xfrm>
        </p:spPr>
        <p:txBody>
          <a:bodyPr>
            <a:noAutofit/>
          </a:bodyPr>
          <a:lstStyle>
            <a:lvl1pPr marL="9144">
              <a:lnSpc>
                <a:spcPct val="100000"/>
              </a:lnSpc>
              <a:spcBef>
                <a:spcPts val="101"/>
              </a:spcBef>
              <a:defRPr sz="2399" kern="1200" spc="49"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16" name="Holder 6">
            <a:extLst>
              <a:ext uri="{FF2B5EF4-FFF2-40B4-BE49-F238E27FC236}">
                <a16:creationId xmlns:a16="http://schemas.microsoft.com/office/drawing/2014/main" id="{43D9B309-1FE3-2E40-AE81-4FE0EC634122}"/>
              </a:ext>
            </a:extLst>
          </p:cNvPr>
          <p:cNvSpPr>
            <a:spLocks noGrp="1"/>
          </p:cNvSpPr>
          <p:nvPr>
            <p:ph type="sldNum" sz="quarter" idx="21"/>
          </p:nvPr>
        </p:nvSpPr>
        <p:spPr>
          <a:xfrm>
            <a:off x="603251" y="10433050"/>
            <a:ext cx="1295400" cy="214314"/>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DFE719A4-FA06-334B-AE7F-AFC47F646A69}" type="slidenum">
              <a:rPr lang="en-US" altLang="en-US"/>
              <a:pPr/>
              <a:t>‹#›</a:t>
            </a:fld>
            <a:endParaRPr lang="en-US" altLang="en-US"/>
          </a:p>
        </p:txBody>
      </p:sp>
      <p:sp>
        <p:nvSpPr>
          <p:cNvPr id="17" name="Text Placeholder 3">
            <a:extLst>
              <a:ext uri="{FF2B5EF4-FFF2-40B4-BE49-F238E27FC236}">
                <a16:creationId xmlns:a16="http://schemas.microsoft.com/office/drawing/2014/main" id="{5A4DD7AF-D235-3342-9CCA-15AC3698B8A7}"/>
              </a:ext>
            </a:extLst>
          </p:cNvPr>
          <p:cNvSpPr>
            <a:spLocks noGrp="1"/>
          </p:cNvSpPr>
          <p:nvPr>
            <p:ph type="body" sz="quarter" idx="22" hasCustomPrompt="1"/>
          </p:nvPr>
        </p:nvSpPr>
        <p:spPr>
          <a:xfrm>
            <a:off x="2216151" y="10150475"/>
            <a:ext cx="15989299" cy="534988"/>
          </a:xfrm>
        </p:spPr>
        <p:txBody>
          <a:bodyPr anchor="b">
            <a:normAutofit/>
          </a:bodyPr>
          <a:lstStyle>
            <a:lvl1pPr>
              <a:defRPr sz="2399"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37094080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10.5 Feature">
    <p:spTree>
      <p:nvGrpSpPr>
        <p:cNvPr id="1" name=""/>
        <p:cNvGrpSpPr/>
        <p:nvPr/>
      </p:nvGrpSpPr>
      <p:grpSpPr>
        <a:xfrm>
          <a:off x="0" y="0"/>
          <a:ext cx="0" cy="0"/>
          <a:chOff x="0" y="0"/>
          <a:chExt cx="0" cy="0"/>
        </a:xfrm>
      </p:grpSpPr>
      <p:pic>
        <p:nvPicPr>
          <p:cNvPr id="5" name="Picture 3" descr="A picture containing wheel&#10;&#10;Description automatically generated"/>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653126" y="10360027"/>
            <a:ext cx="841374" cy="328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4"/>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2776" y="1607809"/>
            <a:ext cx="18845213" cy="198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Holder 2"/>
          <p:cNvSpPr>
            <a:spLocks noGrp="1"/>
          </p:cNvSpPr>
          <p:nvPr>
            <p:ph type="ctrTitle"/>
          </p:nvPr>
        </p:nvSpPr>
        <p:spPr>
          <a:xfrm>
            <a:off x="612648" y="268008"/>
            <a:ext cx="18823656" cy="1107996"/>
          </a:xfrm>
          <a:prstGeom prst="rect">
            <a:avLst/>
          </a:prstGeom>
        </p:spPr>
        <p:txBody>
          <a:bodyPr wrap="square" anchor="t">
            <a:spAutoFit/>
          </a:bodyPr>
          <a:lstStyle>
            <a:lvl1pPr marL="0" marR="5081" algn="l">
              <a:lnSpc>
                <a:spcPct val="100000"/>
              </a:lnSpc>
              <a:spcBef>
                <a:spcPts val="0"/>
              </a:spcBef>
              <a:defRPr sz="7200" b="0" i="0" kern="1200" spc="-10" baseline="0">
                <a:solidFill>
                  <a:srgbClr val="010202"/>
                </a:solidFill>
                <a:latin typeface="Arial"/>
                <a:cs typeface="Arial"/>
              </a:defRPr>
            </a:lvl1pPr>
          </a:lstStyle>
          <a:p>
            <a:r>
              <a:rPr lang="en-US"/>
              <a:t>Click to edit Master title style</a:t>
            </a:r>
          </a:p>
        </p:txBody>
      </p:sp>
      <p:sp>
        <p:nvSpPr>
          <p:cNvPr id="7" name="Holder 6"/>
          <p:cNvSpPr>
            <a:spLocks noGrp="1"/>
          </p:cNvSpPr>
          <p:nvPr>
            <p:ph type="sldNum" sz="quarter" idx="12"/>
          </p:nvPr>
        </p:nvSpPr>
        <p:spPr>
          <a:xfrm>
            <a:off x="603251" y="10433050"/>
            <a:ext cx="1295400" cy="214314"/>
          </a:xfrm>
          <a:prstGeom prst="rect">
            <a:avLst/>
          </a:prstGeom>
        </p:spPr>
        <p:txBody>
          <a:bodyPr wrap="square" lIns="0" tIns="0" rIns="0" bIns="0" anchor="b" anchorCtr="0">
            <a:spAutoFit/>
          </a:bodyPr>
          <a:lstStyle>
            <a:lvl1pPr algn="l" fontAlgn="auto">
              <a:spcBef>
                <a:spcPts val="0"/>
              </a:spcBef>
              <a:spcAft>
                <a:spcPts val="0"/>
              </a:spcAft>
              <a:defRPr sz="1400" b="1" cap="all" baseline="0" smtClean="0">
                <a:solidFill>
                  <a:schemeClr val="tx1"/>
                </a:solidFill>
                <a:latin typeface="Arial" panose="020B0604020202020204" pitchFamily="34" charset="0"/>
                <a:ea typeface="+mn-ea"/>
                <a:cs typeface="Arial" panose="020B0604020202020204" pitchFamily="34" charset="0"/>
              </a:defRPr>
            </a:lvl1pPr>
          </a:lstStyle>
          <a:p>
            <a:pPr>
              <a:defRPr/>
            </a:pPr>
            <a:fld id="{78368AFC-FE9F-D847-9A28-AC25DAA724DC}" type="slidenum">
              <a:rPr lang="en-US"/>
              <a:pPr>
                <a:defRPr/>
              </a:pPr>
              <a:t>‹#›</a:t>
            </a:fld>
            <a:endParaRPr lang="en-US"/>
          </a:p>
        </p:txBody>
      </p:sp>
      <p:sp>
        <p:nvSpPr>
          <p:cNvPr id="30" name="Picture Placeholder 29">
            <a:extLst>
              <a:ext uri="{FF2B5EF4-FFF2-40B4-BE49-F238E27FC236}">
                <a16:creationId xmlns:a16="http://schemas.microsoft.com/office/drawing/2014/main" id="{31F94AB6-8040-4DD9-A994-8783947F5145}"/>
              </a:ext>
            </a:extLst>
          </p:cNvPr>
          <p:cNvSpPr>
            <a:spLocks noGrp="1"/>
          </p:cNvSpPr>
          <p:nvPr>
            <p:ph type="pic" sz="quarter" idx="13"/>
          </p:nvPr>
        </p:nvSpPr>
        <p:spPr>
          <a:xfrm>
            <a:off x="1158102" y="2171012"/>
            <a:ext cx="2209800" cy="2209800"/>
          </a:xfrm>
          <a:prstGeom prst="ellipse">
            <a:avLst/>
          </a:prstGeom>
          <a:solidFill>
            <a:schemeClr val="bg1">
              <a:lumMod val="95000"/>
            </a:schemeClr>
          </a:solidFill>
        </p:spPr>
        <p:txBody>
          <a:bodyPr/>
          <a:lstStyle/>
          <a:p>
            <a:endParaRPr lang="es-MX"/>
          </a:p>
        </p:txBody>
      </p:sp>
      <p:sp>
        <p:nvSpPr>
          <p:cNvPr id="34" name="Text Placeholder 33">
            <a:extLst>
              <a:ext uri="{FF2B5EF4-FFF2-40B4-BE49-F238E27FC236}">
                <a16:creationId xmlns:a16="http://schemas.microsoft.com/office/drawing/2014/main" id="{1D80CE05-C840-4B45-A321-33A0C8BE7BDE}"/>
              </a:ext>
            </a:extLst>
          </p:cNvPr>
          <p:cNvSpPr>
            <a:spLocks noGrp="1"/>
          </p:cNvSpPr>
          <p:nvPr>
            <p:ph type="body" sz="quarter" idx="14" hasCustomPrompt="1"/>
          </p:nvPr>
        </p:nvSpPr>
        <p:spPr>
          <a:xfrm>
            <a:off x="612650" y="4473276"/>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35" name="Text Placeholder 33">
            <a:extLst>
              <a:ext uri="{FF2B5EF4-FFF2-40B4-BE49-F238E27FC236}">
                <a16:creationId xmlns:a16="http://schemas.microsoft.com/office/drawing/2014/main" id="{DA918964-0649-474D-A42E-64762CA22E43}"/>
              </a:ext>
            </a:extLst>
          </p:cNvPr>
          <p:cNvSpPr>
            <a:spLocks noGrp="1"/>
          </p:cNvSpPr>
          <p:nvPr>
            <p:ph type="body" sz="quarter" idx="15" hasCustomPrompt="1"/>
          </p:nvPr>
        </p:nvSpPr>
        <p:spPr>
          <a:xfrm>
            <a:off x="636631" y="5143201"/>
            <a:ext cx="3286125" cy="593724"/>
          </a:xfrm>
        </p:spPr>
        <p:txBody>
          <a:bodyPr/>
          <a:lstStyle>
            <a:lvl1pPr>
              <a:defRPr sz="2399">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37" name="Picture Placeholder 29">
            <a:extLst>
              <a:ext uri="{FF2B5EF4-FFF2-40B4-BE49-F238E27FC236}">
                <a16:creationId xmlns:a16="http://schemas.microsoft.com/office/drawing/2014/main" id="{BA814C1D-6211-43E3-8BCD-64A3310F5860}"/>
              </a:ext>
            </a:extLst>
          </p:cNvPr>
          <p:cNvSpPr>
            <a:spLocks noGrp="1"/>
          </p:cNvSpPr>
          <p:nvPr>
            <p:ph type="pic" sz="quarter" idx="16"/>
          </p:nvPr>
        </p:nvSpPr>
        <p:spPr>
          <a:xfrm>
            <a:off x="5062090" y="2185557"/>
            <a:ext cx="2209800" cy="2209800"/>
          </a:xfrm>
          <a:prstGeom prst="ellipse">
            <a:avLst/>
          </a:prstGeom>
          <a:solidFill>
            <a:schemeClr val="bg1">
              <a:lumMod val="95000"/>
            </a:schemeClr>
          </a:solidFill>
        </p:spPr>
        <p:txBody>
          <a:bodyPr/>
          <a:lstStyle/>
          <a:p>
            <a:endParaRPr lang="es-MX"/>
          </a:p>
        </p:txBody>
      </p:sp>
      <p:sp>
        <p:nvSpPr>
          <p:cNvPr id="38" name="Text Placeholder 33">
            <a:extLst>
              <a:ext uri="{FF2B5EF4-FFF2-40B4-BE49-F238E27FC236}">
                <a16:creationId xmlns:a16="http://schemas.microsoft.com/office/drawing/2014/main" id="{438EF992-94AA-4A95-85B7-600197E61F77}"/>
              </a:ext>
            </a:extLst>
          </p:cNvPr>
          <p:cNvSpPr>
            <a:spLocks noGrp="1"/>
          </p:cNvSpPr>
          <p:nvPr>
            <p:ph type="body" sz="quarter" idx="17" hasCustomPrompt="1"/>
          </p:nvPr>
        </p:nvSpPr>
        <p:spPr>
          <a:xfrm>
            <a:off x="4516638" y="4487821"/>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39" name="Text Placeholder 33">
            <a:extLst>
              <a:ext uri="{FF2B5EF4-FFF2-40B4-BE49-F238E27FC236}">
                <a16:creationId xmlns:a16="http://schemas.microsoft.com/office/drawing/2014/main" id="{4057C646-8415-4399-BDA3-D2C4C0106391}"/>
              </a:ext>
            </a:extLst>
          </p:cNvPr>
          <p:cNvSpPr>
            <a:spLocks noGrp="1"/>
          </p:cNvSpPr>
          <p:nvPr>
            <p:ph type="body" sz="quarter" idx="18" hasCustomPrompt="1"/>
          </p:nvPr>
        </p:nvSpPr>
        <p:spPr>
          <a:xfrm>
            <a:off x="4540619" y="5157746"/>
            <a:ext cx="3286125" cy="593724"/>
          </a:xfrm>
        </p:spPr>
        <p:txBody>
          <a:bodyPr/>
          <a:lstStyle>
            <a:lvl1pPr>
              <a:defRPr sz="2399">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41" name="Picture Placeholder 29">
            <a:extLst>
              <a:ext uri="{FF2B5EF4-FFF2-40B4-BE49-F238E27FC236}">
                <a16:creationId xmlns:a16="http://schemas.microsoft.com/office/drawing/2014/main" id="{E12A60F8-F272-40B5-8BBA-07EA502BD6D5}"/>
              </a:ext>
            </a:extLst>
          </p:cNvPr>
          <p:cNvSpPr>
            <a:spLocks noGrp="1"/>
          </p:cNvSpPr>
          <p:nvPr>
            <p:ph type="pic" sz="quarter" idx="19"/>
          </p:nvPr>
        </p:nvSpPr>
        <p:spPr>
          <a:xfrm>
            <a:off x="8976635" y="2185557"/>
            <a:ext cx="2209800" cy="2209800"/>
          </a:xfrm>
          <a:prstGeom prst="ellipse">
            <a:avLst/>
          </a:prstGeom>
          <a:solidFill>
            <a:schemeClr val="bg1">
              <a:lumMod val="95000"/>
            </a:schemeClr>
          </a:solidFill>
        </p:spPr>
        <p:txBody>
          <a:bodyPr/>
          <a:lstStyle/>
          <a:p>
            <a:endParaRPr lang="es-MX"/>
          </a:p>
        </p:txBody>
      </p:sp>
      <p:sp>
        <p:nvSpPr>
          <p:cNvPr id="42" name="Text Placeholder 33">
            <a:extLst>
              <a:ext uri="{FF2B5EF4-FFF2-40B4-BE49-F238E27FC236}">
                <a16:creationId xmlns:a16="http://schemas.microsoft.com/office/drawing/2014/main" id="{316020D7-D346-413B-BC40-13FE5A027F3D}"/>
              </a:ext>
            </a:extLst>
          </p:cNvPr>
          <p:cNvSpPr>
            <a:spLocks noGrp="1"/>
          </p:cNvSpPr>
          <p:nvPr>
            <p:ph type="body" sz="quarter" idx="20" hasCustomPrompt="1"/>
          </p:nvPr>
        </p:nvSpPr>
        <p:spPr>
          <a:xfrm>
            <a:off x="8431184" y="4487821"/>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43" name="Text Placeholder 33">
            <a:extLst>
              <a:ext uri="{FF2B5EF4-FFF2-40B4-BE49-F238E27FC236}">
                <a16:creationId xmlns:a16="http://schemas.microsoft.com/office/drawing/2014/main" id="{C855F204-B2C4-4E15-9F73-DC284C312DB1}"/>
              </a:ext>
            </a:extLst>
          </p:cNvPr>
          <p:cNvSpPr>
            <a:spLocks noGrp="1"/>
          </p:cNvSpPr>
          <p:nvPr>
            <p:ph type="body" sz="quarter" idx="21" hasCustomPrompt="1"/>
          </p:nvPr>
        </p:nvSpPr>
        <p:spPr>
          <a:xfrm>
            <a:off x="8455165" y="5157746"/>
            <a:ext cx="3286125" cy="593724"/>
          </a:xfrm>
        </p:spPr>
        <p:txBody>
          <a:bodyPr/>
          <a:lstStyle>
            <a:lvl1pPr>
              <a:defRPr sz="2399">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45" name="Picture Placeholder 29">
            <a:extLst>
              <a:ext uri="{FF2B5EF4-FFF2-40B4-BE49-F238E27FC236}">
                <a16:creationId xmlns:a16="http://schemas.microsoft.com/office/drawing/2014/main" id="{DA7CBF84-5BE3-4FA8-9181-DBAC8FEA3DC1}"/>
              </a:ext>
            </a:extLst>
          </p:cNvPr>
          <p:cNvSpPr>
            <a:spLocks noGrp="1"/>
          </p:cNvSpPr>
          <p:nvPr>
            <p:ph type="pic" sz="quarter" idx="22"/>
          </p:nvPr>
        </p:nvSpPr>
        <p:spPr>
          <a:xfrm>
            <a:off x="12869745" y="2185557"/>
            <a:ext cx="2209800" cy="2209800"/>
          </a:xfrm>
          <a:prstGeom prst="ellipse">
            <a:avLst/>
          </a:prstGeom>
          <a:solidFill>
            <a:schemeClr val="bg1">
              <a:lumMod val="95000"/>
            </a:schemeClr>
          </a:solidFill>
        </p:spPr>
        <p:txBody>
          <a:bodyPr/>
          <a:lstStyle/>
          <a:p>
            <a:endParaRPr lang="es-MX"/>
          </a:p>
        </p:txBody>
      </p:sp>
      <p:sp>
        <p:nvSpPr>
          <p:cNvPr id="46" name="Text Placeholder 33">
            <a:extLst>
              <a:ext uri="{FF2B5EF4-FFF2-40B4-BE49-F238E27FC236}">
                <a16:creationId xmlns:a16="http://schemas.microsoft.com/office/drawing/2014/main" id="{9DDCE252-555C-403E-AE0B-977ADFF57A8D}"/>
              </a:ext>
            </a:extLst>
          </p:cNvPr>
          <p:cNvSpPr>
            <a:spLocks noGrp="1"/>
          </p:cNvSpPr>
          <p:nvPr>
            <p:ph type="body" sz="quarter" idx="23" hasCustomPrompt="1"/>
          </p:nvPr>
        </p:nvSpPr>
        <p:spPr>
          <a:xfrm>
            <a:off x="12324292" y="4487821"/>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47" name="Text Placeholder 33">
            <a:extLst>
              <a:ext uri="{FF2B5EF4-FFF2-40B4-BE49-F238E27FC236}">
                <a16:creationId xmlns:a16="http://schemas.microsoft.com/office/drawing/2014/main" id="{3BC35A1E-2259-489A-861B-8E49F4CA47AA}"/>
              </a:ext>
            </a:extLst>
          </p:cNvPr>
          <p:cNvSpPr>
            <a:spLocks noGrp="1"/>
          </p:cNvSpPr>
          <p:nvPr>
            <p:ph type="body" sz="quarter" idx="24" hasCustomPrompt="1"/>
          </p:nvPr>
        </p:nvSpPr>
        <p:spPr>
          <a:xfrm>
            <a:off x="12348273" y="5157746"/>
            <a:ext cx="3286125" cy="593724"/>
          </a:xfrm>
        </p:spPr>
        <p:txBody>
          <a:bodyPr/>
          <a:lstStyle>
            <a:lvl1pPr>
              <a:defRPr sz="2399">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49" name="Picture Placeholder 29">
            <a:extLst>
              <a:ext uri="{FF2B5EF4-FFF2-40B4-BE49-F238E27FC236}">
                <a16:creationId xmlns:a16="http://schemas.microsoft.com/office/drawing/2014/main" id="{D6FCFBB0-55E7-4804-9427-1723F57B8A51}"/>
              </a:ext>
            </a:extLst>
          </p:cNvPr>
          <p:cNvSpPr>
            <a:spLocks noGrp="1"/>
          </p:cNvSpPr>
          <p:nvPr>
            <p:ph type="pic" sz="quarter" idx="25"/>
          </p:nvPr>
        </p:nvSpPr>
        <p:spPr>
          <a:xfrm>
            <a:off x="16695632" y="2185557"/>
            <a:ext cx="2209800" cy="2209800"/>
          </a:xfrm>
          <a:prstGeom prst="ellipse">
            <a:avLst/>
          </a:prstGeom>
          <a:solidFill>
            <a:schemeClr val="bg1">
              <a:lumMod val="95000"/>
            </a:schemeClr>
          </a:solidFill>
        </p:spPr>
        <p:txBody>
          <a:bodyPr/>
          <a:lstStyle/>
          <a:p>
            <a:endParaRPr lang="es-MX"/>
          </a:p>
        </p:txBody>
      </p:sp>
      <p:sp>
        <p:nvSpPr>
          <p:cNvPr id="50" name="Text Placeholder 33">
            <a:extLst>
              <a:ext uri="{FF2B5EF4-FFF2-40B4-BE49-F238E27FC236}">
                <a16:creationId xmlns:a16="http://schemas.microsoft.com/office/drawing/2014/main" id="{9876B448-B798-4583-AB10-BEC7B8E085E7}"/>
              </a:ext>
            </a:extLst>
          </p:cNvPr>
          <p:cNvSpPr>
            <a:spLocks noGrp="1"/>
          </p:cNvSpPr>
          <p:nvPr>
            <p:ph type="body" sz="quarter" idx="26" hasCustomPrompt="1"/>
          </p:nvPr>
        </p:nvSpPr>
        <p:spPr>
          <a:xfrm>
            <a:off x="16150179" y="4487821"/>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51" name="Text Placeholder 33">
            <a:extLst>
              <a:ext uri="{FF2B5EF4-FFF2-40B4-BE49-F238E27FC236}">
                <a16:creationId xmlns:a16="http://schemas.microsoft.com/office/drawing/2014/main" id="{3743A1DC-7151-4F9E-B034-08340CC9DF78}"/>
              </a:ext>
            </a:extLst>
          </p:cNvPr>
          <p:cNvSpPr>
            <a:spLocks noGrp="1"/>
          </p:cNvSpPr>
          <p:nvPr>
            <p:ph type="body" sz="quarter" idx="27" hasCustomPrompt="1"/>
          </p:nvPr>
        </p:nvSpPr>
        <p:spPr>
          <a:xfrm>
            <a:off x="16174160" y="5157746"/>
            <a:ext cx="3286125" cy="593724"/>
          </a:xfrm>
        </p:spPr>
        <p:txBody>
          <a:bodyPr/>
          <a:lstStyle>
            <a:lvl1pPr>
              <a:defRPr sz="2399">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52" name="Picture Placeholder 29">
            <a:extLst>
              <a:ext uri="{FF2B5EF4-FFF2-40B4-BE49-F238E27FC236}">
                <a16:creationId xmlns:a16="http://schemas.microsoft.com/office/drawing/2014/main" id="{56F66CA6-8E49-44ED-A359-ABFC307C9F9E}"/>
              </a:ext>
            </a:extLst>
          </p:cNvPr>
          <p:cNvSpPr>
            <a:spLocks noGrp="1"/>
          </p:cNvSpPr>
          <p:nvPr>
            <p:ph type="pic" sz="quarter" idx="28"/>
          </p:nvPr>
        </p:nvSpPr>
        <p:spPr>
          <a:xfrm>
            <a:off x="1158102" y="6167167"/>
            <a:ext cx="2209800" cy="2209800"/>
          </a:xfrm>
          <a:prstGeom prst="ellipse">
            <a:avLst/>
          </a:prstGeom>
          <a:solidFill>
            <a:schemeClr val="bg1">
              <a:lumMod val="95000"/>
            </a:schemeClr>
          </a:solidFill>
        </p:spPr>
        <p:txBody>
          <a:bodyPr/>
          <a:lstStyle/>
          <a:p>
            <a:endParaRPr lang="es-MX"/>
          </a:p>
        </p:txBody>
      </p:sp>
      <p:sp>
        <p:nvSpPr>
          <p:cNvPr id="53" name="Text Placeholder 33">
            <a:extLst>
              <a:ext uri="{FF2B5EF4-FFF2-40B4-BE49-F238E27FC236}">
                <a16:creationId xmlns:a16="http://schemas.microsoft.com/office/drawing/2014/main" id="{257680FC-C748-47F9-8B53-C6A618AF5C4D}"/>
              </a:ext>
            </a:extLst>
          </p:cNvPr>
          <p:cNvSpPr>
            <a:spLocks noGrp="1"/>
          </p:cNvSpPr>
          <p:nvPr>
            <p:ph type="body" sz="quarter" idx="29" hasCustomPrompt="1"/>
          </p:nvPr>
        </p:nvSpPr>
        <p:spPr>
          <a:xfrm>
            <a:off x="612650" y="8469431"/>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54" name="Text Placeholder 33">
            <a:extLst>
              <a:ext uri="{FF2B5EF4-FFF2-40B4-BE49-F238E27FC236}">
                <a16:creationId xmlns:a16="http://schemas.microsoft.com/office/drawing/2014/main" id="{2C89DDE4-76B2-404F-ADC8-CA34167F509B}"/>
              </a:ext>
            </a:extLst>
          </p:cNvPr>
          <p:cNvSpPr>
            <a:spLocks noGrp="1"/>
          </p:cNvSpPr>
          <p:nvPr>
            <p:ph type="body" sz="quarter" idx="30" hasCustomPrompt="1"/>
          </p:nvPr>
        </p:nvSpPr>
        <p:spPr>
          <a:xfrm>
            <a:off x="636631" y="9139358"/>
            <a:ext cx="3286125" cy="593724"/>
          </a:xfrm>
        </p:spPr>
        <p:txBody>
          <a:bodyPr/>
          <a:lstStyle>
            <a:lvl1pPr>
              <a:defRPr sz="2399">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55" name="Picture Placeholder 29">
            <a:extLst>
              <a:ext uri="{FF2B5EF4-FFF2-40B4-BE49-F238E27FC236}">
                <a16:creationId xmlns:a16="http://schemas.microsoft.com/office/drawing/2014/main" id="{C26DACF4-299D-4794-802B-0F4CA1BFEBBA}"/>
              </a:ext>
            </a:extLst>
          </p:cNvPr>
          <p:cNvSpPr>
            <a:spLocks noGrp="1"/>
          </p:cNvSpPr>
          <p:nvPr>
            <p:ph type="pic" sz="quarter" idx="31"/>
          </p:nvPr>
        </p:nvSpPr>
        <p:spPr>
          <a:xfrm>
            <a:off x="5062090" y="6181714"/>
            <a:ext cx="2209800" cy="2209800"/>
          </a:xfrm>
          <a:prstGeom prst="ellipse">
            <a:avLst/>
          </a:prstGeom>
          <a:solidFill>
            <a:schemeClr val="bg1">
              <a:lumMod val="95000"/>
            </a:schemeClr>
          </a:solidFill>
        </p:spPr>
        <p:txBody>
          <a:bodyPr/>
          <a:lstStyle/>
          <a:p>
            <a:endParaRPr lang="es-MX"/>
          </a:p>
        </p:txBody>
      </p:sp>
      <p:sp>
        <p:nvSpPr>
          <p:cNvPr id="56" name="Text Placeholder 33">
            <a:extLst>
              <a:ext uri="{FF2B5EF4-FFF2-40B4-BE49-F238E27FC236}">
                <a16:creationId xmlns:a16="http://schemas.microsoft.com/office/drawing/2014/main" id="{2A17982C-5817-4204-8047-3BD2EF3A6C09}"/>
              </a:ext>
            </a:extLst>
          </p:cNvPr>
          <p:cNvSpPr>
            <a:spLocks noGrp="1"/>
          </p:cNvSpPr>
          <p:nvPr>
            <p:ph type="body" sz="quarter" idx="32" hasCustomPrompt="1"/>
          </p:nvPr>
        </p:nvSpPr>
        <p:spPr>
          <a:xfrm>
            <a:off x="4516638" y="8483976"/>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57" name="Text Placeholder 33">
            <a:extLst>
              <a:ext uri="{FF2B5EF4-FFF2-40B4-BE49-F238E27FC236}">
                <a16:creationId xmlns:a16="http://schemas.microsoft.com/office/drawing/2014/main" id="{24B4060D-4AC2-45A4-A828-20D830D74042}"/>
              </a:ext>
            </a:extLst>
          </p:cNvPr>
          <p:cNvSpPr>
            <a:spLocks noGrp="1"/>
          </p:cNvSpPr>
          <p:nvPr>
            <p:ph type="body" sz="quarter" idx="33" hasCustomPrompt="1"/>
          </p:nvPr>
        </p:nvSpPr>
        <p:spPr>
          <a:xfrm>
            <a:off x="4540619" y="9153902"/>
            <a:ext cx="3286125" cy="593724"/>
          </a:xfrm>
        </p:spPr>
        <p:txBody>
          <a:bodyPr/>
          <a:lstStyle>
            <a:lvl1pPr>
              <a:defRPr sz="2399">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58" name="Picture Placeholder 29">
            <a:extLst>
              <a:ext uri="{FF2B5EF4-FFF2-40B4-BE49-F238E27FC236}">
                <a16:creationId xmlns:a16="http://schemas.microsoft.com/office/drawing/2014/main" id="{094A2483-95D4-42B8-B90B-2B741E0FEA20}"/>
              </a:ext>
            </a:extLst>
          </p:cNvPr>
          <p:cNvSpPr>
            <a:spLocks noGrp="1"/>
          </p:cNvSpPr>
          <p:nvPr>
            <p:ph type="pic" sz="quarter" idx="34"/>
          </p:nvPr>
        </p:nvSpPr>
        <p:spPr>
          <a:xfrm>
            <a:off x="8976635" y="6181714"/>
            <a:ext cx="2209800" cy="2209800"/>
          </a:xfrm>
          <a:prstGeom prst="ellipse">
            <a:avLst/>
          </a:prstGeom>
          <a:solidFill>
            <a:schemeClr val="bg1">
              <a:lumMod val="95000"/>
            </a:schemeClr>
          </a:solidFill>
        </p:spPr>
        <p:txBody>
          <a:bodyPr/>
          <a:lstStyle/>
          <a:p>
            <a:endParaRPr lang="es-MX"/>
          </a:p>
        </p:txBody>
      </p:sp>
      <p:sp>
        <p:nvSpPr>
          <p:cNvPr id="59" name="Text Placeholder 33">
            <a:extLst>
              <a:ext uri="{FF2B5EF4-FFF2-40B4-BE49-F238E27FC236}">
                <a16:creationId xmlns:a16="http://schemas.microsoft.com/office/drawing/2014/main" id="{A8228FF0-A554-43FB-B098-253090F91861}"/>
              </a:ext>
            </a:extLst>
          </p:cNvPr>
          <p:cNvSpPr>
            <a:spLocks noGrp="1"/>
          </p:cNvSpPr>
          <p:nvPr>
            <p:ph type="body" sz="quarter" idx="35" hasCustomPrompt="1"/>
          </p:nvPr>
        </p:nvSpPr>
        <p:spPr>
          <a:xfrm>
            <a:off x="8431184" y="8483976"/>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60" name="Text Placeholder 33">
            <a:extLst>
              <a:ext uri="{FF2B5EF4-FFF2-40B4-BE49-F238E27FC236}">
                <a16:creationId xmlns:a16="http://schemas.microsoft.com/office/drawing/2014/main" id="{64543487-EF0E-4BD9-9EA1-9D02E6A04425}"/>
              </a:ext>
            </a:extLst>
          </p:cNvPr>
          <p:cNvSpPr>
            <a:spLocks noGrp="1"/>
          </p:cNvSpPr>
          <p:nvPr>
            <p:ph type="body" sz="quarter" idx="36" hasCustomPrompt="1"/>
          </p:nvPr>
        </p:nvSpPr>
        <p:spPr>
          <a:xfrm>
            <a:off x="8455165" y="9153902"/>
            <a:ext cx="3286125" cy="593724"/>
          </a:xfrm>
        </p:spPr>
        <p:txBody>
          <a:bodyPr/>
          <a:lstStyle>
            <a:lvl1pPr>
              <a:defRPr sz="2399">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61" name="Picture Placeholder 29">
            <a:extLst>
              <a:ext uri="{FF2B5EF4-FFF2-40B4-BE49-F238E27FC236}">
                <a16:creationId xmlns:a16="http://schemas.microsoft.com/office/drawing/2014/main" id="{3BFED45D-BD9A-4720-904F-6972788C2B91}"/>
              </a:ext>
            </a:extLst>
          </p:cNvPr>
          <p:cNvSpPr>
            <a:spLocks noGrp="1"/>
          </p:cNvSpPr>
          <p:nvPr>
            <p:ph type="pic" sz="quarter" idx="37"/>
          </p:nvPr>
        </p:nvSpPr>
        <p:spPr>
          <a:xfrm>
            <a:off x="12869745" y="6181714"/>
            <a:ext cx="2209800" cy="2209800"/>
          </a:xfrm>
          <a:prstGeom prst="ellipse">
            <a:avLst/>
          </a:prstGeom>
          <a:solidFill>
            <a:schemeClr val="bg1">
              <a:lumMod val="95000"/>
            </a:schemeClr>
          </a:solidFill>
        </p:spPr>
        <p:txBody>
          <a:bodyPr/>
          <a:lstStyle/>
          <a:p>
            <a:endParaRPr lang="es-MX"/>
          </a:p>
        </p:txBody>
      </p:sp>
      <p:sp>
        <p:nvSpPr>
          <p:cNvPr id="62" name="Text Placeholder 33">
            <a:extLst>
              <a:ext uri="{FF2B5EF4-FFF2-40B4-BE49-F238E27FC236}">
                <a16:creationId xmlns:a16="http://schemas.microsoft.com/office/drawing/2014/main" id="{88C2B752-0519-4065-B701-E8B8C59854D6}"/>
              </a:ext>
            </a:extLst>
          </p:cNvPr>
          <p:cNvSpPr>
            <a:spLocks noGrp="1"/>
          </p:cNvSpPr>
          <p:nvPr>
            <p:ph type="body" sz="quarter" idx="38" hasCustomPrompt="1"/>
          </p:nvPr>
        </p:nvSpPr>
        <p:spPr>
          <a:xfrm>
            <a:off x="12324292" y="8483976"/>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63" name="Text Placeholder 33">
            <a:extLst>
              <a:ext uri="{FF2B5EF4-FFF2-40B4-BE49-F238E27FC236}">
                <a16:creationId xmlns:a16="http://schemas.microsoft.com/office/drawing/2014/main" id="{A6CCC71B-C56F-432C-A01C-984FEB653312}"/>
              </a:ext>
            </a:extLst>
          </p:cNvPr>
          <p:cNvSpPr>
            <a:spLocks noGrp="1"/>
          </p:cNvSpPr>
          <p:nvPr>
            <p:ph type="body" sz="quarter" idx="39" hasCustomPrompt="1"/>
          </p:nvPr>
        </p:nvSpPr>
        <p:spPr>
          <a:xfrm>
            <a:off x="12348273" y="9153902"/>
            <a:ext cx="3286125" cy="593724"/>
          </a:xfrm>
        </p:spPr>
        <p:txBody>
          <a:bodyPr/>
          <a:lstStyle>
            <a:lvl1pPr>
              <a:defRPr sz="2399">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64" name="Picture Placeholder 29">
            <a:extLst>
              <a:ext uri="{FF2B5EF4-FFF2-40B4-BE49-F238E27FC236}">
                <a16:creationId xmlns:a16="http://schemas.microsoft.com/office/drawing/2014/main" id="{93674F5D-3CFB-4303-99D8-2EF515252766}"/>
              </a:ext>
            </a:extLst>
          </p:cNvPr>
          <p:cNvSpPr>
            <a:spLocks noGrp="1"/>
          </p:cNvSpPr>
          <p:nvPr>
            <p:ph type="pic" sz="quarter" idx="40"/>
          </p:nvPr>
        </p:nvSpPr>
        <p:spPr>
          <a:xfrm>
            <a:off x="16695632" y="6181714"/>
            <a:ext cx="2209800" cy="2209800"/>
          </a:xfrm>
          <a:prstGeom prst="ellipse">
            <a:avLst/>
          </a:prstGeom>
          <a:solidFill>
            <a:schemeClr val="bg1">
              <a:lumMod val="95000"/>
            </a:schemeClr>
          </a:solidFill>
        </p:spPr>
        <p:txBody>
          <a:bodyPr/>
          <a:lstStyle/>
          <a:p>
            <a:endParaRPr lang="es-MX"/>
          </a:p>
        </p:txBody>
      </p:sp>
      <p:sp>
        <p:nvSpPr>
          <p:cNvPr id="65" name="Text Placeholder 33">
            <a:extLst>
              <a:ext uri="{FF2B5EF4-FFF2-40B4-BE49-F238E27FC236}">
                <a16:creationId xmlns:a16="http://schemas.microsoft.com/office/drawing/2014/main" id="{0019299E-A537-48E4-8095-01F52E40ECD7}"/>
              </a:ext>
            </a:extLst>
          </p:cNvPr>
          <p:cNvSpPr>
            <a:spLocks noGrp="1"/>
          </p:cNvSpPr>
          <p:nvPr>
            <p:ph type="body" sz="quarter" idx="41" hasCustomPrompt="1"/>
          </p:nvPr>
        </p:nvSpPr>
        <p:spPr>
          <a:xfrm>
            <a:off x="16150179" y="8483976"/>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66" name="Text Placeholder 33">
            <a:extLst>
              <a:ext uri="{FF2B5EF4-FFF2-40B4-BE49-F238E27FC236}">
                <a16:creationId xmlns:a16="http://schemas.microsoft.com/office/drawing/2014/main" id="{F76E1069-A03C-427C-8DCF-2F12A5378DE3}"/>
              </a:ext>
            </a:extLst>
          </p:cNvPr>
          <p:cNvSpPr>
            <a:spLocks noGrp="1"/>
          </p:cNvSpPr>
          <p:nvPr>
            <p:ph type="body" sz="quarter" idx="42" hasCustomPrompt="1"/>
          </p:nvPr>
        </p:nvSpPr>
        <p:spPr>
          <a:xfrm>
            <a:off x="16174160" y="9153902"/>
            <a:ext cx="3286125" cy="593724"/>
          </a:xfrm>
        </p:spPr>
        <p:txBody>
          <a:bodyPr/>
          <a:lstStyle>
            <a:lvl1pPr>
              <a:defRPr sz="2399">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40" name="Text Placeholder 3">
            <a:extLst>
              <a:ext uri="{FF2B5EF4-FFF2-40B4-BE49-F238E27FC236}">
                <a16:creationId xmlns:a16="http://schemas.microsoft.com/office/drawing/2014/main" id="{0E016CA0-61D9-FC4C-A2A4-DD3C56FED0B6}"/>
              </a:ext>
            </a:extLst>
          </p:cNvPr>
          <p:cNvSpPr>
            <a:spLocks noGrp="1"/>
          </p:cNvSpPr>
          <p:nvPr>
            <p:ph type="body" sz="quarter" idx="11" hasCustomPrompt="1"/>
          </p:nvPr>
        </p:nvSpPr>
        <p:spPr>
          <a:xfrm>
            <a:off x="2216151" y="10150475"/>
            <a:ext cx="15989299" cy="534988"/>
          </a:xfrm>
        </p:spPr>
        <p:txBody>
          <a:bodyPr anchor="b">
            <a:normAutofit/>
          </a:bodyPr>
          <a:lstStyle>
            <a:lvl1pPr>
              <a:defRPr sz="2399"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40681330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 AES Internal [2 Column]">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D4ADA8DC-DF6F-2B47-B01D-63C48DC530E9}"/>
              </a:ext>
            </a:extLst>
          </p:cNvPr>
          <p:cNvSpPr>
            <a:spLocks/>
          </p:cNvSpPr>
          <p:nvPr/>
        </p:nvSpPr>
        <p:spPr bwMode="auto">
          <a:xfrm>
            <a:off x="8615365" y="0"/>
            <a:ext cx="11488736" cy="11309350"/>
          </a:xfrm>
          <a:custGeom>
            <a:avLst/>
            <a:gdLst>
              <a:gd name="T0" fmla="*/ 0 w 11489690"/>
              <a:gd name="T1" fmla="*/ 11309191 h 11308715"/>
              <a:gd name="T2" fmla="*/ 11488225 w 11489690"/>
              <a:gd name="T3" fmla="*/ 11309191 h 11308715"/>
              <a:gd name="T4" fmla="*/ 11488225 w 11489690"/>
              <a:gd name="T5" fmla="*/ 0 h 11308715"/>
              <a:gd name="T6" fmla="*/ 0 w 11489690"/>
              <a:gd name="T7" fmla="*/ 0 h 11308715"/>
              <a:gd name="T8" fmla="*/ 0 w 11489690"/>
              <a:gd name="T9" fmla="*/ 11309191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9690" h="11308715">
                <a:moveTo>
                  <a:pt x="0" y="11308556"/>
                </a:moveTo>
                <a:lnTo>
                  <a:pt x="11489178" y="11308556"/>
                </a:lnTo>
                <a:lnTo>
                  <a:pt x="11489178" y="0"/>
                </a:lnTo>
                <a:lnTo>
                  <a:pt x="0" y="0"/>
                </a:lnTo>
                <a:lnTo>
                  <a:pt x="0" y="11308556"/>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4947"/>
          </a:p>
        </p:txBody>
      </p:sp>
      <p:pic>
        <p:nvPicPr>
          <p:cNvPr id="9" name="Picture 4" descr="A picture containing wheel&#10;&#10;Description automatically generated">
            <a:extLst>
              <a:ext uri="{FF2B5EF4-FFF2-40B4-BE49-F238E27FC236}">
                <a16:creationId xmlns:a16="http://schemas.microsoft.com/office/drawing/2014/main" id="{5DD97DB8-BB30-9845-B59D-CD03D07B52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6" y="10360027"/>
            <a:ext cx="841374"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615553" y="1609345"/>
            <a:ext cx="7382288" cy="1692771"/>
          </a:xfrm>
        </p:spPr>
        <p:txBody>
          <a:bodyPr>
            <a:noAutofit/>
          </a:bodyPr>
          <a:lstStyle>
            <a:lvl1pPr algn="l">
              <a:lnSpc>
                <a:spcPts val="6599"/>
              </a:lnSpc>
              <a:spcBef>
                <a:spcPts val="0"/>
              </a:spcBef>
              <a:defRPr sz="7200" kern="1200" spc="-10" baseline="0"/>
            </a:lvl1pPr>
          </a:lstStyle>
          <a:p>
            <a:r>
              <a:rPr lang="en-US"/>
              <a:t>Click to edit Master title style</a:t>
            </a:r>
          </a:p>
        </p:txBody>
      </p:sp>
      <p:sp>
        <p:nvSpPr>
          <p:cNvPr id="7" name="Text Placeholder 6"/>
          <p:cNvSpPr>
            <a:spLocks noGrp="1"/>
          </p:cNvSpPr>
          <p:nvPr>
            <p:ph type="body" sz="quarter" idx="11"/>
          </p:nvPr>
        </p:nvSpPr>
        <p:spPr>
          <a:xfrm>
            <a:off x="612776" y="502922"/>
            <a:ext cx="7382129"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15" name="Text Placeholder 3"/>
          <p:cNvSpPr>
            <a:spLocks noGrp="1"/>
          </p:cNvSpPr>
          <p:nvPr>
            <p:ph type="body" sz="quarter" idx="16"/>
          </p:nvPr>
        </p:nvSpPr>
        <p:spPr>
          <a:xfrm>
            <a:off x="10213315" y="3670299"/>
            <a:ext cx="7687335" cy="6689852"/>
          </a:xfrm>
        </p:spPr>
        <p:txBody>
          <a:bodyPr>
            <a:normAutofit/>
          </a:bodyPr>
          <a:lstStyle>
            <a:lvl1pPr marL="731487" indent="-731487">
              <a:lnSpc>
                <a:spcPct val="100000"/>
              </a:lnSpc>
              <a:spcBef>
                <a:spcPts val="0"/>
              </a:spcBef>
              <a:spcAft>
                <a:spcPts val="800"/>
              </a:spcAft>
              <a:buFont typeface="System Font Regular"/>
              <a:buChar char="→"/>
              <a:defRPr sz="3600">
                <a:latin typeface="Arial" panose="020B0604020202020204" pitchFamily="34" charset="0"/>
                <a:cs typeface="Arial" panose="020B0604020202020204" pitchFamily="34" charset="0"/>
              </a:defRPr>
            </a:lvl1pPr>
            <a:lvl2pPr marL="1074370" indent="-342885">
              <a:spcBef>
                <a:spcPts val="800"/>
              </a:spcBef>
              <a:spcAft>
                <a:spcPts val="1801"/>
              </a:spcAft>
              <a:buFont typeface="Arial" panose="020B0604020202020204" pitchFamily="34" charset="0"/>
              <a:buChar char="•"/>
              <a:defRPr sz="2399">
                <a:latin typeface="Arial" panose="020B0604020202020204" pitchFamily="34" charset="0"/>
                <a:cs typeface="Arial" panose="020B0604020202020204" pitchFamily="34" charset="0"/>
              </a:defRPr>
            </a:lvl2pPr>
            <a:lvl3pPr marL="1554408" indent="-365743">
              <a:spcBef>
                <a:spcPts val="800"/>
              </a:spcBef>
              <a:spcAft>
                <a:spcPts val="800"/>
              </a:spcAft>
              <a:buFont typeface="Arial" panose="020B0604020202020204" pitchFamily="34" charset="0"/>
              <a:buChar char="•"/>
              <a:defRPr sz="2399">
                <a:solidFill>
                  <a:schemeClr val="tx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0" name="Text Placeholder 5"/>
          <p:cNvSpPr>
            <a:spLocks noGrp="1"/>
          </p:cNvSpPr>
          <p:nvPr>
            <p:ph type="body" sz="quarter" idx="17"/>
          </p:nvPr>
        </p:nvSpPr>
        <p:spPr>
          <a:xfrm>
            <a:off x="612647" y="3670301"/>
            <a:ext cx="7397217" cy="6678613"/>
          </a:xfrm>
        </p:spPr>
        <p:txBody>
          <a:bodyPr/>
          <a:lstStyle>
            <a:lvl1pPr>
              <a:lnSpc>
                <a:spcPct val="100000"/>
              </a:lnSpc>
              <a:spcBef>
                <a:spcPts val="800"/>
              </a:spcBef>
              <a:spcAft>
                <a:spcPts val="800"/>
              </a:spcAft>
              <a:defRPr sz="3600">
                <a:latin typeface="Arial" panose="020B0604020202020204" pitchFamily="34" charset="0"/>
                <a:cs typeface="Arial" panose="020B0604020202020204" pitchFamily="34" charset="0"/>
              </a:defRPr>
            </a:lvl1pPr>
            <a:lvl2pPr marL="731487" indent="-731487">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2pPr>
            <a:lvl3pPr marL="342885" indent="-342885">
              <a:spcAft>
                <a:spcPts val="800"/>
              </a:spcAft>
              <a:buFont typeface="Arial" panose="020B0604020202020204" pitchFamily="34" charset="0"/>
              <a:buChar char="•"/>
              <a:defRPr sz="2399">
                <a:latin typeface="Arial" panose="020B0604020202020204" pitchFamily="34" charset="0"/>
                <a:cs typeface="Arial" panose="020B0604020202020204" pitchFamily="34" charset="0"/>
              </a:defRPr>
            </a:lvl3pPr>
            <a:lvl4pPr marL="1165807" indent="-342885">
              <a:spcAft>
                <a:spcPts val="800"/>
              </a:spcAft>
              <a:buFont typeface="Arial" panose="020B0604020202020204" pitchFamily="34" charset="0"/>
              <a:buChar char="•"/>
              <a:defRPr sz="2399">
                <a:latin typeface="Arial" panose="020B0604020202020204" pitchFamily="34" charset="0"/>
                <a:cs typeface="Arial" panose="020B0604020202020204" pitchFamily="34" charset="0"/>
              </a:defRPr>
            </a:lvl4pPr>
            <a:lvl5pPr marL="1536121" indent="-342885">
              <a:spcAft>
                <a:spcPts val="800"/>
              </a:spcAft>
              <a:buFont typeface="Arial"/>
              <a:buChar char="•"/>
              <a:defRPr sz="2399">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Holder 6">
            <a:extLst>
              <a:ext uri="{FF2B5EF4-FFF2-40B4-BE49-F238E27FC236}">
                <a16:creationId xmlns:a16="http://schemas.microsoft.com/office/drawing/2014/main" id="{84210629-E74A-6347-B2A2-DB0EA6BFE829}"/>
              </a:ext>
            </a:extLst>
          </p:cNvPr>
          <p:cNvSpPr>
            <a:spLocks noGrp="1"/>
          </p:cNvSpPr>
          <p:nvPr>
            <p:ph type="sldNum" sz="quarter" idx="19"/>
          </p:nvPr>
        </p:nvSpPr>
        <p:spPr>
          <a:xfrm>
            <a:off x="603251" y="10433050"/>
            <a:ext cx="1295400" cy="214314"/>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ECD3D1B7-505F-DF4F-A8F3-49A449592534}" type="slidenum">
              <a:rPr lang="en-US" altLang="en-US"/>
              <a:pPr/>
              <a:t>‹#›</a:t>
            </a:fld>
            <a:endParaRPr lang="en-US" altLang="en-US"/>
          </a:p>
        </p:txBody>
      </p:sp>
      <p:sp>
        <p:nvSpPr>
          <p:cNvPr id="13" name="Text Placeholder 3">
            <a:extLst>
              <a:ext uri="{FF2B5EF4-FFF2-40B4-BE49-F238E27FC236}">
                <a16:creationId xmlns:a16="http://schemas.microsoft.com/office/drawing/2014/main" id="{DC9827B3-C778-524D-8242-CDA354E7F8E9}"/>
              </a:ext>
            </a:extLst>
          </p:cNvPr>
          <p:cNvSpPr>
            <a:spLocks noGrp="1"/>
          </p:cNvSpPr>
          <p:nvPr>
            <p:ph type="body" sz="quarter" idx="20" hasCustomPrompt="1"/>
          </p:nvPr>
        </p:nvSpPr>
        <p:spPr>
          <a:xfrm>
            <a:off x="2216151" y="10348913"/>
            <a:ext cx="5789613" cy="336550"/>
          </a:xfrm>
        </p:spPr>
        <p:txBody>
          <a:bodyPr anchor="b">
            <a:normAutofit/>
          </a:bodyPr>
          <a:lstStyle>
            <a:lvl1pPr>
              <a:defRPr sz="2399"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33897354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 AES Cover">
    <p:spTree>
      <p:nvGrpSpPr>
        <p:cNvPr id="1" name=""/>
        <p:cNvGrpSpPr/>
        <p:nvPr/>
      </p:nvGrpSpPr>
      <p:grpSpPr>
        <a:xfrm>
          <a:off x="0" y="0"/>
          <a:ext cx="0" cy="0"/>
          <a:chOff x="0" y="0"/>
          <a:chExt cx="0" cy="0"/>
        </a:xfrm>
      </p:grpSpPr>
      <p:pic>
        <p:nvPicPr>
          <p:cNvPr id="6" name="Picture 3" descr="A picture containing wheel&#10;&#10;Description automatically generated">
            <a:extLst>
              <a:ext uri="{FF2B5EF4-FFF2-40B4-BE49-F238E27FC236}">
                <a16:creationId xmlns:a16="http://schemas.microsoft.com/office/drawing/2014/main" id="{151DDE8B-F12F-544F-8202-8EDBDDE302A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98950" y="9702801"/>
            <a:ext cx="255111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older 6">
            <a:extLst>
              <a:ext uri="{FF2B5EF4-FFF2-40B4-BE49-F238E27FC236}">
                <a16:creationId xmlns:a16="http://schemas.microsoft.com/office/drawing/2014/main" id="{98BDC379-FB56-1B4C-85A1-49CC46E89D3D}"/>
              </a:ext>
            </a:extLst>
          </p:cNvPr>
          <p:cNvSpPr txBox="1">
            <a:spLocks/>
          </p:cNvSpPr>
          <p:nvPr/>
        </p:nvSpPr>
        <p:spPr>
          <a:xfrm>
            <a:off x="19216688" y="630238"/>
            <a:ext cx="284162" cy="153760"/>
          </a:xfrm>
          <a:prstGeom prst="rect">
            <a:avLst/>
          </a:prstGeom>
        </p:spPr>
        <p:txBody>
          <a:bodyPr wrap="square" lIns="0" tIns="0" rIns="0" bIns="0">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r" eaLnBrk="1" hangingPunct="1"/>
            <a:fld id="{5332337B-3414-F340-8A76-EB308A9C5B6C}" type="slidenum">
              <a:rPr lang="en-US" altLang="en-US" sz="999" b="1">
                <a:latin typeface="Arial" panose="020B0604020202020204" pitchFamily="34" charset="0"/>
                <a:cs typeface="Arial" panose="020B0604020202020204" pitchFamily="34" charset="0"/>
              </a:rPr>
              <a:pPr algn="r" eaLnBrk="1" hangingPunct="1"/>
              <a:t>‹#›</a:t>
            </a:fld>
            <a:endParaRPr lang="en-US" altLang="en-US" sz="999" b="1">
              <a:latin typeface="Arial" panose="020B0604020202020204" pitchFamily="34" charset="0"/>
              <a:cs typeface="Arial" panose="020B0604020202020204" pitchFamily="34" charset="0"/>
            </a:endParaRPr>
          </a:p>
        </p:txBody>
      </p:sp>
      <p:sp>
        <p:nvSpPr>
          <p:cNvPr id="9" name="Text Placeholder 3"/>
          <p:cNvSpPr>
            <a:spLocks noGrp="1"/>
          </p:cNvSpPr>
          <p:nvPr>
            <p:ph type="body" sz="quarter" idx="14"/>
          </p:nvPr>
        </p:nvSpPr>
        <p:spPr>
          <a:xfrm>
            <a:off x="11812825" y="5216667"/>
            <a:ext cx="7688026" cy="4095609"/>
          </a:xfrm>
        </p:spPr>
        <p:txBody>
          <a:bodyPr>
            <a:normAutofit/>
          </a:bodyPr>
          <a:lstStyle>
            <a:lvl1pPr>
              <a:spcBef>
                <a:spcPts val="0"/>
              </a:spcBef>
              <a:spcAft>
                <a:spcPts val="800"/>
              </a:spcAft>
              <a:defRPr sz="3600">
                <a:latin typeface="Arial" panose="020B0604020202020204" pitchFamily="34" charset="0"/>
                <a:cs typeface="Arial" panose="020B0604020202020204" pitchFamily="34" charset="0"/>
              </a:defRPr>
            </a:lvl1pPr>
            <a:lvl2pPr marL="457179" indent="-457179">
              <a:spcBef>
                <a:spcPts val="0"/>
              </a:spcBef>
              <a:spcAft>
                <a:spcPts val="800"/>
              </a:spcAft>
              <a:buFont typeface="System Font Regular"/>
              <a:buChar char="→"/>
              <a:defRPr sz="3600">
                <a:latin typeface="Arial" panose="020B0604020202020204" pitchFamily="34" charset="0"/>
                <a:cs typeface="Arial" panose="020B0604020202020204" pitchFamily="34" charset="0"/>
              </a:defRPr>
            </a:lvl2pPr>
            <a:lvl3pPr marL="1005793" indent="-457179">
              <a:spcAft>
                <a:spcPts val="800"/>
              </a:spcAft>
              <a:buFont typeface="Arial"/>
              <a:buChar char="•"/>
              <a:defRPr sz="3600">
                <a:solidFill>
                  <a:schemeClr val="tx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 name="Holder 2"/>
          <p:cNvSpPr>
            <a:spLocks noGrp="1"/>
          </p:cNvSpPr>
          <p:nvPr>
            <p:ph type="ctrTitle"/>
          </p:nvPr>
        </p:nvSpPr>
        <p:spPr>
          <a:xfrm>
            <a:off x="11812825" y="2779777"/>
            <a:ext cx="7688026" cy="2103140"/>
          </a:xfrm>
          <a:prstGeom prst="rect">
            <a:avLst/>
          </a:prstGeom>
        </p:spPr>
        <p:txBody>
          <a:bodyPr wrap="square">
            <a:spAutoFit/>
          </a:bodyPr>
          <a:lstStyle>
            <a:lvl1pPr marL="0" marR="5081" algn="l">
              <a:lnSpc>
                <a:spcPts val="8240"/>
              </a:lnSpc>
              <a:spcBef>
                <a:spcPts val="0"/>
              </a:spcBef>
              <a:defRPr sz="7200" b="0" i="0" kern="1200" spc="-10" baseline="0">
                <a:solidFill>
                  <a:srgbClr val="010202"/>
                </a:solidFill>
                <a:latin typeface="Arial"/>
                <a:cs typeface="Arial"/>
              </a:defRPr>
            </a:lvl1pPr>
          </a:lstStyle>
          <a:p>
            <a:r>
              <a:rPr lang="en-US"/>
              <a:t>Click to edit Master title style</a:t>
            </a:r>
          </a:p>
        </p:txBody>
      </p:sp>
      <p:sp>
        <p:nvSpPr>
          <p:cNvPr id="4" name="Picture Placeholder 3"/>
          <p:cNvSpPr>
            <a:spLocks noGrp="1"/>
          </p:cNvSpPr>
          <p:nvPr>
            <p:ph type="pic" sz="quarter" idx="12"/>
          </p:nvPr>
        </p:nvSpPr>
        <p:spPr>
          <a:xfrm>
            <a:off x="0" y="612648"/>
            <a:ext cx="10204450" cy="10045828"/>
          </a:xfrm>
        </p:spPr>
        <p:txBody>
          <a:bodyPr>
            <a:normAutofit/>
          </a:bodyPr>
          <a:lstStyle/>
          <a:p>
            <a:pPr lvl="0"/>
            <a:r>
              <a:rPr lang="en-US" noProof="0"/>
              <a:t>Click icon to add picture</a:t>
            </a:r>
          </a:p>
        </p:txBody>
      </p:sp>
      <p:sp>
        <p:nvSpPr>
          <p:cNvPr id="5" name="Picture Placeholder 4"/>
          <p:cNvSpPr>
            <a:spLocks noGrp="1"/>
          </p:cNvSpPr>
          <p:nvPr>
            <p:ph type="pic" sz="quarter" idx="15"/>
          </p:nvPr>
        </p:nvSpPr>
        <p:spPr>
          <a:xfrm>
            <a:off x="11804650" y="1258888"/>
            <a:ext cx="1219200" cy="1219200"/>
          </a:xfrm>
        </p:spPr>
        <p:txBody>
          <a:bodyPr>
            <a:normAutofit/>
          </a:bodyPr>
          <a:lstStyle/>
          <a:p>
            <a:pPr lvl="0"/>
            <a:r>
              <a:rPr lang="en-US" noProof="0"/>
              <a:t>Click icon to add picture</a:t>
            </a:r>
          </a:p>
        </p:txBody>
      </p:sp>
    </p:spTree>
    <p:extLst>
      <p:ext uri="{BB962C8B-B14F-4D97-AF65-F5344CB8AC3E}">
        <p14:creationId xmlns:p14="http://schemas.microsoft.com/office/powerpoint/2010/main" val="18884833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8 AES Internal [Chart]">
    <p:spTree>
      <p:nvGrpSpPr>
        <p:cNvPr id="1" name=""/>
        <p:cNvGrpSpPr/>
        <p:nvPr/>
      </p:nvGrpSpPr>
      <p:grpSpPr>
        <a:xfrm>
          <a:off x="0" y="0"/>
          <a:ext cx="0" cy="0"/>
          <a:chOff x="0" y="0"/>
          <a:chExt cx="0" cy="0"/>
        </a:xfrm>
      </p:grpSpPr>
      <p:pic>
        <p:nvPicPr>
          <p:cNvPr id="8" name="Picture 3" descr="A picture containing wheel&#10;&#10;Description automatically generated">
            <a:extLst>
              <a:ext uri="{FF2B5EF4-FFF2-40B4-BE49-F238E27FC236}">
                <a16:creationId xmlns:a16="http://schemas.microsoft.com/office/drawing/2014/main" id="{997E57EF-9199-1548-B80D-22B05697E6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6" y="10360027"/>
            <a:ext cx="841374"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612648" y="1609345"/>
            <a:ext cx="18050002" cy="1692771"/>
          </a:xfrm>
        </p:spPr>
        <p:txBody>
          <a:bodyPr/>
          <a:lstStyle>
            <a:lvl1pPr algn="l">
              <a:lnSpc>
                <a:spcPts val="6599"/>
              </a:lnSpc>
              <a:spcBef>
                <a:spcPts val="0"/>
              </a:spcBef>
              <a:defRPr sz="7200" kern="1200" spc="-10" baseline="0"/>
            </a:lvl1pPr>
          </a:lstStyle>
          <a:p>
            <a:r>
              <a:rPr lang="en-US"/>
              <a:t>Click to edit Master title style</a:t>
            </a:r>
          </a:p>
        </p:txBody>
      </p:sp>
      <p:sp>
        <p:nvSpPr>
          <p:cNvPr id="7" name="Text Placeholder 6"/>
          <p:cNvSpPr>
            <a:spLocks noGrp="1"/>
          </p:cNvSpPr>
          <p:nvPr>
            <p:ph type="body" sz="quarter" idx="11"/>
          </p:nvPr>
        </p:nvSpPr>
        <p:spPr>
          <a:xfrm>
            <a:off x="612777" y="502922"/>
            <a:ext cx="18881726"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9" name="Text Placeholder 5"/>
          <p:cNvSpPr>
            <a:spLocks noGrp="1"/>
          </p:cNvSpPr>
          <p:nvPr>
            <p:ph type="body" sz="quarter" idx="17"/>
          </p:nvPr>
        </p:nvSpPr>
        <p:spPr>
          <a:xfrm>
            <a:off x="612648" y="3670301"/>
            <a:ext cx="8144002" cy="6678613"/>
          </a:xfrm>
        </p:spPr>
        <p:txBody>
          <a:bodyPr/>
          <a:lstStyle>
            <a:lvl1pPr>
              <a:lnSpc>
                <a:spcPct val="100000"/>
              </a:lnSpc>
              <a:spcBef>
                <a:spcPts val="800"/>
              </a:spcBef>
              <a:spcAft>
                <a:spcPts val="800"/>
              </a:spcAft>
              <a:defRPr sz="3600">
                <a:latin typeface="Arial" panose="020B0604020202020204" pitchFamily="34" charset="0"/>
                <a:cs typeface="Arial" panose="020B0604020202020204" pitchFamily="34" charset="0"/>
              </a:defRPr>
            </a:lvl1pPr>
            <a:lvl2pPr marL="731487" indent="-731487">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2pPr>
            <a:lvl3pPr marL="342885" indent="-342885">
              <a:spcAft>
                <a:spcPts val="800"/>
              </a:spcAft>
              <a:buFont typeface="Arial" panose="020B0604020202020204" pitchFamily="34" charset="0"/>
              <a:buChar char="•"/>
              <a:defRPr sz="2399">
                <a:latin typeface="Arial" panose="020B0604020202020204" pitchFamily="34" charset="0"/>
                <a:cs typeface="Arial" panose="020B0604020202020204" pitchFamily="34" charset="0"/>
              </a:defRPr>
            </a:lvl3pPr>
            <a:lvl4pPr marL="1165807" indent="-342885">
              <a:spcAft>
                <a:spcPts val="800"/>
              </a:spcAft>
              <a:buFont typeface="Arial" panose="020B0604020202020204" pitchFamily="34" charset="0"/>
              <a:buChar char="•"/>
              <a:defRPr sz="2399">
                <a:latin typeface="Arial" panose="020B0604020202020204" pitchFamily="34" charset="0"/>
                <a:cs typeface="Arial" panose="020B0604020202020204" pitchFamily="34" charset="0"/>
              </a:defRPr>
            </a:lvl4pPr>
            <a:lvl5pPr marL="1536121" indent="-342885">
              <a:spcAft>
                <a:spcPts val="800"/>
              </a:spcAft>
              <a:buFont typeface="Arial"/>
              <a:buChar char="•"/>
              <a:defRPr sz="2399">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5"/>
          <p:cNvSpPr>
            <a:spLocks noGrp="1"/>
          </p:cNvSpPr>
          <p:nvPr>
            <p:ph type="body" sz="quarter" idx="18"/>
          </p:nvPr>
        </p:nvSpPr>
        <p:spPr>
          <a:xfrm>
            <a:off x="10585451" y="3673477"/>
            <a:ext cx="8144002" cy="6678613"/>
          </a:xfrm>
        </p:spPr>
        <p:txBody>
          <a:bodyPr/>
          <a:lstStyle>
            <a:lvl1pPr>
              <a:lnSpc>
                <a:spcPct val="100000"/>
              </a:lnSpc>
              <a:spcBef>
                <a:spcPts val="800"/>
              </a:spcBef>
              <a:spcAft>
                <a:spcPts val="800"/>
              </a:spcAft>
              <a:defRPr sz="3600">
                <a:latin typeface="Arial" panose="020B0604020202020204" pitchFamily="34" charset="0"/>
                <a:cs typeface="Arial" panose="020B0604020202020204" pitchFamily="34" charset="0"/>
              </a:defRPr>
            </a:lvl1pPr>
            <a:lvl2pPr marL="731487" indent="-731487">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2pPr>
            <a:lvl3pPr marL="342885" indent="-342885">
              <a:spcAft>
                <a:spcPts val="800"/>
              </a:spcAft>
              <a:buFont typeface="Arial" panose="020B0604020202020204" pitchFamily="34" charset="0"/>
              <a:buChar char="•"/>
              <a:defRPr sz="2399">
                <a:latin typeface="Arial" panose="020B0604020202020204" pitchFamily="34" charset="0"/>
                <a:cs typeface="Arial" panose="020B0604020202020204" pitchFamily="34" charset="0"/>
              </a:defRPr>
            </a:lvl3pPr>
            <a:lvl4pPr marL="1165807" indent="-342885">
              <a:spcAft>
                <a:spcPts val="800"/>
              </a:spcAft>
              <a:buFont typeface="Arial" panose="020B0604020202020204" pitchFamily="34" charset="0"/>
              <a:buChar char="•"/>
              <a:defRPr sz="2399">
                <a:latin typeface="Arial" panose="020B0604020202020204" pitchFamily="34" charset="0"/>
                <a:cs typeface="Arial" panose="020B0604020202020204" pitchFamily="34" charset="0"/>
              </a:defRPr>
            </a:lvl4pPr>
            <a:lvl5pPr marL="1536121" indent="-342885">
              <a:spcAft>
                <a:spcPts val="800"/>
              </a:spcAft>
              <a:buFont typeface="Arial"/>
              <a:buChar char="•"/>
              <a:defRPr sz="2399">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Holder 6">
            <a:extLst>
              <a:ext uri="{FF2B5EF4-FFF2-40B4-BE49-F238E27FC236}">
                <a16:creationId xmlns:a16="http://schemas.microsoft.com/office/drawing/2014/main" id="{F4D20BAC-CCF5-5D47-888D-B2DE457F81F3}"/>
              </a:ext>
            </a:extLst>
          </p:cNvPr>
          <p:cNvSpPr>
            <a:spLocks noGrp="1"/>
          </p:cNvSpPr>
          <p:nvPr>
            <p:ph type="sldNum" sz="quarter" idx="19"/>
          </p:nvPr>
        </p:nvSpPr>
        <p:spPr>
          <a:xfrm>
            <a:off x="603251" y="10433050"/>
            <a:ext cx="1295400" cy="214314"/>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B942FB10-F109-1146-8A3F-31475A5B8F6E}" type="slidenum">
              <a:rPr lang="en-US" altLang="en-US"/>
              <a:pPr/>
              <a:t>‹#›</a:t>
            </a:fld>
            <a:endParaRPr lang="en-US" altLang="en-US"/>
          </a:p>
        </p:txBody>
      </p:sp>
      <p:sp>
        <p:nvSpPr>
          <p:cNvPr id="13" name="Text Placeholder 3">
            <a:extLst>
              <a:ext uri="{FF2B5EF4-FFF2-40B4-BE49-F238E27FC236}">
                <a16:creationId xmlns:a16="http://schemas.microsoft.com/office/drawing/2014/main" id="{01E52FE7-22DD-564F-8387-36C650F26E85}"/>
              </a:ext>
            </a:extLst>
          </p:cNvPr>
          <p:cNvSpPr>
            <a:spLocks noGrp="1"/>
          </p:cNvSpPr>
          <p:nvPr>
            <p:ph type="body" sz="quarter" idx="20" hasCustomPrompt="1"/>
          </p:nvPr>
        </p:nvSpPr>
        <p:spPr>
          <a:xfrm>
            <a:off x="2216151" y="10150475"/>
            <a:ext cx="15989299" cy="534988"/>
          </a:xfrm>
        </p:spPr>
        <p:txBody>
          <a:bodyPr anchor="b">
            <a:normAutofit/>
          </a:bodyPr>
          <a:lstStyle>
            <a:lvl1pPr>
              <a:defRPr sz="2399"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24204970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18 AES Internal [Chart]">
    <p:spTree>
      <p:nvGrpSpPr>
        <p:cNvPr id="1" name=""/>
        <p:cNvGrpSpPr/>
        <p:nvPr/>
      </p:nvGrpSpPr>
      <p:grpSpPr>
        <a:xfrm>
          <a:off x="0" y="0"/>
          <a:ext cx="0" cy="0"/>
          <a:chOff x="0" y="0"/>
          <a:chExt cx="0" cy="0"/>
        </a:xfrm>
      </p:grpSpPr>
      <p:pic>
        <p:nvPicPr>
          <p:cNvPr id="6" name="Picture 3" descr="A picture containing wheel&#10;&#10;Description automatically generated">
            <a:extLst>
              <a:ext uri="{FF2B5EF4-FFF2-40B4-BE49-F238E27FC236}">
                <a16:creationId xmlns:a16="http://schemas.microsoft.com/office/drawing/2014/main" id="{D746C018-BD35-8A4C-9B80-5D2B5503BE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6" y="10360027"/>
            <a:ext cx="841374"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612647" y="1609345"/>
            <a:ext cx="9134603" cy="1692771"/>
          </a:xfrm>
        </p:spPr>
        <p:txBody>
          <a:bodyPr/>
          <a:lstStyle>
            <a:lvl1pPr algn="l">
              <a:lnSpc>
                <a:spcPts val="6599"/>
              </a:lnSpc>
              <a:spcBef>
                <a:spcPts val="0"/>
              </a:spcBef>
              <a:defRPr sz="7200" kern="1200" spc="-10" baseline="0"/>
            </a:lvl1pPr>
          </a:lstStyle>
          <a:p>
            <a:r>
              <a:rPr lang="en-US"/>
              <a:t>Click to edit Master title style</a:t>
            </a:r>
          </a:p>
        </p:txBody>
      </p:sp>
      <p:sp>
        <p:nvSpPr>
          <p:cNvPr id="7" name="Text Placeholder 6"/>
          <p:cNvSpPr>
            <a:spLocks noGrp="1"/>
          </p:cNvSpPr>
          <p:nvPr>
            <p:ph type="body" sz="quarter" idx="11"/>
          </p:nvPr>
        </p:nvSpPr>
        <p:spPr>
          <a:xfrm>
            <a:off x="612777" y="502922"/>
            <a:ext cx="18881726"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9" name="Text Placeholder 5"/>
          <p:cNvSpPr>
            <a:spLocks noGrp="1"/>
          </p:cNvSpPr>
          <p:nvPr>
            <p:ph type="body" sz="quarter" idx="17"/>
          </p:nvPr>
        </p:nvSpPr>
        <p:spPr>
          <a:xfrm>
            <a:off x="612647" y="3670301"/>
            <a:ext cx="9134603" cy="6678613"/>
          </a:xfrm>
        </p:spPr>
        <p:txBody>
          <a:bodyPr/>
          <a:lstStyle>
            <a:lvl1pPr>
              <a:lnSpc>
                <a:spcPct val="100000"/>
              </a:lnSpc>
              <a:spcBef>
                <a:spcPts val="800"/>
              </a:spcBef>
              <a:spcAft>
                <a:spcPts val="800"/>
              </a:spcAft>
              <a:defRPr sz="3600">
                <a:latin typeface="Arial" panose="020B0604020202020204" pitchFamily="34" charset="0"/>
                <a:cs typeface="Arial" panose="020B0604020202020204" pitchFamily="34" charset="0"/>
              </a:defRPr>
            </a:lvl1pPr>
            <a:lvl2pPr marL="731487" indent="-731487">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2pPr>
            <a:lvl3pPr marL="342885" indent="-342885">
              <a:spcAft>
                <a:spcPts val="800"/>
              </a:spcAft>
              <a:buFont typeface="Arial" panose="020B0604020202020204" pitchFamily="34" charset="0"/>
              <a:buChar char="•"/>
              <a:defRPr sz="2399">
                <a:latin typeface="Arial" panose="020B0604020202020204" pitchFamily="34" charset="0"/>
                <a:cs typeface="Arial" panose="020B0604020202020204" pitchFamily="34" charset="0"/>
              </a:defRPr>
            </a:lvl3pPr>
            <a:lvl4pPr marL="1165807" indent="-342885">
              <a:spcAft>
                <a:spcPts val="800"/>
              </a:spcAft>
              <a:buFont typeface="Arial" panose="020B0604020202020204" pitchFamily="34" charset="0"/>
              <a:buChar char="•"/>
              <a:defRPr sz="2399">
                <a:latin typeface="Arial" panose="020B0604020202020204" pitchFamily="34" charset="0"/>
                <a:cs typeface="Arial" panose="020B0604020202020204" pitchFamily="34" charset="0"/>
              </a:defRPr>
            </a:lvl4pPr>
            <a:lvl5pPr marL="1536121" indent="-342885">
              <a:spcAft>
                <a:spcPts val="800"/>
              </a:spcAft>
              <a:buFont typeface="Arial"/>
              <a:buChar char="•"/>
              <a:defRPr sz="2399">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Holder 6">
            <a:extLst>
              <a:ext uri="{FF2B5EF4-FFF2-40B4-BE49-F238E27FC236}">
                <a16:creationId xmlns:a16="http://schemas.microsoft.com/office/drawing/2014/main" id="{6098BE1C-8C29-374E-A40D-86FBE9B4455E}"/>
              </a:ext>
            </a:extLst>
          </p:cNvPr>
          <p:cNvSpPr>
            <a:spLocks noGrp="1"/>
          </p:cNvSpPr>
          <p:nvPr>
            <p:ph type="sldNum" sz="quarter" idx="18"/>
          </p:nvPr>
        </p:nvSpPr>
        <p:spPr>
          <a:xfrm>
            <a:off x="603251" y="10433050"/>
            <a:ext cx="1295400" cy="214314"/>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A5C3DAC1-5F26-9F46-8292-9737C6AD2170}" type="slidenum">
              <a:rPr lang="en-US" altLang="en-US"/>
              <a:pPr/>
              <a:t>‹#›</a:t>
            </a:fld>
            <a:endParaRPr lang="en-US" altLang="en-US"/>
          </a:p>
        </p:txBody>
      </p:sp>
      <p:sp>
        <p:nvSpPr>
          <p:cNvPr id="10" name="Text Placeholder 3">
            <a:extLst>
              <a:ext uri="{FF2B5EF4-FFF2-40B4-BE49-F238E27FC236}">
                <a16:creationId xmlns:a16="http://schemas.microsoft.com/office/drawing/2014/main" id="{23540272-0A3E-DE42-BD54-EBA88C3C3AA2}"/>
              </a:ext>
            </a:extLst>
          </p:cNvPr>
          <p:cNvSpPr>
            <a:spLocks noGrp="1"/>
          </p:cNvSpPr>
          <p:nvPr>
            <p:ph type="body" sz="quarter" idx="19" hasCustomPrompt="1"/>
          </p:nvPr>
        </p:nvSpPr>
        <p:spPr>
          <a:xfrm>
            <a:off x="2216151" y="10150475"/>
            <a:ext cx="15989299" cy="534988"/>
          </a:xfrm>
        </p:spPr>
        <p:txBody>
          <a:bodyPr anchor="b">
            <a:normAutofit/>
          </a:bodyPr>
          <a:lstStyle>
            <a:lvl1pPr>
              <a:defRPr sz="2399"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26063633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 AES Internal [Image]">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E147B807-0B84-E141-BF82-F857774308A3}"/>
              </a:ext>
            </a:extLst>
          </p:cNvPr>
          <p:cNvSpPr>
            <a:spLocks/>
          </p:cNvSpPr>
          <p:nvPr/>
        </p:nvSpPr>
        <p:spPr bwMode="auto">
          <a:xfrm>
            <a:off x="8615365" y="0"/>
            <a:ext cx="11488736" cy="11309350"/>
          </a:xfrm>
          <a:custGeom>
            <a:avLst/>
            <a:gdLst>
              <a:gd name="T0" fmla="*/ 0 w 11489690"/>
              <a:gd name="T1" fmla="*/ 11309191 h 11308715"/>
              <a:gd name="T2" fmla="*/ 11488225 w 11489690"/>
              <a:gd name="T3" fmla="*/ 11309191 h 11308715"/>
              <a:gd name="T4" fmla="*/ 11488225 w 11489690"/>
              <a:gd name="T5" fmla="*/ 0 h 11308715"/>
              <a:gd name="T6" fmla="*/ 0 w 11489690"/>
              <a:gd name="T7" fmla="*/ 0 h 11308715"/>
              <a:gd name="T8" fmla="*/ 0 w 11489690"/>
              <a:gd name="T9" fmla="*/ 11309191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9690" h="11308715">
                <a:moveTo>
                  <a:pt x="0" y="11308556"/>
                </a:moveTo>
                <a:lnTo>
                  <a:pt x="11489178" y="11308556"/>
                </a:lnTo>
                <a:lnTo>
                  <a:pt x="11489178" y="0"/>
                </a:lnTo>
                <a:lnTo>
                  <a:pt x="0" y="0"/>
                </a:lnTo>
                <a:lnTo>
                  <a:pt x="0" y="11308556"/>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4947"/>
          </a:p>
        </p:txBody>
      </p:sp>
      <p:pic>
        <p:nvPicPr>
          <p:cNvPr id="9" name="Picture 4" descr="A picture containing wheel&#10;&#10;Description automatically generated">
            <a:extLst>
              <a:ext uri="{FF2B5EF4-FFF2-40B4-BE49-F238E27FC236}">
                <a16:creationId xmlns:a16="http://schemas.microsoft.com/office/drawing/2014/main" id="{27B8FE59-70D5-C645-A89D-DB49BD5763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6" y="10360027"/>
            <a:ext cx="841374"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615554" y="1609345"/>
            <a:ext cx="7386115" cy="1692771"/>
          </a:xfrm>
        </p:spPr>
        <p:txBody>
          <a:bodyPr>
            <a:noAutofit/>
          </a:bodyPr>
          <a:lstStyle>
            <a:lvl1pPr algn="l">
              <a:lnSpc>
                <a:spcPts val="6599"/>
              </a:lnSpc>
              <a:spcBef>
                <a:spcPts val="0"/>
              </a:spcBef>
              <a:defRPr sz="7200" kern="1200" spc="-10" baseline="0"/>
            </a:lvl1pPr>
          </a:lstStyle>
          <a:p>
            <a:r>
              <a:rPr lang="en-US"/>
              <a:t>Click to edit Master title style</a:t>
            </a:r>
          </a:p>
        </p:txBody>
      </p:sp>
      <p:sp>
        <p:nvSpPr>
          <p:cNvPr id="7" name="Text Placeholder 6"/>
          <p:cNvSpPr>
            <a:spLocks noGrp="1"/>
          </p:cNvSpPr>
          <p:nvPr>
            <p:ph type="body" sz="quarter" idx="11"/>
          </p:nvPr>
        </p:nvSpPr>
        <p:spPr>
          <a:xfrm>
            <a:off x="612777" y="502922"/>
            <a:ext cx="7385956"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3" name="Picture Placeholder 2"/>
          <p:cNvSpPr>
            <a:spLocks noGrp="1"/>
          </p:cNvSpPr>
          <p:nvPr>
            <p:ph type="pic" sz="quarter" idx="18"/>
          </p:nvPr>
        </p:nvSpPr>
        <p:spPr>
          <a:xfrm>
            <a:off x="10217151" y="1631951"/>
            <a:ext cx="7683499" cy="7223124"/>
          </a:xfrm>
        </p:spPr>
        <p:txBody>
          <a:bodyPr>
            <a:normAutofit/>
          </a:bodyPr>
          <a:lstStyle/>
          <a:p>
            <a:pPr lvl="0"/>
            <a:r>
              <a:rPr lang="en-US" noProof="0"/>
              <a:t>Click icon to add picture</a:t>
            </a:r>
          </a:p>
        </p:txBody>
      </p:sp>
      <p:sp>
        <p:nvSpPr>
          <p:cNvPr id="10" name="Text Placeholder 5"/>
          <p:cNvSpPr>
            <a:spLocks noGrp="1"/>
          </p:cNvSpPr>
          <p:nvPr>
            <p:ph type="body" sz="quarter" idx="17"/>
          </p:nvPr>
        </p:nvSpPr>
        <p:spPr>
          <a:xfrm>
            <a:off x="612647" y="3670301"/>
            <a:ext cx="7401053" cy="6678613"/>
          </a:xfrm>
        </p:spPr>
        <p:txBody>
          <a:bodyPr/>
          <a:lstStyle>
            <a:lvl1pPr>
              <a:lnSpc>
                <a:spcPct val="100000"/>
              </a:lnSpc>
              <a:spcBef>
                <a:spcPts val="800"/>
              </a:spcBef>
              <a:spcAft>
                <a:spcPts val="800"/>
              </a:spcAft>
              <a:defRPr sz="3600">
                <a:latin typeface="Arial" panose="020B0604020202020204" pitchFamily="34" charset="0"/>
                <a:cs typeface="Arial" panose="020B0604020202020204" pitchFamily="34" charset="0"/>
              </a:defRPr>
            </a:lvl1pPr>
            <a:lvl2pPr marL="731487" indent="-731487">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2pPr>
            <a:lvl3pPr marL="342885" indent="-342885">
              <a:spcAft>
                <a:spcPts val="800"/>
              </a:spcAft>
              <a:buFont typeface="Arial" panose="020B0604020202020204" pitchFamily="34" charset="0"/>
              <a:buChar char="•"/>
              <a:defRPr sz="2399">
                <a:latin typeface="Arial" panose="020B0604020202020204" pitchFamily="34" charset="0"/>
                <a:cs typeface="Arial" panose="020B0604020202020204" pitchFamily="34" charset="0"/>
              </a:defRPr>
            </a:lvl3pPr>
            <a:lvl4pPr marL="1165807" indent="-342885">
              <a:spcAft>
                <a:spcPts val="800"/>
              </a:spcAft>
              <a:buFont typeface="Arial" panose="020B0604020202020204" pitchFamily="34" charset="0"/>
              <a:buChar char="•"/>
              <a:defRPr sz="2399">
                <a:latin typeface="Arial" panose="020B0604020202020204" pitchFamily="34" charset="0"/>
                <a:cs typeface="Arial" panose="020B0604020202020204" pitchFamily="34" charset="0"/>
              </a:defRPr>
            </a:lvl4pPr>
            <a:lvl5pPr marL="1536121" indent="-342885">
              <a:spcAft>
                <a:spcPts val="800"/>
              </a:spcAft>
              <a:buFont typeface="Arial"/>
              <a:buChar char="•"/>
              <a:defRPr sz="2399">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Holder 6">
            <a:extLst>
              <a:ext uri="{FF2B5EF4-FFF2-40B4-BE49-F238E27FC236}">
                <a16:creationId xmlns:a16="http://schemas.microsoft.com/office/drawing/2014/main" id="{89C5F08E-AECB-F640-A35F-93A20C815E10}"/>
              </a:ext>
            </a:extLst>
          </p:cNvPr>
          <p:cNvSpPr>
            <a:spLocks noGrp="1"/>
          </p:cNvSpPr>
          <p:nvPr>
            <p:ph type="sldNum" sz="quarter" idx="20"/>
          </p:nvPr>
        </p:nvSpPr>
        <p:spPr>
          <a:xfrm>
            <a:off x="603251" y="10433050"/>
            <a:ext cx="1295400" cy="214314"/>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D69C8311-6492-6A45-AFB1-8A5FB250FB04}" type="slidenum">
              <a:rPr lang="en-US" altLang="en-US"/>
              <a:pPr/>
              <a:t>‹#›</a:t>
            </a:fld>
            <a:endParaRPr lang="en-US" altLang="en-US"/>
          </a:p>
        </p:txBody>
      </p:sp>
      <p:sp>
        <p:nvSpPr>
          <p:cNvPr id="12" name="Text Placeholder 3">
            <a:extLst>
              <a:ext uri="{FF2B5EF4-FFF2-40B4-BE49-F238E27FC236}">
                <a16:creationId xmlns:a16="http://schemas.microsoft.com/office/drawing/2014/main" id="{1D1DA42F-F176-0940-B753-2C568054C231}"/>
              </a:ext>
            </a:extLst>
          </p:cNvPr>
          <p:cNvSpPr>
            <a:spLocks noGrp="1"/>
          </p:cNvSpPr>
          <p:nvPr>
            <p:ph type="body" sz="quarter" idx="21" hasCustomPrompt="1"/>
          </p:nvPr>
        </p:nvSpPr>
        <p:spPr>
          <a:xfrm>
            <a:off x="2216150" y="10348913"/>
            <a:ext cx="5797550" cy="336550"/>
          </a:xfrm>
        </p:spPr>
        <p:txBody>
          <a:bodyPr anchor="b">
            <a:normAutofit/>
          </a:bodyPr>
          <a:lstStyle>
            <a:lvl1pPr>
              <a:defRPr sz="2399"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4243376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 AES Cover">
    <p:spTree>
      <p:nvGrpSpPr>
        <p:cNvPr id="1" name=""/>
        <p:cNvGrpSpPr/>
        <p:nvPr/>
      </p:nvGrpSpPr>
      <p:grpSpPr>
        <a:xfrm>
          <a:off x="0" y="0"/>
          <a:ext cx="0" cy="0"/>
          <a:chOff x="0" y="0"/>
          <a:chExt cx="0" cy="0"/>
        </a:xfrm>
      </p:grpSpPr>
      <p:pic>
        <p:nvPicPr>
          <p:cNvPr id="6" name="Picture 3" descr="A picture containing wheel&#10;&#10;Description automatically generated">
            <a:extLst>
              <a:ext uri="{FF2B5EF4-FFF2-40B4-BE49-F238E27FC236}">
                <a16:creationId xmlns:a16="http://schemas.microsoft.com/office/drawing/2014/main" id="{151DDE8B-F12F-544F-8202-8EDBDDE302A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98950" y="9702801"/>
            <a:ext cx="255111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older 6">
            <a:extLst>
              <a:ext uri="{FF2B5EF4-FFF2-40B4-BE49-F238E27FC236}">
                <a16:creationId xmlns:a16="http://schemas.microsoft.com/office/drawing/2014/main" id="{98BDC379-FB56-1B4C-85A1-49CC46E89D3D}"/>
              </a:ext>
            </a:extLst>
          </p:cNvPr>
          <p:cNvSpPr txBox="1">
            <a:spLocks/>
          </p:cNvSpPr>
          <p:nvPr/>
        </p:nvSpPr>
        <p:spPr>
          <a:xfrm>
            <a:off x="19216688" y="630238"/>
            <a:ext cx="284162" cy="153760"/>
          </a:xfrm>
          <a:prstGeom prst="rect">
            <a:avLst/>
          </a:prstGeom>
        </p:spPr>
        <p:txBody>
          <a:bodyPr lIns="0" tIns="0" rIns="0" bIns="0">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r" eaLnBrk="1" hangingPunct="1"/>
            <a:fld id="{5332337B-3414-F340-8A76-EB308A9C5B6C}" type="slidenum">
              <a:rPr lang="en-US" altLang="en-US" sz="999" b="1">
                <a:latin typeface="Arial" panose="020B0604020202020204" pitchFamily="34" charset="0"/>
                <a:cs typeface="Arial" panose="020B0604020202020204" pitchFamily="34" charset="0"/>
              </a:rPr>
              <a:pPr algn="r" eaLnBrk="1" hangingPunct="1"/>
              <a:t>‹#›</a:t>
            </a:fld>
            <a:endParaRPr lang="en-US" altLang="en-US" sz="999" b="1">
              <a:latin typeface="Arial" panose="020B0604020202020204" pitchFamily="34" charset="0"/>
              <a:cs typeface="Arial" panose="020B0604020202020204" pitchFamily="34" charset="0"/>
            </a:endParaRPr>
          </a:p>
        </p:txBody>
      </p:sp>
      <p:sp>
        <p:nvSpPr>
          <p:cNvPr id="9" name="Text Placeholder 3"/>
          <p:cNvSpPr>
            <a:spLocks noGrp="1"/>
          </p:cNvSpPr>
          <p:nvPr>
            <p:ph type="body" sz="quarter" idx="14"/>
          </p:nvPr>
        </p:nvSpPr>
        <p:spPr>
          <a:xfrm>
            <a:off x="11812825" y="5216667"/>
            <a:ext cx="7688026" cy="4095609"/>
          </a:xfrm>
        </p:spPr>
        <p:txBody>
          <a:bodyPr>
            <a:normAutofit/>
          </a:bodyPr>
          <a:lstStyle>
            <a:lvl1pPr>
              <a:spcBef>
                <a:spcPts val="0"/>
              </a:spcBef>
              <a:spcAft>
                <a:spcPts val="800"/>
              </a:spcAft>
              <a:defRPr sz="3600">
                <a:latin typeface="Arial" panose="020B0604020202020204" pitchFamily="34" charset="0"/>
                <a:cs typeface="Arial" panose="020B0604020202020204" pitchFamily="34" charset="0"/>
              </a:defRPr>
            </a:lvl1pPr>
            <a:lvl2pPr marL="457179" indent="-457179">
              <a:spcBef>
                <a:spcPts val="0"/>
              </a:spcBef>
              <a:spcAft>
                <a:spcPts val="800"/>
              </a:spcAft>
              <a:buFont typeface="System Font Regular"/>
              <a:buChar char="→"/>
              <a:defRPr sz="3600">
                <a:latin typeface="Arial" panose="020B0604020202020204" pitchFamily="34" charset="0"/>
                <a:cs typeface="Arial" panose="020B0604020202020204" pitchFamily="34" charset="0"/>
              </a:defRPr>
            </a:lvl2pPr>
            <a:lvl3pPr marL="1005793" indent="-457179">
              <a:spcAft>
                <a:spcPts val="800"/>
              </a:spcAft>
              <a:buFont typeface="Arial"/>
              <a:buChar char="•"/>
              <a:defRPr sz="3600">
                <a:solidFill>
                  <a:schemeClr val="tx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 name="Holder 2"/>
          <p:cNvSpPr>
            <a:spLocks noGrp="1"/>
          </p:cNvSpPr>
          <p:nvPr>
            <p:ph type="ctrTitle"/>
          </p:nvPr>
        </p:nvSpPr>
        <p:spPr>
          <a:xfrm>
            <a:off x="11812825" y="2779777"/>
            <a:ext cx="7688026" cy="2103140"/>
          </a:xfrm>
          <a:prstGeom prst="rect">
            <a:avLst/>
          </a:prstGeom>
        </p:spPr>
        <p:txBody>
          <a:bodyPr wrap="square">
            <a:spAutoFit/>
          </a:bodyPr>
          <a:lstStyle>
            <a:lvl1pPr marL="0" marR="5081" algn="l">
              <a:lnSpc>
                <a:spcPts val="8240"/>
              </a:lnSpc>
              <a:spcBef>
                <a:spcPts val="0"/>
              </a:spcBef>
              <a:defRPr sz="7200" b="0" i="0" kern="1200" spc="-10" baseline="0">
                <a:solidFill>
                  <a:srgbClr val="010202"/>
                </a:solidFill>
                <a:latin typeface="Arial"/>
                <a:cs typeface="Arial"/>
              </a:defRPr>
            </a:lvl1pPr>
          </a:lstStyle>
          <a:p>
            <a:r>
              <a:rPr lang="en-US"/>
              <a:t>Click to edit Master title style</a:t>
            </a:r>
          </a:p>
        </p:txBody>
      </p:sp>
      <p:sp>
        <p:nvSpPr>
          <p:cNvPr id="4" name="Picture Placeholder 3"/>
          <p:cNvSpPr>
            <a:spLocks noGrp="1"/>
          </p:cNvSpPr>
          <p:nvPr>
            <p:ph type="pic" sz="quarter" idx="12"/>
          </p:nvPr>
        </p:nvSpPr>
        <p:spPr>
          <a:xfrm>
            <a:off x="0" y="612648"/>
            <a:ext cx="10204450" cy="10045828"/>
          </a:xfrm>
        </p:spPr>
        <p:txBody>
          <a:bodyPr>
            <a:normAutofit/>
          </a:bodyPr>
          <a:lstStyle/>
          <a:p>
            <a:pPr lvl="0"/>
            <a:r>
              <a:rPr lang="en-US" noProof="0"/>
              <a:t>Click icon to add picture</a:t>
            </a:r>
          </a:p>
        </p:txBody>
      </p:sp>
      <p:sp>
        <p:nvSpPr>
          <p:cNvPr id="5" name="Picture Placeholder 4"/>
          <p:cNvSpPr>
            <a:spLocks noGrp="1"/>
          </p:cNvSpPr>
          <p:nvPr>
            <p:ph type="pic" sz="quarter" idx="15"/>
          </p:nvPr>
        </p:nvSpPr>
        <p:spPr>
          <a:xfrm>
            <a:off x="11804650" y="1258888"/>
            <a:ext cx="1219200" cy="1219200"/>
          </a:xfrm>
        </p:spPr>
        <p:txBody>
          <a:bodyPr>
            <a:normAutofit/>
          </a:bodyPr>
          <a:lstStyle/>
          <a:p>
            <a:pPr lvl="0"/>
            <a:r>
              <a:rPr lang="en-US" noProof="0"/>
              <a:t>Click icon to add picture</a:t>
            </a:r>
          </a:p>
        </p:txBody>
      </p:sp>
    </p:spTree>
    <p:extLst>
      <p:ext uri="{BB962C8B-B14F-4D97-AF65-F5344CB8AC3E}">
        <p14:creationId xmlns:p14="http://schemas.microsoft.com/office/powerpoint/2010/main" val="9948860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ES Blank [Title]">
    <p:spTree>
      <p:nvGrpSpPr>
        <p:cNvPr id="1" name=""/>
        <p:cNvGrpSpPr/>
        <p:nvPr/>
      </p:nvGrpSpPr>
      <p:grpSpPr>
        <a:xfrm>
          <a:off x="0" y="0"/>
          <a:ext cx="0" cy="0"/>
          <a:chOff x="0" y="0"/>
          <a:chExt cx="0" cy="0"/>
        </a:xfrm>
      </p:grpSpPr>
      <p:pic>
        <p:nvPicPr>
          <p:cNvPr id="4" name="Picture 3" descr="A picture containing wheel&#10;&#10;Description automatically generated">
            <a:extLst>
              <a:ext uri="{FF2B5EF4-FFF2-40B4-BE49-F238E27FC236}">
                <a16:creationId xmlns:a16="http://schemas.microsoft.com/office/drawing/2014/main" id="{FCF63C48-F5D2-CA4B-ADF0-07F8778FC2C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6" y="10360027"/>
            <a:ext cx="841374"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1"/>
          </p:nvPr>
        </p:nvSpPr>
        <p:spPr>
          <a:xfrm>
            <a:off x="612777" y="502922"/>
            <a:ext cx="18881726"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5" name="Holder 6">
            <a:extLst>
              <a:ext uri="{FF2B5EF4-FFF2-40B4-BE49-F238E27FC236}">
                <a16:creationId xmlns:a16="http://schemas.microsoft.com/office/drawing/2014/main" id="{E87FF05E-9C77-9F4A-8239-C982344B1051}"/>
              </a:ext>
            </a:extLst>
          </p:cNvPr>
          <p:cNvSpPr>
            <a:spLocks noGrp="1"/>
          </p:cNvSpPr>
          <p:nvPr>
            <p:ph type="sldNum" sz="quarter" idx="13"/>
          </p:nvPr>
        </p:nvSpPr>
        <p:spPr>
          <a:xfrm>
            <a:off x="603251" y="10433050"/>
            <a:ext cx="1295400" cy="214314"/>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E94B6E85-3FF2-5C48-B078-80E9A203431A}" type="slidenum">
              <a:rPr lang="en-US" altLang="en-US"/>
              <a:pPr/>
              <a:t>‹#›</a:t>
            </a:fld>
            <a:endParaRPr lang="en-US" altLang="en-US"/>
          </a:p>
        </p:txBody>
      </p:sp>
      <p:sp>
        <p:nvSpPr>
          <p:cNvPr id="6" name="Text Placeholder 3">
            <a:extLst>
              <a:ext uri="{FF2B5EF4-FFF2-40B4-BE49-F238E27FC236}">
                <a16:creationId xmlns:a16="http://schemas.microsoft.com/office/drawing/2014/main" id="{15123298-EF11-D443-936C-052A76454325}"/>
              </a:ext>
            </a:extLst>
          </p:cNvPr>
          <p:cNvSpPr>
            <a:spLocks noGrp="1"/>
          </p:cNvSpPr>
          <p:nvPr>
            <p:ph type="body" sz="quarter" idx="14" hasCustomPrompt="1"/>
          </p:nvPr>
        </p:nvSpPr>
        <p:spPr>
          <a:xfrm>
            <a:off x="2216151" y="10150475"/>
            <a:ext cx="15989299" cy="534988"/>
          </a:xfrm>
        </p:spPr>
        <p:txBody>
          <a:bodyPr anchor="b">
            <a:normAutofit/>
          </a:bodyPr>
          <a:lstStyle>
            <a:lvl1pPr>
              <a:defRPr sz="2399"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7336194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ES Blank">
    <p:spTree>
      <p:nvGrpSpPr>
        <p:cNvPr id="1" name=""/>
        <p:cNvGrpSpPr/>
        <p:nvPr/>
      </p:nvGrpSpPr>
      <p:grpSpPr>
        <a:xfrm>
          <a:off x="0" y="0"/>
          <a:ext cx="0" cy="0"/>
          <a:chOff x="0" y="0"/>
          <a:chExt cx="0" cy="0"/>
        </a:xfrm>
      </p:grpSpPr>
      <p:pic>
        <p:nvPicPr>
          <p:cNvPr id="3" name="Picture 3" descr="A picture containing wheel&#10;&#10;Description automatically generated">
            <a:extLst>
              <a:ext uri="{FF2B5EF4-FFF2-40B4-BE49-F238E27FC236}">
                <a16:creationId xmlns:a16="http://schemas.microsoft.com/office/drawing/2014/main" id="{CFFED73E-F3C5-764C-BE91-8027CC46EF3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6" y="10360027"/>
            <a:ext cx="841374"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Holder 6">
            <a:extLst>
              <a:ext uri="{FF2B5EF4-FFF2-40B4-BE49-F238E27FC236}">
                <a16:creationId xmlns:a16="http://schemas.microsoft.com/office/drawing/2014/main" id="{B789805F-E978-7B4A-AE98-DEB9B34A3001}"/>
              </a:ext>
            </a:extLst>
          </p:cNvPr>
          <p:cNvSpPr>
            <a:spLocks noGrp="1"/>
          </p:cNvSpPr>
          <p:nvPr>
            <p:ph type="sldNum" sz="quarter" idx="12"/>
          </p:nvPr>
        </p:nvSpPr>
        <p:spPr>
          <a:xfrm>
            <a:off x="603251" y="10433050"/>
            <a:ext cx="1295400" cy="214314"/>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1B72430E-36EE-6142-A3F0-5D895512D3CB}" type="slidenum">
              <a:rPr lang="en-US" altLang="en-US"/>
              <a:pPr/>
              <a:t>‹#›</a:t>
            </a:fld>
            <a:endParaRPr lang="en-US" altLang="en-US"/>
          </a:p>
        </p:txBody>
      </p:sp>
      <p:sp>
        <p:nvSpPr>
          <p:cNvPr id="5" name="Text Placeholder 3">
            <a:extLst>
              <a:ext uri="{FF2B5EF4-FFF2-40B4-BE49-F238E27FC236}">
                <a16:creationId xmlns:a16="http://schemas.microsoft.com/office/drawing/2014/main" id="{1722E07F-756D-624A-B3F1-006F7A91BB98}"/>
              </a:ext>
            </a:extLst>
          </p:cNvPr>
          <p:cNvSpPr>
            <a:spLocks noGrp="1"/>
          </p:cNvSpPr>
          <p:nvPr>
            <p:ph type="body" sz="quarter" idx="11" hasCustomPrompt="1"/>
          </p:nvPr>
        </p:nvSpPr>
        <p:spPr>
          <a:xfrm>
            <a:off x="2216151" y="10150475"/>
            <a:ext cx="15989299" cy="534988"/>
          </a:xfrm>
        </p:spPr>
        <p:txBody>
          <a:bodyPr anchor="b">
            <a:normAutofit/>
          </a:bodyPr>
          <a:lstStyle>
            <a:lvl1pPr>
              <a:defRPr sz="2399"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8358963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ES Blank [Gray]">
    <p:bg>
      <p:bgPr>
        <a:solidFill>
          <a:schemeClr val="bg2"/>
        </a:solidFill>
        <a:effectLst/>
      </p:bgPr>
    </p:bg>
    <p:spTree>
      <p:nvGrpSpPr>
        <p:cNvPr id="1" name=""/>
        <p:cNvGrpSpPr/>
        <p:nvPr/>
      </p:nvGrpSpPr>
      <p:grpSpPr>
        <a:xfrm>
          <a:off x="0" y="0"/>
          <a:ext cx="0" cy="0"/>
          <a:chOff x="0" y="0"/>
          <a:chExt cx="0" cy="0"/>
        </a:xfrm>
      </p:grpSpPr>
      <p:pic>
        <p:nvPicPr>
          <p:cNvPr id="3" name="Picture 3" descr="A picture containing wheel&#10;&#10;Description automatically generated">
            <a:extLst>
              <a:ext uri="{FF2B5EF4-FFF2-40B4-BE49-F238E27FC236}">
                <a16:creationId xmlns:a16="http://schemas.microsoft.com/office/drawing/2014/main" id="{4FB28D92-137F-0F44-AA8B-13639C312A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6" y="10360027"/>
            <a:ext cx="841374"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Holder 6">
            <a:extLst>
              <a:ext uri="{FF2B5EF4-FFF2-40B4-BE49-F238E27FC236}">
                <a16:creationId xmlns:a16="http://schemas.microsoft.com/office/drawing/2014/main" id="{CEED1D4B-63A7-F04E-91AE-0F2A19D21964}"/>
              </a:ext>
            </a:extLst>
          </p:cNvPr>
          <p:cNvSpPr>
            <a:spLocks noGrp="1"/>
          </p:cNvSpPr>
          <p:nvPr>
            <p:ph type="sldNum" sz="quarter" idx="12"/>
          </p:nvPr>
        </p:nvSpPr>
        <p:spPr>
          <a:xfrm>
            <a:off x="603251" y="10433050"/>
            <a:ext cx="1295400" cy="214314"/>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4E179288-CFC1-F047-AA09-DBD0BEB302FA}" type="slidenum">
              <a:rPr lang="en-US" altLang="en-US"/>
              <a:pPr/>
              <a:t>‹#›</a:t>
            </a:fld>
            <a:endParaRPr lang="en-US" altLang="en-US"/>
          </a:p>
        </p:txBody>
      </p:sp>
      <p:sp>
        <p:nvSpPr>
          <p:cNvPr id="5" name="Text Placeholder 3">
            <a:extLst>
              <a:ext uri="{FF2B5EF4-FFF2-40B4-BE49-F238E27FC236}">
                <a16:creationId xmlns:a16="http://schemas.microsoft.com/office/drawing/2014/main" id="{1C962F63-7794-1D4E-8A43-3EB96E6ED4AB}"/>
              </a:ext>
            </a:extLst>
          </p:cNvPr>
          <p:cNvSpPr>
            <a:spLocks noGrp="1"/>
          </p:cNvSpPr>
          <p:nvPr>
            <p:ph type="body" sz="quarter" idx="11" hasCustomPrompt="1"/>
          </p:nvPr>
        </p:nvSpPr>
        <p:spPr>
          <a:xfrm>
            <a:off x="2216151" y="10150475"/>
            <a:ext cx="15989299" cy="534988"/>
          </a:xfrm>
        </p:spPr>
        <p:txBody>
          <a:bodyPr anchor="b">
            <a:normAutofit/>
          </a:bodyPr>
          <a:lstStyle>
            <a:lvl1pPr>
              <a:defRPr sz="2399"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2346578239"/>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ES Blank [Gray]">
    <p:spTree>
      <p:nvGrpSpPr>
        <p:cNvPr id="1" name=""/>
        <p:cNvGrpSpPr/>
        <p:nvPr/>
      </p:nvGrpSpPr>
      <p:grpSpPr>
        <a:xfrm>
          <a:off x="0" y="0"/>
          <a:ext cx="0" cy="0"/>
          <a:chOff x="0" y="0"/>
          <a:chExt cx="0" cy="0"/>
        </a:xfrm>
      </p:grpSpPr>
      <p:pic>
        <p:nvPicPr>
          <p:cNvPr id="3" name="Picture 3" descr="A picture containing wheel&#10;&#10;Description automatically generated">
            <a:extLst>
              <a:ext uri="{FF2B5EF4-FFF2-40B4-BE49-F238E27FC236}">
                <a16:creationId xmlns:a16="http://schemas.microsoft.com/office/drawing/2014/main" id="{4FB28D92-137F-0F44-AA8B-13639C312A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6" y="10360027"/>
            <a:ext cx="841374"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Holder 6">
            <a:extLst>
              <a:ext uri="{FF2B5EF4-FFF2-40B4-BE49-F238E27FC236}">
                <a16:creationId xmlns:a16="http://schemas.microsoft.com/office/drawing/2014/main" id="{CEED1D4B-63A7-F04E-91AE-0F2A19D21964}"/>
              </a:ext>
            </a:extLst>
          </p:cNvPr>
          <p:cNvSpPr>
            <a:spLocks noGrp="1"/>
          </p:cNvSpPr>
          <p:nvPr>
            <p:ph type="sldNum" sz="quarter" idx="12"/>
          </p:nvPr>
        </p:nvSpPr>
        <p:spPr>
          <a:xfrm>
            <a:off x="603251" y="10433050"/>
            <a:ext cx="1295400" cy="214314"/>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4E179288-CFC1-F047-AA09-DBD0BEB302FA}" type="slidenum">
              <a:rPr lang="en-US" altLang="en-US"/>
              <a:pPr/>
              <a:t>‹#›</a:t>
            </a:fld>
            <a:endParaRPr lang="en-US" altLang="en-US"/>
          </a:p>
        </p:txBody>
      </p:sp>
      <p:sp>
        <p:nvSpPr>
          <p:cNvPr id="5" name="Text Placeholder 3">
            <a:extLst>
              <a:ext uri="{FF2B5EF4-FFF2-40B4-BE49-F238E27FC236}">
                <a16:creationId xmlns:a16="http://schemas.microsoft.com/office/drawing/2014/main" id="{1C962F63-7794-1D4E-8A43-3EB96E6ED4AB}"/>
              </a:ext>
            </a:extLst>
          </p:cNvPr>
          <p:cNvSpPr>
            <a:spLocks noGrp="1"/>
          </p:cNvSpPr>
          <p:nvPr>
            <p:ph type="body" sz="quarter" idx="11" hasCustomPrompt="1"/>
          </p:nvPr>
        </p:nvSpPr>
        <p:spPr>
          <a:xfrm>
            <a:off x="2216151" y="10150475"/>
            <a:ext cx="15989299" cy="534988"/>
          </a:xfrm>
        </p:spPr>
        <p:txBody>
          <a:bodyPr anchor="b">
            <a:normAutofit/>
          </a:bodyPr>
          <a:lstStyle>
            <a:lvl1pPr>
              <a:defRPr sz="2399"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3921549774"/>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8 AES Internal [2 Column]">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D4ADA8DC-DF6F-2B47-B01D-63C48DC530E9}"/>
              </a:ext>
            </a:extLst>
          </p:cNvPr>
          <p:cNvSpPr>
            <a:spLocks/>
          </p:cNvSpPr>
          <p:nvPr/>
        </p:nvSpPr>
        <p:spPr bwMode="auto">
          <a:xfrm>
            <a:off x="8615365" y="0"/>
            <a:ext cx="11488736" cy="11309350"/>
          </a:xfrm>
          <a:custGeom>
            <a:avLst/>
            <a:gdLst>
              <a:gd name="T0" fmla="*/ 0 w 11489690"/>
              <a:gd name="T1" fmla="*/ 11309191 h 11308715"/>
              <a:gd name="T2" fmla="*/ 11488225 w 11489690"/>
              <a:gd name="T3" fmla="*/ 11309191 h 11308715"/>
              <a:gd name="T4" fmla="*/ 11488225 w 11489690"/>
              <a:gd name="T5" fmla="*/ 0 h 11308715"/>
              <a:gd name="T6" fmla="*/ 0 w 11489690"/>
              <a:gd name="T7" fmla="*/ 0 h 11308715"/>
              <a:gd name="T8" fmla="*/ 0 w 11489690"/>
              <a:gd name="T9" fmla="*/ 11309191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9690" h="11308715">
                <a:moveTo>
                  <a:pt x="0" y="11308556"/>
                </a:moveTo>
                <a:lnTo>
                  <a:pt x="11489178" y="11308556"/>
                </a:lnTo>
                <a:lnTo>
                  <a:pt x="11489178" y="0"/>
                </a:lnTo>
                <a:lnTo>
                  <a:pt x="0" y="0"/>
                </a:lnTo>
                <a:lnTo>
                  <a:pt x="0" y="11308556"/>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801"/>
          </a:p>
        </p:txBody>
      </p:sp>
      <p:pic>
        <p:nvPicPr>
          <p:cNvPr id="9" name="Picture 4" descr="A picture containing wheel&#10;&#10;Description automatically generated">
            <a:extLst>
              <a:ext uri="{FF2B5EF4-FFF2-40B4-BE49-F238E27FC236}">
                <a16:creationId xmlns:a16="http://schemas.microsoft.com/office/drawing/2014/main" id="{5DD97DB8-BB30-9845-B59D-CD03D07B52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6" y="10360027"/>
            <a:ext cx="841374"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615554" y="1609345"/>
            <a:ext cx="6083697" cy="1692771"/>
          </a:xfrm>
        </p:spPr>
        <p:txBody>
          <a:bodyPr>
            <a:noAutofit/>
          </a:bodyPr>
          <a:lstStyle>
            <a:lvl1pPr algn="l">
              <a:lnSpc>
                <a:spcPts val="6599"/>
              </a:lnSpc>
              <a:spcBef>
                <a:spcPts val="0"/>
              </a:spcBef>
              <a:defRPr sz="7000" kern="1200" spc="-10" baseline="0"/>
            </a:lvl1pPr>
          </a:lstStyle>
          <a:p>
            <a:r>
              <a:rPr lang="en-US"/>
              <a:t>Click to edit Master title style</a:t>
            </a:r>
          </a:p>
        </p:txBody>
      </p:sp>
      <p:sp>
        <p:nvSpPr>
          <p:cNvPr id="7" name="Text Placeholder 6"/>
          <p:cNvSpPr>
            <a:spLocks noGrp="1"/>
          </p:cNvSpPr>
          <p:nvPr>
            <p:ph type="body" sz="quarter" idx="11"/>
          </p:nvPr>
        </p:nvSpPr>
        <p:spPr>
          <a:xfrm>
            <a:off x="612777" y="502922"/>
            <a:ext cx="6083566" cy="507831"/>
          </a:xfrm>
        </p:spPr>
        <p:txBody>
          <a:bodyPr>
            <a:noAutofit/>
          </a:bodyPr>
          <a:lstStyle>
            <a:lvl1pPr marL="0">
              <a:spcBef>
                <a:spcPts val="0"/>
              </a:spcBef>
              <a:defRPr sz="3499" kern="1200" spc="-10" baseline="0">
                <a:latin typeface="Arial" charset="0"/>
                <a:ea typeface="Arial" charset="0"/>
                <a:cs typeface="Arial" charset="0"/>
              </a:defRPr>
            </a:lvl1pPr>
          </a:lstStyle>
          <a:p>
            <a:pPr lvl="0"/>
            <a:r>
              <a:rPr lang="en-US"/>
              <a:t>Click to edit Master text styles</a:t>
            </a:r>
          </a:p>
        </p:txBody>
      </p:sp>
      <p:sp>
        <p:nvSpPr>
          <p:cNvPr id="15" name="Text Placeholder 3"/>
          <p:cNvSpPr>
            <a:spLocks noGrp="1"/>
          </p:cNvSpPr>
          <p:nvPr>
            <p:ph type="body" sz="quarter" idx="16"/>
          </p:nvPr>
        </p:nvSpPr>
        <p:spPr>
          <a:xfrm>
            <a:off x="10213315" y="3670299"/>
            <a:ext cx="7687335" cy="6689852"/>
          </a:xfrm>
        </p:spPr>
        <p:txBody>
          <a:bodyPr>
            <a:normAutofit/>
          </a:bodyPr>
          <a:lstStyle>
            <a:lvl1pPr marL="731487" indent="-731487">
              <a:lnSpc>
                <a:spcPct val="100000"/>
              </a:lnSpc>
              <a:spcBef>
                <a:spcPts val="0"/>
              </a:spcBef>
              <a:spcAft>
                <a:spcPts val="800"/>
              </a:spcAft>
              <a:buFont typeface="System Font Regular"/>
              <a:buChar char="→"/>
              <a:defRPr sz="3499">
                <a:latin typeface="Arial" panose="020B0604020202020204" pitchFamily="34" charset="0"/>
                <a:cs typeface="Arial" panose="020B0604020202020204" pitchFamily="34" charset="0"/>
              </a:defRPr>
            </a:lvl1pPr>
            <a:lvl2pPr marL="1074370" indent="-342885">
              <a:spcBef>
                <a:spcPts val="800"/>
              </a:spcBef>
              <a:spcAft>
                <a:spcPts val="1801"/>
              </a:spcAft>
              <a:buFont typeface="Arial" panose="020B0604020202020204" pitchFamily="34" charset="0"/>
              <a:buChar char="•"/>
              <a:defRPr sz="2399">
                <a:latin typeface="Arial" panose="020B0604020202020204" pitchFamily="34" charset="0"/>
                <a:cs typeface="Arial" panose="020B0604020202020204" pitchFamily="34" charset="0"/>
              </a:defRPr>
            </a:lvl2pPr>
            <a:lvl3pPr marL="1554408" indent="-365743">
              <a:spcBef>
                <a:spcPts val="800"/>
              </a:spcBef>
              <a:spcAft>
                <a:spcPts val="800"/>
              </a:spcAft>
              <a:buFont typeface="Arial" panose="020B0604020202020204" pitchFamily="34" charset="0"/>
              <a:buChar char="•"/>
              <a:defRPr sz="2399">
                <a:solidFill>
                  <a:schemeClr val="tx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0" name="Text Placeholder 5"/>
          <p:cNvSpPr>
            <a:spLocks noGrp="1"/>
          </p:cNvSpPr>
          <p:nvPr>
            <p:ph type="body" sz="quarter" idx="17"/>
          </p:nvPr>
        </p:nvSpPr>
        <p:spPr>
          <a:xfrm>
            <a:off x="612650" y="3670301"/>
            <a:ext cx="6095999" cy="6678613"/>
          </a:xfrm>
        </p:spPr>
        <p:txBody>
          <a:bodyPr/>
          <a:lstStyle>
            <a:lvl1pPr>
              <a:lnSpc>
                <a:spcPct val="100000"/>
              </a:lnSpc>
              <a:spcBef>
                <a:spcPts val="800"/>
              </a:spcBef>
              <a:spcAft>
                <a:spcPts val="800"/>
              </a:spcAft>
              <a:defRPr sz="3499">
                <a:latin typeface="Arial" panose="020B0604020202020204" pitchFamily="34" charset="0"/>
                <a:cs typeface="Arial" panose="020B0604020202020204" pitchFamily="34" charset="0"/>
              </a:defRPr>
            </a:lvl1pPr>
            <a:lvl2pPr marL="731487" indent="-731487">
              <a:lnSpc>
                <a:spcPct val="100000"/>
              </a:lnSpc>
              <a:spcBef>
                <a:spcPts val="800"/>
              </a:spcBef>
              <a:spcAft>
                <a:spcPts val="800"/>
              </a:spcAft>
              <a:buFont typeface="System Font Regular"/>
              <a:buChar char="→"/>
              <a:defRPr sz="3499">
                <a:latin typeface="Arial" panose="020B0604020202020204" pitchFamily="34" charset="0"/>
                <a:cs typeface="Arial" panose="020B0604020202020204" pitchFamily="34" charset="0"/>
              </a:defRPr>
            </a:lvl2pPr>
            <a:lvl3pPr marL="342885" indent="-342885">
              <a:spcAft>
                <a:spcPts val="800"/>
              </a:spcAft>
              <a:buFont typeface="Arial" panose="020B0604020202020204" pitchFamily="34" charset="0"/>
              <a:buChar char="•"/>
              <a:defRPr sz="2399">
                <a:latin typeface="Arial" panose="020B0604020202020204" pitchFamily="34" charset="0"/>
                <a:cs typeface="Arial" panose="020B0604020202020204" pitchFamily="34" charset="0"/>
              </a:defRPr>
            </a:lvl3pPr>
            <a:lvl4pPr marL="1165807" indent="-342885">
              <a:spcAft>
                <a:spcPts val="800"/>
              </a:spcAft>
              <a:buFont typeface="Arial" panose="020B0604020202020204" pitchFamily="34" charset="0"/>
              <a:buChar char="•"/>
              <a:defRPr sz="2399">
                <a:latin typeface="Arial" panose="020B0604020202020204" pitchFamily="34" charset="0"/>
                <a:cs typeface="Arial" panose="020B0604020202020204" pitchFamily="34" charset="0"/>
              </a:defRPr>
            </a:lvl4pPr>
            <a:lvl5pPr marL="1536121" indent="-342885">
              <a:spcAft>
                <a:spcPts val="800"/>
              </a:spcAft>
              <a:buFont typeface="Arial"/>
              <a:buChar char="•"/>
              <a:defRPr sz="2399">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3"/>
            <a:r>
              <a:rPr lang="en-US"/>
              <a:t>Third level</a:t>
            </a:r>
          </a:p>
          <a:p>
            <a:pPr lvl="4"/>
            <a:r>
              <a:rPr lang="en-US"/>
              <a:t>Fourth level</a:t>
            </a:r>
          </a:p>
        </p:txBody>
      </p:sp>
      <p:sp>
        <p:nvSpPr>
          <p:cNvPr id="11" name="Holder 6">
            <a:extLst>
              <a:ext uri="{FF2B5EF4-FFF2-40B4-BE49-F238E27FC236}">
                <a16:creationId xmlns:a16="http://schemas.microsoft.com/office/drawing/2014/main" id="{84210629-E74A-6347-B2A2-DB0EA6BFE829}"/>
              </a:ext>
            </a:extLst>
          </p:cNvPr>
          <p:cNvSpPr>
            <a:spLocks noGrp="1"/>
          </p:cNvSpPr>
          <p:nvPr>
            <p:ph type="sldNum" sz="quarter" idx="19"/>
          </p:nvPr>
        </p:nvSpPr>
        <p:spPr>
          <a:xfrm>
            <a:off x="603251" y="10433050"/>
            <a:ext cx="1295400" cy="214314"/>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ECD3D1B7-505F-DF4F-A8F3-49A449592534}" type="slidenum">
              <a:rPr lang="en-US" altLang="en-US"/>
              <a:pPr/>
              <a:t>‹#›</a:t>
            </a:fld>
            <a:endParaRPr lang="en-US" altLang="en-US"/>
          </a:p>
        </p:txBody>
      </p:sp>
      <p:sp>
        <p:nvSpPr>
          <p:cNvPr id="13" name="Text Placeholder 3">
            <a:extLst>
              <a:ext uri="{FF2B5EF4-FFF2-40B4-BE49-F238E27FC236}">
                <a16:creationId xmlns:a16="http://schemas.microsoft.com/office/drawing/2014/main" id="{2D56EEC6-6842-E84B-97B3-B7B5038836BF}"/>
              </a:ext>
            </a:extLst>
          </p:cNvPr>
          <p:cNvSpPr>
            <a:spLocks noGrp="1"/>
          </p:cNvSpPr>
          <p:nvPr>
            <p:ph type="body" sz="quarter" idx="20" hasCustomPrompt="1"/>
          </p:nvPr>
        </p:nvSpPr>
        <p:spPr>
          <a:xfrm>
            <a:off x="2216151" y="10150475"/>
            <a:ext cx="5789613" cy="534988"/>
          </a:xfrm>
        </p:spPr>
        <p:txBody>
          <a:bodyPr anchor="b">
            <a:normAutofit/>
          </a:bodyPr>
          <a:lstStyle>
            <a:lvl1pPr>
              <a:defRPr sz="2399"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27228977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18 AES Internal [Chart]">
    <p:spTree>
      <p:nvGrpSpPr>
        <p:cNvPr id="1" name=""/>
        <p:cNvGrpSpPr/>
        <p:nvPr/>
      </p:nvGrpSpPr>
      <p:grpSpPr>
        <a:xfrm>
          <a:off x="0" y="0"/>
          <a:ext cx="0" cy="0"/>
          <a:chOff x="0" y="0"/>
          <a:chExt cx="0" cy="0"/>
        </a:xfrm>
      </p:grpSpPr>
      <p:pic>
        <p:nvPicPr>
          <p:cNvPr id="8" name="Picture 3" descr="A picture containing wheel&#10;&#10;Description automatically generated">
            <a:extLst>
              <a:ext uri="{FF2B5EF4-FFF2-40B4-BE49-F238E27FC236}">
                <a16:creationId xmlns:a16="http://schemas.microsoft.com/office/drawing/2014/main" id="{997E57EF-9199-1548-B80D-22B05697E6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6" y="10360027"/>
            <a:ext cx="841374"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612648" y="1609345"/>
            <a:ext cx="18050002" cy="1692771"/>
          </a:xfrm>
        </p:spPr>
        <p:txBody>
          <a:bodyPr/>
          <a:lstStyle>
            <a:lvl1pPr algn="l">
              <a:lnSpc>
                <a:spcPts val="6599"/>
              </a:lnSpc>
              <a:spcBef>
                <a:spcPts val="0"/>
              </a:spcBef>
              <a:defRPr sz="7000" kern="1200" spc="-10" baseline="0"/>
            </a:lvl1pPr>
          </a:lstStyle>
          <a:p>
            <a:r>
              <a:rPr lang="en-US"/>
              <a:t>Click to edit Master title style</a:t>
            </a:r>
          </a:p>
        </p:txBody>
      </p:sp>
      <p:sp>
        <p:nvSpPr>
          <p:cNvPr id="7" name="Text Placeholder 6"/>
          <p:cNvSpPr>
            <a:spLocks noGrp="1"/>
          </p:cNvSpPr>
          <p:nvPr>
            <p:ph type="body" sz="quarter" idx="11"/>
          </p:nvPr>
        </p:nvSpPr>
        <p:spPr>
          <a:xfrm>
            <a:off x="612777" y="502922"/>
            <a:ext cx="6086475" cy="507831"/>
          </a:xfrm>
        </p:spPr>
        <p:txBody>
          <a:bodyPr>
            <a:noAutofit/>
          </a:bodyPr>
          <a:lstStyle>
            <a:lvl1pPr marL="0">
              <a:spcBef>
                <a:spcPts val="0"/>
              </a:spcBef>
              <a:defRPr sz="3499" kern="1200" spc="-10" baseline="0">
                <a:latin typeface="Arial" charset="0"/>
                <a:ea typeface="Arial" charset="0"/>
                <a:cs typeface="Arial" charset="0"/>
              </a:defRPr>
            </a:lvl1pPr>
          </a:lstStyle>
          <a:p>
            <a:pPr lvl="0"/>
            <a:r>
              <a:rPr lang="en-US"/>
              <a:t>Click to edit Master text styles</a:t>
            </a:r>
          </a:p>
        </p:txBody>
      </p:sp>
      <p:sp>
        <p:nvSpPr>
          <p:cNvPr id="9" name="Text Placeholder 5"/>
          <p:cNvSpPr>
            <a:spLocks noGrp="1"/>
          </p:cNvSpPr>
          <p:nvPr>
            <p:ph type="body" sz="quarter" idx="17"/>
          </p:nvPr>
        </p:nvSpPr>
        <p:spPr>
          <a:xfrm>
            <a:off x="612648" y="3670301"/>
            <a:ext cx="8144002" cy="6678613"/>
          </a:xfrm>
        </p:spPr>
        <p:txBody>
          <a:bodyPr/>
          <a:lstStyle>
            <a:lvl1pPr>
              <a:lnSpc>
                <a:spcPct val="100000"/>
              </a:lnSpc>
              <a:spcBef>
                <a:spcPts val="800"/>
              </a:spcBef>
              <a:spcAft>
                <a:spcPts val="800"/>
              </a:spcAft>
              <a:defRPr sz="3499">
                <a:latin typeface="Arial" panose="020B0604020202020204" pitchFamily="34" charset="0"/>
                <a:cs typeface="Arial" panose="020B0604020202020204" pitchFamily="34" charset="0"/>
              </a:defRPr>
            </a:lvl1pPr>
            <a:lvl2pPr marL="731487" indent="-731487">
              <a:lnSpc>
                <a:spcPct val="100000"/>
              </a:lnSpc>
              <a:spcBef>
                <a:spcPts val="800"/>
              </a:spcBef>
              <a:spcAft>
                <a:spcPts val="800"/>
              </a:spcAft>
              <a:buFont typeface="System Font Regular"/>
              <a:buChar char="→"/>
              <a:defRPr sz="3499">
                <a:latin typeface="Arial" panose="020B0604020202020204" pitchFamily="34" charset="0"/>
                <a:cs typeface="Arial" panose="020B0604020202020204" pitchFamily="34" charset="0"/>
              </a:defRPr>
            </a:lvl2pPr>
            <a:lvl3pPr marL="342885" indent="-342885">
              <a:spcAft>
                <a:spcPts val="800"/>
              </a:spcAft>
              <a:buFont typeface="Arial"/>
              <a:buChar char="•"/>
              <a:defRPr sz="2399">
                <a:latin typeface="Arial" panose="020B0604020202020204" pitchFamily="34" charset="0"/>
                <a:cs typeface="Arial" panose="020B0604020202020204" pitchFamily="34" charset="0"/>
              </a:defRPr>
            </a:lvl3pPr>
            <a:lvl4pPr marL="1165807" indent="-342885">
              <a:spcAft>
                <a:spcPts val="800"/>
              </a:spcAft>
              <a:buFont typeface="Lucida Grande"/>
              <a:buChar char="●"/>
              <a:defRPr sz="2399">
                <a:latin typeface="Arial" panose="020B0604020202020204" pitchFamily="34" charset="0"/>
                <a:cs typeface="Arial" panose="020B0604020202020204" pitchFamily="34" charset="0"/>
              </a:defRPr>
            </a:lvl4pPr>
            <a:lvl5pPr marL="1536121" indent="-342885">
              <a:spcAft>
                <a:spcPts val="800"/>
              </a:spcAft>
              <a:buFont typeface="Arial"/>
              <a:buChar char="•"/>
              <a:defRPr sz="2399">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5"/>
          <p:cNvSpPr>
            <a:spLocks noGrp="1"/>
          </p:cNvSpPr>
          <p:nvPr>
            <p:ph type="body" sz="quarter" idx="18"/>
          </p:nvPr>
        </p:nvSpPr>
        <p:spPr>
          <a:xfrm>
            <a:off x="10585451" y="3673477"/>
            <a:ext cx="8144002" cy="6678613"/>
          </a:xfrm>
        </p:spPr>
        <p:txBody>
          <a:bodyPr/>
          <a:lstStyle>
            <a:lvl1pPr>
              <a:lnSpc>
                <a:spcPct val="100000"/>
              </a:lnSpc>
              <a:spcBef>
                <a:spcPts val="800"/>
              </a:spcBef>
              <a:spcAft>
                <a:spcPts val="800"/>
              </a:spcAft>
              <a:defRPr sz="3499">
                <a:latin typeface="Arial" panose="020B0604020202020204" pitchFamily="34" charset="0"/>
                <a:cs typeface="Arial" panose="020B0604020202020204" pitchFamily="34" charset="0"/>
              </a:defRPr>
            </a:lvl1pPr>
            <a:lvl2pPr marL="731487" indent="-731487">
              <a:lnSpc>
                <a:spcPct val="100000"/>
              </a:lnSpc>
              <a:spcBef>
                <a:spcPts val="800"/>
              </a:spcBef>
              <a:spcAft>
                <a:spcPts val="800"/>
              </a:spcAft>
              <a:buFont typeface="System Font Regular"/>
              <a:buChar char="→"/>
              <a:defRPr sz="3499">
                <a:latin typeface="Arial" panose="020B0604020202020204" pitchFamily="34" charset="0"/>
                <a:cs typeface="Arial" panose="020B0604020202020204" pitchFamily="34" charset="0"/>
              </a:defRPr>
            </a:lvl2pPr>
            <a:lvl3pPr marL="342885" indent="-342885">
              <a:spcAft>
                <a:spcPts val="800"/>
              </a:spcAft>
              <a:buFont typeface="Arial"/>
              <a:buChar char="•"/>
              <a:defRPr sz="2399">
                <a:latin typeface="Arial" panose="020B0604020202020204" pitchFamily="34" charset="0"/>
                <a:cs typeface="Arial" panose="020B0604020202020204" pitchFamily="34" charset="0"/>
              </a:defRPr>
            </a:lvl3pPr>
            <a:lvl4pPr marL="1165807" indent="-342885">
              <a:spcAft>
                <a:spcPts val="800"/>
              </a:spcAft>
              <a:buFont typeface="Lucida Grande"/>
              <a:buChar char="●"/>
              <a:defRPr sz="2399">
                <a:latin typeface="Arial" panose="020B0604020202020204" pitchFamily="34" charset="0"/>
                <a:cs typeface="Arial" panose="020B0604020202020204" pitchFamily="34" charset="0"/>
              </a:defRPr>
            </a:lvl4pPr>
            <a:lvl5pPr marL="1536121" indent="-342885">
              <a:spcAft>
                <a:spcPts val="800"/>
              </a:spcAft>
              <a:buFont typeface="Arial"/>
              <a:buChar char="•"/>
              <a:defRPr sz="2399">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Holder 6">
            <a:extLst>
              <a:ext uri="{FF2B5EF4-FFF2-40B4-BE49-F238E27FC236}">
                <a16:creationId xmlns:a16="http://schemas.microsoft.com/office/drawing/2014/main" id="{F4D20BAC-CCF5-5D47-888D-B2DE457F81F3}"/>
              </a:ext>
            </a:extLst>
          </p:cNvPr>
          <p:cNvSpPr>
            <a:spLocks noGrp="1"/>
          </p:cNvSpPr>
          <p:nvPr>
            <p:ph type="sldNum" sz="quarter" idx="19"/>
          </p:nvPr>
        </p:nvSpPr>
        <p:spPr>
          <a:xfrm>
            <a:off x="603251" y="10433050"/>
            <a:ext cx="1295400" cy="214314"/>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B942FB10-F109-1146-8A3F-31475A5B8F6E}" type="slidenum">
              <a:rPr lang="en-US" altLang="en-US"/>
              <a:pPr/>
              <a:t>‹#›</a:t>
            </a:fld>
            <a:endParaRPr lang="en-US" altLang="en-US"/>
          </a:p>
        </p:txBody>
      </p:sp>
      <p:sp>
        <p:nvSpPr>
          <p:cNvPr id="13" name="Text Placeholder 3">
            <a:extLst>
              <a:ext uri="{FF2B5EF4-FFF2-40B4-BE49-F238E27FC236}">
                <a16:creationId xmlns:a16="http://schemas.microsoft.com/office/drawing/2014/main" id="{EE05ED92-06B8-344F-BBFD-997C48A1389A}"/>
              </a:ext>
            </a:extLst>
          </p:cNvPr>
          <p:cNvSpPr>
            <a:spLocks noGrp="1"/>
          </p:cNvSpPr>
          <p:nvPr>
            <p:ph type="body" sz="quarter" idx="20" hasCustomPrompt="1"/>
          </p:nvPr>
        </p:nvSpPr>
        <p:spPr>
          <a:xfrm>
            <a:off x="2216151" y="10150475"/>
            <a:ext cx="15989299" cy="534988"/>
          </a:xfrm>
        </p:spPr>
        <p:txBody>
          <a:bodyPr anchor="b">
            <a:normAutofit/>
          </a:bodyPr>
          <a:lstStyle>
            <a:lvl1pPr>
              <a:defRPr sz="2399"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7596155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10.3  Feature">
    <p:spTree>
      <p:nvGrpSpPr>
        <p:cNvPr id="1" name=""/>
        <p:cNvGrpSpPr/>
        <p:nvPr/>
      </p:nvGrpSpPr>
      <p:grpSpPr>
        <a:xfrm>
          <a:off x="0" y="0"/>
          <a:ext cx="0" cy="0"/>
          <a:chOff x="0" y="0"/>
          <a:chExt cx="0" cy="0"/>
        </a:xfrm>
      </p:grpSpPr>
      <p:pic>
        <p:nvPicPr>
          <p:cNvPr id="3" name="Picture 3" descr="A picture containing wheel&#10;&#10;Description automatically generated"/>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653126" y="10360027"/>
            <a:ext cx="841374" cy="328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Placeholder 3"/>
          <p:cNvSpPr>
            <a:spLocks noGrp="1"/>
          </p:cNvSpPr>
          <p:nvPr>
            <p:ph type="body" sz="quarter" idx="11" hasCustomPrompt="1"/>
          </p:nvPr>
        </p:nvSpPr>
        <p:spPr>
          <a:xfrm>
            <a:off x="2216151" y="10150475"/>
            <a:ext cx="15989299" cy="534988"/>
          </a:xfrm>
        </p:spPr>
        <p:txBody>
          <a:bodyPr anchor="b">
            <a:normAutofit/>
          </a:bodyPr>
          <a:lstStyle>
            <a:lvl1pPr>
              <a:defRPr sz="2399" b="0" i="0" cap="none" baseline="0">
                <a:latin typeface="Arial" panose="020B0604020202020204" pitchFamily="34" charset="0"/>
                <a:cs typeface="Arial" panose="020B0604020202020204" pitchFamily="34" charset="0"/>
              </a:defRPr>
            </a:lvl1pPr>
          </a:lstStyle>
          <a:p>
            <a:pPr lvl="0"/>
            <a:r>
              <a:rPr lang="en-US"/>
              <a:t>Footnote</a:t>
            </a:r>
          </a:p>
        </p:txBody>
      </p:sp>
      <p:sp>
        <p:nvSpPr>
          <p:cNvPr id="4" name="Holder 6"/>
          <p:cNvSpPr>
            <a:spLocks noGrp="1"/>
          </p:cNvSpPr>
          <p:nvPr>
            <p:ph type="sldNum" sz="quarter" idx="12"/>
          </p:nvPr>
        </p:nvSpPr>
        <p:spPr>
          <a:xfrm>
            <a:off x="603251" y="10433050"/>
            <a:ext cx="1295400" cy="214314"/>
          </a:xfrm>
          <a:prstGeom prst="rect">
            <a:avLst/>
          </a:prstGeom>
        </p:spPr>
        <p:txBody>
          <a:bodyPr wrap="square" lIns="0" tIns="0" rIns="0" bIns="0" anchor="b" anchorCtr="0">
            <a:spAutoFit/>
          </a:bodyPr>
          <a:lstStyle>
            <a:lvl1pPr algn="l" fontAlgn="auto">
              <a:spcBef>
                <a:spcPts val="0"/>
              </a:spcBef>
              <a:spcAft>
                <a:spcPts val="0"/>
              </a:spcAft>
              <a:defRPr sz="1400" b="1" cap="all" baseline="0" smtClean="0">
                <a:solidFill>
                  <a:schemeClr val="tx1"/>
                </a:solidFill>
                <a:latin typeface="Arial" panose="020B0604020202020204" pitchFamily="34" charset="0"/>
                <a:ea typeface="+mn-ea"/>
                <a:cs typeface="Arial" panose="020B0604020202020204" pitchFamily="34" charset="0"/>
              </a:defRPr>
            </a:lvl1pPr>
          </a:lstStyle>
          <a:p>
            <a:pPr>
              <a:defRPr/>
            </a:pPr>
            <a:fld id="{5EF687C3-F1DB-4546-88CA-71C709E70635}" type="slidenum">
              <a:rPr lang="en-US"/>
              <a:pPr>
                <a:defRPr/>
              </a:pPr>
              <a:t>‹#›</a:t>
            </a:fld>
            <a:endParaRPr lang="en-US"/>
          </a:p>
        </p:txBody>
      </p:sp>
      <p:sp>
        <p:nvSpPr>
          <p:cNvPr id="11" name="Text Placeholder 5">
            <a:extLst>
              <a:ext uri="{FF2B5EF4-FFF2-40B4-BE49-F238E27FC236}">
                <a16:creationId xmlns:a16="http://schemas.microsoft.com/office/drawing/2014/main" id="{4587AF2C-0726-40CF-9EEA-145D962085F6}"/>
              </a:ext>
            </a:extLst>
          </p:cNvPr>
          <p:cNvSpPr>
            <a:spLocks noGrp="1"/>
          </p:cNvSpPr>
          <p:nvPr>
            <p:ph type="body" sz="quarter" idx="17" hasCustomPrompt="1"/>
          </p:nvPr>
        </p:nvSpPr>
        <p:spPr>
          <a:xfrm>
            <a:off x="10616994" y="2906834"/>
            <a:ext cx="8974170" cy="5320759"/>
          </a:xfrm>
        </p:spPr>
        <p:txBody>
          <a:bodyPr/>
          <a:lstStyle>
            <a:lvl1pPr>
              <a:lnSpc>
                <a:spcPct val="100000"/>
              </a:lnSpc>
              <a:spcBef>
                <a:spcPts val="800"/>
              </a:spcBef>
              <a:spcAft>
                <a:spcPts val="800"/>
              </a:spcAft>
              <a:defRPr sz="2800">
                <a:latin typeface="Arial" panose="020B0604020202020204" pitchFamily="34" charset="0"/>
                <a:cs typeface="Arial" panose="020B0604020202020204" pitchFamily="34" charset="0"/>
              </a:defRPr>
            </a:lvl1pPr>
            <a:lvl2pPr marL="731487" indent="-731487">
              <a:lnSpc>
                <a:spcPct val="100000"/>
              </a:lnSpc>
              <a:spcBef>
                <a:spcPts val="800"/>
              </a:spcBef>
              <a:spcAft>
                <a:spcPts val="800"/>
              </a:spcAft>
              <a:buFont typeface="System Font Regular"/>
              <a:buChar char="→"/>
              <a:defRPr sz="2800">
                <a:latin typeface="Arial" panose="020B0604020202020204" pitchFamily="34" charset="0"/>
                <a:cs typeface="Arial" panose="020B0604020202020204" pitchFamily="34" charset="0"/>
              </a:defRPr>
            </a:lvl2pPr>
            <a:lvl3pPr marL="342885" indent="-342885">
              <a:spcAft>
                <a:spcPts val="800"/>
              </a:spcAft>
              <a:buFont typeface="Arial"/>
              <a:buChar char="•"/>
              <a:defRPr sz="1801">
                <a:latin typeface="Arial" panose="020B0604020202020204" pitchFamily="34" charset="0"/>
                <a:cs typeface="Arial" panose="020B0604020202020204" pitchFamily="34" charset="0"/>
              </a:defRPr>
            </a:lvl3pPr>
            <a:lvl4pPr marL="1165807" indent="-342885">
              <a:spcAft>
                <a:spcPts val="800"/>
              </a:spcAft>
              <a:buFont typeface="Lucida Grande"/>
              <a:buChar char="●"/>
              <a:defRPr sz="1801">
                <a:latin typeface="Arial" panose="020B0604020202020204" pitchFamily="34" charset="0"/>
                <a:cs typeface="Arial" panose="020B0604020202020204" pitchFamily="34" charset="0"/>
              </a:defRPr>
            </a:lvl4pPr>
            <a:lvl5pPr marL="1536121" indent="-342885">
              <a:spcAft>
                <a:spcPts val="800"/>
              </a:spcAft>
              <a:buFont typeface="Arial"/>
              <a:buChar char="•"/>
              <a:defRPr sz="2399">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a:t>
            </a:r>
            <a:r>
              <a:rPr lang="en-US" err="1"/>
              <a:t>lel</a:t>
            </a:r>
            <a:endParaRPr lang="en-US"/>
          </a:p>
          <a:p>
            <a:pPr lvl="3"/>
            <a:r>
              <a:rPr lang="en-US"/>
              <a:t>Fourth level</a:t>
            </a:r>
          </a:p>
        </p:txBody>
      </p:sp>
      <p:sp>
        <p:nvSpPr>
          <p:cNvPr id="14" name="Text Placeholder 5">
            <a:extLst>
              <a:ext uri="{FF2B5EF4-FFF2-40B4-BE49-F238E27FC236}">
                <a16:creationId xmlns:a16="http://schemas.microsoft.com/office/drawing/2014/main" id="{FC4FBB0C-2597-4961-BF0E-BE6360AFBD84}"/>
              </a:ext>
            </a:extLst>
          </p:cNvPr>
          <p:cNvSpPr>
            <a:spLocks noGrp="1"/>
          </p:cNvSpPr>
          <p:nvPr>
            <p:ph type="body" sz="quarter" idx="20" hasCustomPrompt="1"/>
          </p:nvPr>
        </p:nvSpPr>
        <p:spPr>
          <a:xfrm>
            <a:off x="10616995" y="8785433"/>
            <a:ext cx="4332321" cy="1016751"/>
          </a:xfrm>
        </p:spPr>
        <p:txBody>
          <a:bodyPr/>
          <a:lstStyle>
            <a:lvl1pPr>
              <a:lnSpc>
                <a:spcPct val="100000"/>
              </a:lnSpc>
              <a:spcBef>
                <a:spcPts val="800"/>
              </a:spcBef>
              <a:spcAft>
                <a:spcPts val="800"/>
              </a:spcAft>
              <a:defRPr sz="2000">
                <a:latin typeface="Arial" panose="020B0604020202020204" pitchFamily="34" charset="0"/>
                <a:cs typeface="Arial" panose="020B0604020202020204" pitchFamily="34" charset="0"/>
              </a:defRPr>
            </a:lvl1pPr>
            <a:lvl2pPr marL="731487" indent="-731487">
              <a:lnSpc>
                <a:spcPct val="100000"/>
              </a:lnSpc>
              <a:spcBef>
                <a:spcPts val="800"/>
              </a:spcBef>
              <a:spcAft>
                <a:spcPts val="800"/>
              </a:spcAft>
              <a:buFont typeface="System Font Regular"/>
              <a:buChar char="→"/>
              <a:defRPr sz="3499">
                <a:latin typeface="Arial" panose="020B0604020202020204" pitchFamily="34" charset="0"/>
                <a:cs typeface="Arial" panose="020B0604020202020204" pitchFamily="34" charset="0"/>
              </a:defRPr>
            </a:lvl2pPr>
            <a:lvl3pPr marL="342885" indent="-342885">
              <a:spcAft>
                <a:spcPts val="800"/>
              </a:spcAft>
              <a:buFont typeface="Arial"/>
              <a:buChar char="•"/>
              <a:defRPr sz="2399">
                <a:latin typeface="Arial" panose="020B0604020202020204" pitchFamily="34" charset="0"/>
                <a:cs typeface="Arial" panose="020B0604020202020204" pitchFamily="34" charset="0"/>
              </a:defRPr>
            </a:lvl3pPr>
            <a:lvl4pPr marL="1165807" indent="-342885">
              <a:spcAft>
                <a:spcPts val="800"/>
              </a:spcAft>
              <a:buFont typeface="Lucida Grande"/>
              <a:buChar char="●"/>
              <a:defRPr sz="2399">
                <a:latin typeface="Arial" panose="020B0604020202020204" pitchFamily="34" charset="0"/>
                <a:cs typeface="Arial" panose="020B0604020202020204" pitchFamily="34" charset="0"/>
              </a:defRPr>
            </a:lvl4pPr>
            <a:lvl5pPr marL="1536121" indent="-342885">
              <a:spcAft>
                <a:spcPts val="800"/>
              </a:spcAft>
              <a:buFont typeface="Arial"/>
              <a:buChar char="•"/>
              <a:defRPr sz="2399">
                <a:solidFill>
                  <a:schemeClr val="tx1"/>
                </a:solidFill>
                <a:latin typeface="Arial" panose="020B0604020202020204" pitchFamily="34" charset="0"/>
                <a:cs typeface="Arial" panose="020B0604020202020204" pitchFamily="34" charset="0"/>
              </a:defRPr>
            </a:lvl5pPr>
          </a:lstStyle>
          <a:p>
            <a:pPr lvl="0"/>
            <a:r>
              <a:rPr lang="en-US"/>
              <a:t>Phone and email</a:t>
            </a:r>
          </a:p>
        </p:txBody>
      </p:sp>
      <p:sp>
        <p:nvSpPr>
          <p:cNvPr id="17" name="Text Placeholder 5">
            <a:extLst>
              <a:ext uri="{FF2B5EF4-FFF2-40B4-BE49-F238E27FC236}">
                <a16:creationId xmlns:a16="http://schemas.microsoft.com/office/drawing/2014/main" id="{FC4B07EE-4B93-4699-BF73-43D29FA5BB90}"/>
              </a:ext>
            </a:extLst>
          </p:cNvPr>
          <p:cNvSpPr>
            <a:spLocks noGrp="1"/>
          </p:cNvSpPr>
          <p:nvPr>
            <p:ph type="body" sz="quarter" idx="21" hasCustomPrompt="1"/>
          </p:nvPr>
        </p:nvSpPr>
        <p:spPr>
          <a:xfrm>
            <a:off x="15258842" y="8785433"/>
            <a:ext cx="4332321" cy="1016751"/>
          </a:xfrm>
        </p:spPr>
        <p:txBody>
          <a:bodyPr/>
          <a:lstStyle>
            <a:lvl1pPr>
              <a:lnSpc>
                <a:spcPct val="100000"/>
              </a:lnSpc>
              <a:spcBef>
                <a:spcPts val="800"/>
              </a:spcBef>
              <a:spcAft>
                <a:spcPts val="800"/>
              </a:spcAft>
              <a:defRPr sz="2000">
                <a:latin typeface="Arial" panose="020B0604020202020204" pitchFamily="34" charset="0"/>
                <a:cs typeface="Arial" panose="020B0604020202020204" pitchFamily="34" charset="0"/>
              </a:defRPr>
            </a:lvl1pPr>
            <a:lvl2pPr marL="731487" indent="-731487">
              <a:lnSpc>
                <a:spcPct val="100000"/>
              </a:lnSpc>
              <a:spcBef>
                <a:spcPts val="800"/>
              </a:spcBef>
              <a:spcAft>
                <a:spcPts val="800"/>
              </a:spcAft>
              <a:buFont typeface="System Font Regular"/>
              <a:buChar char="→"/>
              <a:defRPr sz="3499">
                <a:latin typeface="Arial" panose="020B0604020202020204" pitchFamily="34" charset="0"/>
                <a:cs typeface="Arial" panose="020B0604020202020204" pitchFamily="34" charset="0"/>
              </a:defRPr>
            </a:lvl2pPr>
            <a:lvl3pPr marL="342885" indent="-342885">
              <a:spcAft>
                <a:spcPts val="800"/>
              </a:spcAft>
              <a:buFont typeface="Arial"/>
              <a:buChar char="•"/>
              <a:defRPr sz="2399">
                <a:latin typeface="Arial" panose="020B0604020202020204" pitchFamily="34" charset="0"/>
                <a:cs typeface="Arial" panose="020B0604020202020204" pitchFamily="34" charset="0"/>
              </a:defRPr>
            </a:lvl3pPr>
            <a:lvl4pPr marL="1165807" indent="-342885">
              <a:spcAft>
                <a:spcPts val="800"/>
              </a:spcAft>
              <a:buFont typeface="Lucida Grande"/>
              <a:buChar char="●"/>
              <a:defRPr sz="2399">
                <a:latin typeface="Arial" panose="020B0604020202020204" pitchFamily="34" charset="0"/>
                <a:cs typeface="Arial" panose="020B0604020202020204" pitchFamily="34" charset="0"/>
              </a:defRPr>
            </a:lvl4pPr>
            <a:lvl5pPr marL="1536121" indent="-342885">
              <a:spcAft>
                <a:spcPts val="800"/>
              </a:spcAft>
              <a:buFont typeface="Arial"/>
              <a:buChar char="•"/>
              <a:defRPr sz="2399">
                <a:solidFill>
                  <a:schemeClr val="tx1"/>
                </a:solidFill>
                <a:latin typeface="Arial" panose="020B0604020202020204" pitchFamily="34" charset="0"/>
                <a:cs typeface="Arial" panose="020B0604020202020204" pitchFamily="34" charset="0"/>
              </a:defRPr>
            </a:lvl5pPr>
          </a:lstStyle>
          <a:p>
            <a:pPr lvl="0"/>
            <a:r>
              <a:rPr lang="en-US"/>
              <a:t>Social media, physical address</a:t>
            </a:r>
          </a:p>
        </p:txBody>
      </p:sp>
      <p:sp>
        <p:nvSpPr>
          <p:cNvPr id="18" name="Marcador de texto 22">
            <a:extLst>
              <a:ext uri="{FF2B5EF4-FFF2-40B4-BE49-F238E27FC236}">
                <a16:creationId xmlns:a16="http://schemas.microsoft.com/office/drawing/2014/main" id="{389A6EC0-836E-4312-8884-833D039AC6DA}"/>
              </a:ext>
            </a:extLst>
          </p:cNvPr>
          <p:cNvSpPr>
            <a:spLocks noGrp="1"/>
          </p:cNvSpPr>
          <p:nvPr>
            <p:ph type="body" sz="quarter" idx="23" hasCustomPrompt="1"/>
          </p:nvPr>
        </p:nvSpPr>
        <p:spPr>
          <a:xfrm>
            <a:off x="2292354" y="1605704"/>
            <a:ext cx="7226296" cy="772834"/>
          </a:xfrm>
        </p:spPr>
        <p:txBody>
          <a:bodyPr/>
          <a:lstStyle>
            <a:lvl1pPr marL="0" marR="0" indent="0" algn="l" defTabSz="914357" rtl="0" eaLnBrk="1" fontAlgn="base" latinLnBrk="0" hangingPunct="1">
              <a:lnSpc>
                <a:spcPct val="100000"/>
              </a:lnSpc>
              <a:spcBef>
                <a:spcPct val="20000"/>
              </a:spcBef>
              <a:spcAft>
                <a:spcPct val="0"/>
              </a:spcAft>
              <a:buClrTx/>
              <a:buSzTx/>
              <a:buFontTx/>
              <a:buNone/>
              <a:tabLst/>
              <a:defRPr sz="4000">
                <a:solidFill>
                  <a:schemeClr val="tx1"/>
                </a:solidFill>
                <a:latin typeface="Arial" panose="020B0604020202020204" pitchFamily="34" charset="0"/>
                <a:cs typeface="Arial" panose="020B0604020202020204" pitchFamily="34" charset="0"/>
              </a:defRPr>
            </a:lvl1pPr>
          </a:lstStyle>
          <a:p>
            <a:pPr lvl="0"/>
            <a:r>
              <a:rPr lang="es-MX" err="1"/>
              <a:t>Title</a:t>
            </a:r>
            <a:r>
              <a:rPr lang="es-MX"/>
              <a:t> / Tag</a:t>
            </a:r>
          </a:p>
        </p:txBody>
      </p:sp>
      <p:sp>
        <p:nvSpPr>
          <p:cNvPr id="24" name="Marcador de texto 23">
            <a:extLst>
              <a:ext uri="{FF2B5EF4-FFF2-40B4-BE49-F238E27FC236}">
                <a16:creationId xmlns:a16="http://schemas.microsoft.com/office/drawing/2014/main" id="{18E83024-DB76-40CE-B7E4-FCC167CCA3EE}"/>
              </a:ext>
            </a:extLst>
          </p:cNvPr>
          <p:cNvSpPr>
            <a:spLocks noGrp="1"/>
          </p:cNvSpPr>
          <p:nvPr>
            <p:ph type="body" sz="quarter" idx="24" hasCustomPrompt="1"/>
          </p:nvPr>
        </p:nvSpPr>
        <p:spPr>
          <a:xfrm>
            <a:off x="2292354" y="374651"/>
            <a:ext cx="7226296" cy="1230313"/>
          </a:xfrm>
        </p:spPr>
        <p:txBody>
          <a:bodyPr/>
          <a:lstStyle>
            <a:lvl1pPr>
              <a:defRPr sz="7000">
                <a:latin typeface="Arial" panose="020B0604020202020204" pitchFamily="34" charset="0"/>
                <a:cs typeface="Arial" panose="020B0604020202020204" pitchFamily="34" charset="0"/>
              </a:defRPr>
            </a:lvl1pPr>
            <a:lvl2pPr>
              <a:defRPr sz="70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s-MX" err="1"/>
              <a:t>Name</a:t>
            </a:r>
            <a:endParaRPr lang="es-MX"/>
          </a:p>
        </p:txBody>
      </p:sp>
      <p:sp>
        <p:nvSpPr>
          <p:cNvPr id="25" name="Text Placeholder 5">
            <a:extLst>
              <a:ext uri="{FF2B5EF4-FFF2-40B4-BE49-F238E27FC236}">
                <a16:creationId xmlns:a16="http://schemas.microsoft.com/office/drawing/2014/main" id="{9D8B11FE-65D7-448C-9692-7A7842AD3BD9}"/>
              </a:ext>
            </a:extLst>
          </p:cNvPr>
          <p:cNvSpPr>
            <a:spLocks noGrp="1"/>
          </p:cNvSpPr>
          <p:nvPr>
            <p:ph type="body" sz="quarter" idx="25" hasCustomPrompt="1"/>
          </p:nvPr>
        </p:nvSpPr>
        <p:spPr>
          <a:xfrm>
            <a:off x="428522" y="2991326"/>
            <a:ext cx="9013924" cy="5320759"/>
          </a:xfrm>
        </p:spPr>
        <p:txBody>
          <a:bodyPr/>
          <a:lstStyle>
            <a:lvl1pPr>
              <a:lnSpc>
                <a:spcPct val="100000"/>
              </a:lnSpc>
              <a:spcBef>
                <a:spcPts val="800"/>
              </a:spcBef>
              <a:spcAft>
                <a:spcPts val="800"/>
              </a:spcAft>
              <a:defRPr sz="2800">
                <a:latin typeface="Arial" panose="020B0604020202020204" pitchFamily="34" charset="0"/>
                <a:cs typeface="Arial" panose="020B0604020202020204" pitchFamily="34" charset="0"/>
              </a:defRPr>
            </a:lvl1pPr>
            <a:lvl2pPr marL="731487" indent="-731487">
              <a:lnSpc>
                <a:spcPct val="100000"/>
              </a:lnSpc>
              <a:spcBef>
                <a:spcPts val="800"/>
              </a:spcBef>
              <a:spcAft>
                <a:spcPts val="800"/>
              </a:spcAft>
              <a:buFont typeface="System Font Regular"/>
              <a:buChar char="→"/>
              <a:defRPr sz="2800">
                <a:latin typeface="Arial" panose="020B0604020202020204" pitchFamily="34" charset="0"/>
                <a:cs typeface="Arial" panose="020B0604020202020204" pitchFamily="34" charset="0"/>
              </a:defRPr>
            </a:lvl2pPr>
            <a:lvl3pPr marL="342885" indent="-342885">
              <a:spcAft>
                <a:spcPts val="800"/>
              </a:spcAft>
              <a:buFont typeface="Arial"/>
              <a:buChar char="•"/>
              <a:defRPr sz="1801">
                <a:latin typeface="Arial" panose="020B0604020202020204" pitchFamily="34" charset="0"/>
                <a:cs typeface="Arial" panose="020B0604020202020204" pitchFamily="34" charset="0"/>
              </a:defRPr>
            </a:lvl3pPr>
            <a:lvl4pPr marL="1165807" indent="-342885">
              <a:spcAft>
                <a:spcPts val="800"/>
              </a:spcAft>
              <a:buFont typeface="Lucida Grande"/>
              <a:buChar char="●"/>
              <a:defRPr sz="1801">
                <a:latin typeface="Arial" panose="020B0604020202020204" pitchFamily="34" charset="0"/>
                <a:cs typeface="Arial" panose="020B0604020202020204" pitchFamily="34" charset="0"/>
              </a:defRPr>
            </a:lvl4pPr>
            <a:lvl5pPr marL="1536121" indent="-342885">
              <a:spcAft>
                <a:spcPts val="800"/>
              </a:spcAft>
              <a:buFont typeface="Arial"/>
              <a:buChar char="•"/>
              <a:defRPr sz="2399">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a:t>
            </a:r>
            <a:r>
              <a:rPr lang="en-US" err="1"/>
              <a:t>lel</a:t>
            </a:r>
            <a:endParaRPr lang="en-US"/>
          </a:p>
          <a:p>
            <a:pPr lvl="3"/>
            <a:r>
              <a:rPr lang="en-US"/>
              <a:t>Fourth level</a:t>
            </a:r>
          </a:p>
        </p:txBody>
      </p:sp>
      <p:sp>
        <p:nvSpPr>
          <p:cNvPr id="26" name="Text Placeholder 5">
            <a:extLst>
              <a:ext uri="{FF2B5EF4-FFF2-40B4-BE49-F238E27FC236}">
                <a16:creationId xmlns:a16="http://schemas.microsoft.com/office/drawing/2014/main" id="{F5DCD499-75C9-4C26-8C33-A7FAE2E89B6B}"/>
              </a:ext>
            </a:extLst>
          </p:cNvPr>
          <p:cNvSpPr>
            <a:spLocks noGrp="1"/>
          </p:cNvSpPr>
          <p:nvPr>
            <p:ph type="body" sz="quarter" idx="26" hasCustomPrompt="1"/>
          </p:nvPr>
        </p:nvSpPr>
        <p:spPr>
          <a:xfrm>
            <a:off x="453666" y="8838093"/>
            <a:ext cx="4335637" cy="1016751"/>
          </a:xfrm>
        </p:spPr>
        <p:txBody>
          <a:bodyPr/>
          <a:lstStyle>
            <a:lvl1pPr>
              <a:lnSpc>
                <a:spcPct val="100000"/>
              </a:lnSpc>
              <a:spcBef>
                <a:spcPts val="800"/>
              </a:spcBef>
              <a:spcAft>
                <a:spcPts val="800"/>
              </a:spcAft>
              <a:defRPr sz="2000">
                <a:latin typeface="Arial" panose="020B0604020202020204" pitchFamily="34" charset="0"/>
                <a:cs typeface="Arial" panose="020B0604020202020204" pitchFamily="34" charset="0"/>
              </a:defRPr>
            </a:lvl1pPr>
            <a:lvl2pPr marL="731487" indent="-731487">
              <a:lnSpc>
                <a:spcPct val="100000"/>
              </a:lnSpc>
              <a:spcBef>
                <a:spcPts val="800"/>
              </a:spcBef>
              <a:spcAft>
                <a:spcPts val="800"/>
              </a:spcAft>
              <a:buFont typeface="System Font Regular"/>
              <a:buChar char="→"/>
              <a:defRPr sz="3499">
                <a:latin typeface="Arial" panose="020B0604020202020204" pitchFamily="34" charset="0"/>
                <a:cs typeface="Arial" panose="020B0604020202020204" pitchFamily="34" charset="0"/>
              </a:defRPr>
            </a:lvl2pPr>
            <a:lvl3pPr marL="342885" indent="-342885">
              <a:spcAft>
                <a:spcPts val="800"/>
              </a:spcAft>
              <a:buFont typeface="Arial"/>
              <a:buChar char="•"/>
              <a:defRPr sz="2399">
                <a:latin typeface="Arial" panose="020B0604020202020204" pitchFamily="34" charset="0"/>
                <a:cs typeface="Arial" panose="020B0604020202020204" pitchFamily="34" charset="0"/>
              </a:defRPr>
            </a:lvl3pPr>
            <a:lvl4pPr marL="1165807" indent="-342885">
              <a:spcAft>
                <a:spcPts val="800"/>
              </a:spcAft>
              <a:buFont typeface="Lucida Grande"/>
              <a:buChar char="●"/>
              <a:defRPr sz="2399">
                <a:latin typeface="Arial" panose="020B0604020202020204" pitchFamily="34" charset="0"/>
                <a:cs typeface="Arial" panose="020B0604020202020204" pitchFamily="34" charset="0"/>
              </a:defRPr>
            </a:lvl4pPr>
            <a:lvl5pPr marL="1536121" indent="-342885">
              <a:spcAft>
                <a:spcPts val="800"/>
              </a:spcAft>
              <a:buFont typeface="Arial"/>
              <a:buChar char="•"/>
              <a:defRPr sz="2399">
                <a:solidFill>
                  <a:schemeClr val="tx1"/>
                </a:solidFill>
                <a:latin typeface="Arial" panose="020B0604020202020204" pitchFamily="34" charset="0"/>
                <a:cs typeface="Arial" panose="020B0604020202020204" pitchFamily="34" charset="0"/>
              </a:defRPr>
            </a:lvl5pPr>
          </a:lstStyle>
          <a:p>
            <a:pPr lvl="0"/>
            <a:r>
              <a:rPr lang="en-US"/>
              <a:t>Phone and email</a:t>
            </a:r>
          </a:p>
        </p:txBody>
      </p:sp>
      <p:sp>
        <p:nvSpPr>
          <p:cNvPr id="27" name="Text Placeholder 5">
            <a:extLst>
              <a:ext uri="{FF2B5EF4-FFF2-40B4-BE49-F238E27FC236}">
                <a16:creationId xmlns:a16="http://schemas.microsoft.com/office/drawing/2014/main" id="{B6D3D3D5-3464-4979-B0DE-5768C856199A}"/>
              </a:ext>
            </a:extLst>
          </p:cNvPr>
          <p:cNvSpPr>
            <a:spLocks noGrp="1"/>
          </p:cNvSpPr>
          <p:nvPr>
            <p:ph type="body" sz="quarter" idx="27" hasCustomPrompt="1"/>
          </p:nvPr>
        </p:nvSpPr>
        <p:spPr>
          <a:xfrm>
            <a:off x="5095515" y="8838093"/>
            <a:ext cx="4335637" cy="1016751"/>
          </a:xfrm>
        </p:spPr>
        <p:txBody>
          <a:bodyPr/>
          <a:lstStyle>
            <a:lvl1pPr>
              <a:lnSpc>
                <a:spcPct val="100000"/>
              </a:lnSpc>
              <a:spcBef>
                <a:spcPts val="800"/>
              </a:spcBef>
              <a:spcAft>
                <a:spcPts val="800"/>
              </a:spcAft>
              <a:defRPr sz="2000">
                <a:latin typeface="Arial" panose="020B0604020202020204" pitchFamily="34" charset="0"/>
                <a:cs typeface="Arial" panose="020B0604020202020204" pitchFamily="34" charset="0"/>
              </a:defRPr>
            </a:lvl1pPr>
            <a:lvl2pPr marL="731487" indent="-731487">
              <a:lnSpc>
                <a:spcPct val="100000"/>
              </a:lnSpc>
              <a:spcBef>
                <a:spcPts val="800"/>
              </a:spcBef>
              <a:spcAft>
                <a:spcPts val="800"/>
              </a:spcAft>
              <a:buFont typeface="System Font Regular"/>
              <a:buChar char="→"/>
              <a:defRPr sz="3499">
                <a:latin typeface="Arial" panose="020B0604020202020204" pitchFamily="34" charset="0"/>
                <a:cs typeface="Arial" panose="020B0604020202020204" pitchFamily="34" charset="0"/>
              </a:defRPr>
            </a:lvl2pPr>
            <a:lvl3pPr marL="342885" indent="-342885">
              <a:spcAft>
                <a:spcPts val="800"/>
              </a:spcAft>
              <a:buFont typeface="Arial"/>
              <a:buChar char="•"/>
              <a:defRPr sz="2399">
                <a:latin typeface="Arial" panose="020B0604020202020204" pitchFamily="34" charset="0"/>
                <a:cs typeface="Arial" panose="020B0604020202020204" pitchFamily="34" charset="0"/>
              </a:defRPr>
            </a:lvl3pPr>
            <a:lvl4pPr marL="1165807" indent="-342885">
              <a:spcAft>
                <a:spcPts val="800"/>
              </a:spcAft>
              <a:buFont typeface="Lucida Grande"/>
              <a:buChar char="●"/>
              <a:defRPr sz="2399">
                <a:latin typeface="Arial" panose="020B0604020202020204" pitchFamily="34" charset="0"/>
                <a:cs typeface="Arial" panose="020B0604020202020204" pitchFamily="34" charset="0"/>
              </a:defRPr>
            </a:lvl4pPr>
            <a:lvl5pPr marL="1536121" indent="-342885">
              <a:spcAft>
                <a:spcPts val="800"/>
              </a:spcAft>
              <a:buFont typeface="Arial"/>
              <a:buChar char="•"/>
              <a:defRPr sz="2399">
                <a:solidFill>
                  <a:schemeClr val="tx1"/>
                </a:solidFill>
                <a:latin typeface="Arial" panose="020B0604020202020204" pitchFamily="34" charset="0"/>
                <a:cs typeface="Arial" panose="020B0604020202020204" pitchFamily="34" charset="0"/>
              </a:defRPr>
            </a:lvl5pPr>
          </a:lstStyle>
          <a:p>
            <a:pPr lvl="0"/>
            <a:r>
              <a:rPr lang="en-US"/>
              <a:t>Social media, physical address</a:t>
            </a:r>
          </a:p>
        </p:txBody>
      </p:sp>
      <p:sp>
        <p:nvSpPr>
          <p:cNvPr id="19" name="Picture Placeholder 2">
            <a:extLst>
              <a:ext uri="{FF2B5EF4-FFF2-40B4-BE49-F238E27FC236}">
                <a16:creationId xmlns:a16="http://schemas.microsoft.com/office/drawing/2014/main" id="{E6420EEF-1F76-4033-AB3D-90DDA3B95855}"/>
              </a:ext>
            </a:extLst>
          </p:cNvPr>
          <p:cNvSpPr>
            <a:spLocks noGrp="1"/>
          </p:cNvSpPr>
          <p:nvPr>
            <p:ph type="pic" sz="quarter" idx="19" hasCustomPrompt="1"/>
          </p:nvPr>
        </p:nvSpPr>
        <p:spPr>
          <a:xfrm>
            <a:off x="453665" y="607671"/>
            <a:ext cx="1594571" cy="1594571"/>
          </a:xfrm>
          <a:prstGeom prst="flowChartConnector">
            <a:avLst/>
          </a:prstGeom>
          <a:solidFill>
            <a:schemeClr val="tx2"/>
          </a:solidFill>
        </p:spPr>
        <p:txBody>
          <a:bodyPr>
            <a:normAutofit/>
          </a:bodyPr>
          <a:lstStyle>
            <a:lvl1pPr>
              <a:defRPr sz="1400">
                <a:latin typeface="Arial" panose="020B0604020202020204" pitchFamily="34" charset="0"/>
                <a:cs typeface="Arial" panose="020B0604020202020204" pitchFamily="34" charset="0"/>
              </a:defRPr>
            </a:lvl1pPr>
          </a:lstStyle>
          <a:p>
            <a:pPr lvl="0"/>
            <a:r>
              <a:rPr lang="en-US" noProof="0"/>
              <a:t>Insert headshot of picture of the person</a:t>
            </a:r>
          </a:p>
        </p:txBody>
      </p:sp>
      <p:sp>
        <p:nvSpPr>
          <p:cNvPr id="29" name="Marcador de texto 22">
            <a:extLst>
              <a:ext uri="{FF2B5EF4-FFF2-40B4-BE49-F238E27FC236}">
                <a16:creationId xmlns:a16="http://schemas.microsoft.com/office/drawing/2014/main" id="{E574AA54-0C2A-4469-BBA8-85F6DBA63FBD}"/>
              </a:ext>
            </a:extLst>
          </p:cNvPr>
          <p:cNvSpPr>
            <a:spLocks noGrp="1"/>
          </p:cNvSpPr>
          <p:nvPr>
            <p:ph type="body" sz="quarter" idx="28" hasCustomPrompt="1"/>
          </p:nvPr>
        </p:nvSpPr>
        <p:spPr>
          <a:xfrm>
            <a:off x="12403321" y="1605704"/>
            <a:ext cx="7226296" cy="772834"/>
          </a:xfrm>
        </p:spPr>
        <p:txBody>
          <a:bodyPr/>
          <a:lstStyle>
            <a:lvl1pPr marL="0" marR="0" indent="0" algn="l" defTabSz="914357" rtl="0" eaLnBrk="1" fontAlgn="base" latinLnBrk="0" hangingPunct="1">
              <a:lnSpc>
                <a:spcPct val="100000"/>
              </a:lnSpc>
              <a:spcBef>
                <a:spcPct val="20000"/>
              </a:spcBef>
              <a:spcAft>
                <a:spcPct val="0"/>
              </a:spcAft>
              <a:buClrTx/>
              <a:buSzTx/>
              <a:buFontTx/>
              <a:buNone/>
              <a:tabLst/>
              <a:defRPr sz="4000">
                <a:solidFill>
                  <a:schemeClr val="tx1"/>
                </a:solidFill>
                <a:latin typeface="Arial" panose="020B0604020202020204" pitchFamily="34" charset="0"/>
                <a:cs typeface="Arial" panose="020B0604020202020204" pitchFamily="34" charset="0"/>
              </a:defRPr>
            </a:lvl1pPr>
          </a:lstStyle>
          <a:p>
            <a:pPr lvl="0"/>
            <a:r>
              <a:rPr lang="es-MX" err="1"/>
              <a:t>Title</a:t>
            </a:r>
            <a:r>
              <a:rPr lang="es-MX"/>
              <a:t> / Tag</a:t>
            </a:r>
          </a:p>
        </p:txBody>
      </p:sp>
      <p:sp>
        <p:nvSpPr>
          <p:cNvPr id="30" name="Marcador de texto 23">
            <a:extLst>
              <a:ext uri="{FF2B5EF4-FFF2-40B4-BE49-F238E27FC236}">
                <a16:creationId xmlns:a16="http://schemas.microsoft.com/office/drawing/2014/main" id="{27686060-F627-4419-9A31-DDC2C37F970D}"/>
              </a:ext>
            </a:extLst>
          </p:cNvPr>
          <p:cNvSpPr>
            <a:spLocks noGrp="1"/>
          </p:cNvSpPr>
          <p:nvPr>
            <p:ph type="body" sz="quarter" idx="29" hasCustomPrompt="1"/>
          </p:nvPr>
        </p:nvSpPr>
        <p:spPr>
          <a:xfrm>
            <a:off x="12403321" y="374651"/>
            <a:ext cx="7226296" cy="1230313"/>
          </a:xfrm>
        </p:spPr>
        <p:txBody>
          <a:bodyPr/>
          <a:lstStyle>
            <a:lvl1pPr>
              <a:defRPr sz="7000">
                <a:latin typeface="Arial" panose="020B0604020202020204" pitchFamily="34" charset="0"/>
                <a:cs typeface="Arial" panose="020B0604020202020204" pitchFamily="34" charset="0"/>
              </a:defRPr>
            </a:lvl1pPr>
            <a:lvl2pPr>
              <a:defRPr sz="70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s-MX" err="1"/>
              <a:t>Name</a:t>
            </a:r>
            <a:endParaRPr lang="es-MX"/>
          </a:p>
        </p:txBody>
      </p:sp>
      <p:sp>
        <p:nvSpPr>
          <p:cNvPr id="31" name="Picture Placeholder 2">
            <a:extLst>
              <a:ext uri="{FF2B5EF4-FFF2-40B4-BE49-F238E27FC236}">
                <a16:creationId xmlns:a16="http://schemas.microsoft.com/office/drawing/2014/main" id="{855EF96D-97B7-4F0A-AE8B-30A7987D4EA2}"/>
              </a:ext>
            </a:extLst>
          </p:cNvPr>
          <p:cNvSpPr>
            <a:spLocks noGrp="1"/>
          </p:cNvSpPr>
          <p:nvPr>
            <p:ph type="pic" sz="quarter" idx="30" hasCustomPrompt="1"/>
          </p:nvPr>
        </p:nvSpPr>
        <p:spPr>
          <a:xfrm>
            <a:off x="10564633" y="607671"/>
            <a:ext cx="1594571" cy="1594571"/>
          </a:xfrm>
          <a:prstGeom prst="flowChartConnector">
            <a:avLst/>
          </a:prstGeom>
          <a:solidFill>
            <a:schemeClr val="tx2"/>
          </a:solidFill>
        </p:spPr>
        <p:txBody>
          <a:bodyPr>
            <a:normAutofit/>
          </a:bodyPr>
          <a:lstStyle>
            <a:lvl1pPr>
              <a:defRPr sz="1400">
                <a:latin typeface="Arial" panose="020B0604020202020204" pitchFamily="34" charset="0"/>
                <a:cs typeface="Arial" panose="020B0604020202020204" pitchFamily="34" charset="0"/>
              </a:defRPr>
            </a:lvl1pPr>
          </a:lstStyle>
          <a:p>
            <a:pPr lvl="0"/>
            <a:r>
              <a:rPr lang="en-US" noProof="0"/>
              <a:t>Insert headshot of picture of the person</a:t>
            </a:r>
          </a:p>
        </p:txBody>
      </p:sp>
    </p:spTree>
    <p:extLst>
      <p:ext uri="{BB962C8B-B14F-4D97-AF65-F5344CB8AC3E}">
        <p14:creationId xmlns:p14="http://schemas.microsoft.com/office/powerpoint/2010/main" val="20298149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5B Text with Columns">
    <p:spTree>
      <p:nvGrpSpPr>
        <p:cNvPr id="1" name=""/>
        <p:cNvGrpSpPr/>
        <p:nvPr/>
      </p:nvGrpSpPr>
      <p:grpSpPr>
        <a:xfrm>
          <a:off x="0" y="0"/>
          <a:ext cx="0" cy="0"/>
          <a:chOff x="0" y="0"/>
          <a:chExt cx="0" cy="0"/>
        </a:xfrm>
      </p:grpSpPr>
      <p:pic>
        <p:nvPicPr>
          <p:cNvPr id="5" name="Picture 3" descr="A picture containing wheel&#10;&#10;Description automatically generated"/>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653126" y="10360028"/>
            <a:ext cx="841374" cy="328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Holder 2"/>
          <p:cNvSpPr>
            <a:spLocks noGrp="1"/>
          </p:cNvSpPr>
          <p:nvPr>
            <p:ph type="ctrTitle"/>
          </p:nvPr>
        </p:nvSpPr>
        <p:spPr>
          <a:xfrm>
            <a:off x="612647" y="268008"/>
            <a:ext cx="18789663" cy="1107996"/>
          </a:xfrm>
          <a:prstGeom prst="rect">
            <a:avLst/>
          </a:prstGeom>
        </p:spPr>
        <p:txBody>
          <a:bodyPr wrap="square" anchor="t">
            <a:spAutoFit/>
          </a:bodyPr>
          <a:lstStyle>
            <a:lvl1pPr marL="0" marR="5081" algn="l">
              <a:lnSpc>
                <a:spcPct val="100000"/>
              </a:lnSpc>
              <a:spcBef>
                <a:spcPts val="0"/>
              </a:spcBef>
              <a:defRPr sz="7200" b="0" i="0" kern="1200" spc="-10" baseline="0">
                <a:solidFill>
                  <a:srgbClr val="010202"/>
                </a:solidFill>
                <a:latin typeface="Arial"/>
                <a:cs typeface="Arial"/>
              </a:defRPr>
            </a:lvl1pPr>
          </a:lstStyle>
          <a:p>
            <a:r>
              <a:rPr lang="en-US"/>
              <a:t>Click to edit Master title style</a:t>
            </a:r>
          </a:p>
        </p:txBody>
      </p:sp>
      <p:sp>
        <p:nvSpPr>
          <p:cNvPr id="7" name="Holder 6"/>
          <p:cNvSpPr>
            <a:spLocks noGrp="1"/>
          </p:cNvSpPr>
          <p:nvPr>
            <p:ph type="sldNum" sz="quarter" idx="12"/>
          </p:nvPr>
        </p:nvSpPr>
        <p:spPr>
          <a:xfrm>
            <a:off x="603253" y="10433050"/>
            <a:ext cx="1295400" cy="214314"/>
          </a:xfrm>
          <a:prstGeom prst="rect">
            <a:avLst/>
          </a:prstGeom>
        </p:spPr>
        <p:txBody>
          <a:bodyPr wrap="square" lIns="0" tIns="0" rIns="0" bIns="0" anchor="b" anchorCtr="0">
            <a:spAutoFit/>
          </a:bodyPr>
          <a:lstStyle>
            <a:lvl1pPr algn="l" fontAlgn="auto">
              <a:spcBef>
                <a:spcPts val="0"/>
              </a:spcBef>
              <a:spcAft>
                <a:spcPts val="0"/>
              </a:spcAft>
              <a:defRPr sz="1400" b="1" cap="all" baseline="0" smtClean="0">
                <a:solidFill>
                  <a:schemeClr val="tx1"/>
                </a:solidFill>
                <a:latin typeface="Arial" panose="020B0604020202020204" pitchFamily="34" charset="0"/>
                <a:ea typeface="+mn-ea"/>
                <a:cs typeface="Arial" panose="020B0604020202020204" pitchFamily="34" charset="0"/>
              </a:defRPr>
            </a:lvl1pPr>
          </a:lstStyle>
          <a:p>
            <a:pPr>
              <a:defRPr/>
            </a:pPr>
            <a:fld id="{78368AFC-FE9F-D847-9A28-AC25DAA724DC}" type="slidenum">
              <a:rPr lang="en-US"/>
              <a:pPr>
                <a:defRPr/>
              </a:pPr>
              <a:t>‹#›</a:t>
            </a:fld>
            <a:endParaRPr lang="en-US"/>
          </a:p>
        </p:txBody>
      </p:sp>
      <p:sp>
        <p:nvSpPr>
          <p:cNvPr id="8" name="Text Placeholder 5">
            <a:extLst>
              <a:ext uri="{FF2B5EF4-FFF2-40B4-BE49-F238E27FC236}">
                <a16:creationId xmlns:a16="http://schemas.microsoft.com/office/drawing/2014/main" id="{B31B3303-EE25-40D8-96F0-83BBEEDB3322}"/>
              </a:ext>
            </a:extLst>
          </p:cNvPr>
          <p:cNvSpPr>
            <a:spLocks noGrp="1"/>
          </p:cNvSpPr>
          <p:nvPr>
            <p:ph type="body" sz="quarter" idx="17" hasCustomPrompt="1"/>
          </p:nvPr>
        </p:nvSpPr>
        <p:spPr>
          <a:xfrm>
            <a:off x="612650" y="2182020"/>
            <a:ext cx="9210803" cy="1231106"/>
          </a:xfrm>
        </p:spPr>
        <p:txBody>
          <a:bodyPr/>
          <a:lstStyle>
            <a:lvl1pPr>
              <a:lnSpc>
                <a:spcPct val="100000"/>
              </a:lnSpc>
              <a:spcBef>
                <a:spcPts val="800"/>
              </a:spcBef>
              <a:spcAft>
                <a:spcPts val="800"/>
              </a:spcAft>
              <a:defRPr sz="7200">
                <a:latin typeface="Arial" panose="020B0604020202020204" pitchFamily="34" charset="0"/>
                <a:cs typeface="Arial" panose="020B0604020202020204" pitchFamily="34" charset="0"/>
              </a:defRPr>
            </a:lvl1pPr>
            <a:lvl2pPr marL="731454" indent="-731454">
              <a:lnSpc>
                <a:spcPct val="100000"/>
              </a:lnSpc>
              <a:spcBef>
                <a:spcPts val="800"/>
              </a:spcBef>
              <a:spcAft>
                <a:spcPts val="800"/>
              </a:spcAft>
              <a:buFont typeface="System Font Regular"/>
              <a:buChar char="→"/>
              <a:defRPr sz="4000">
                <a:latin typeface="Arial" panose="020B0604020202020204" pitchFamily="34" charset="0"/>
                <a:cs typeface="Arial" panose="020B0604020202020204" pitchFamily="34" charset="0"/>
              </a:defRPr>
            </a:lvl2pPr>
            <a:lvl3pPr marL="342868" indent="-342868">
              <a:spcAft>
                <a:spcPts val="800"/>
              </a:spcAft>
              <a:buFont typeface="Arial"/>
              <a:buChar char="•"/>
              <a:defRPr sz="4000">
                <a:latin typeface="Arial" panose="020B0604020202020204" pitchFamily="34" charset="0"/>
                <a:cs typeface="Arial" panose="020B0604020202020204" pitchFamily="34" charset="0"/>
              </a:defRPr>
            </a:lvl3pPr>
            <a:lvl4pPr marL="1165752" indent="-342868">
              <a:spcAft>
                <a:spcPts val="800"/>
              </a:spcAft>
              <a:buFont typeface="Lucida Grande"/>
              <a:buChar char="●"/>
              <a:defRPr sz="4000">
                <a:latin typeface="Arial" panose="020B0604020202020204" pitchFamily="34" charset="0"/>
                <a:cs typeface="Arial" panose="020B0604020202020204" pitchFamily="34" charset="0"/>
              </a:defRPr>
            </a:lvl4pPr>
            <a:lvl5pPr marL="1536050" indent="-342868">
              <a:spcAft>
                <a:spcPts val="800"/>
              </a:spcAft>
              <a:buFont typeface="Arial"/>
              <a:buChar char="•"/>
              <a:defRPr sz="2399">
                <a:solidFill>
                  <a:schemeClr val="tx1"/>
                </a:solidFill>
                <a:latin typeface="Arial" panose="020B0604020202020204" pitchFamily="34" charset="0"/>
                <a:cs typeface="Arial" panose="020B0604020202020204" pitchFamily="34" charset="0"/>
              </a:defRPr>
            </a:lvl5pPr>
          </a:lstStyle>
          <a:p>
            <a:pPr lvl="0"/>
            <a:r>
              <a:rPr lang="en-US"/>
              <a:t>Heading</a:t>
            </a:r>
          </a:p>
        </p:txBody>
      </p:sp>
      <p:sp>
        <p:nvSpPr>
          <p:cNvPr id="11" name="Text Placeholder 5">
            <a:extLst>
              <a:ext uri="{FF2B5EF4-FFF2-40B4-BE49-F238E27FC236}">
                <a16:creationId xmlns:a16="http://schemas.microsoft.com/office/drawing/2014/main" id="{814F185C-2806-4B92-8FFA-17F9A51DFA68}"/>
              </a:ext>
            </a:extLst>
          </p:cNvPr>
          <p:cNvSpPr>
            <a:spLocks noGrp="1"/>
          </p:cNvSpPr>
          <p:nvPr>
            <p:ph type="body" sz="quarter" idx="20" hasCustomPrompt="1"/>
          </p:nvPr>
        </p:nvSpPr>
        <p:spPr>
          <a:xfrm>
            <a:off x="10191510" y="2182020"/>
            <a:ext cx="9210803" cy="1231106"/>
          </a:xfrm>
        </p:spPr>
        <p:txBody>
          <a:bodyPr/>
          <a:lstStyle>
            <a:lvl1pPr>
              <a:lnSpc>
                <a:spcPct val="100000"/>
              </a:lnSpc>
              <a:spcBef>
                <a:spcPts val="800"/>
              </a:spcBef>
              <a:spcAft>
                <a:spcPts val="800"/>
              </a:spcAft>
              <a:defRPr sz="7200">
                <a:latin typeface="Arial" panose="020B0604020202020204" pitchFamily="34" charset="0"/>
                <a:cs typeface="Arial" panose="020B0604020202020204" pitchFamily="34" charset="0"/>
              </a:defRPr>
            </a:lvl1pPr>
            <a:lvl2pPr marL="731454" indent="-731454">
              <a:lnSpc>
                <a:spcPct val="100000"/>
              </a:lnSpc>
              <a:spcBef>
                <a:spcPts val="800"/>
              </a:spcBef>
              <a:spcAft>
                <a:spcPts val="800"/>
              </a:spcAft>
              <a:buFont typeface="System Font Regular"/>
              <a:buChar char="→"/>
              <a:defRPr sz="4000">
                <a:latin typeface="Arial" panose="020B0604020202020204" pitchFamily="34" charset="0"/>
                <a:cs typeface="Arial" panose="020B0604020202020204" pitchFamily="34" charset="0"/>
              </a:defRPr>
            </a:lvl2pPr>
            <a:lvl3pPr marL="342868" indent="-342868">
              <a:spcAft>
                <a:spcPts val="800"/>
              </a:spcAft>
              <a:buFont typeface="Arial"/>
              <a:buChar char="•"/>
              <a:defRPr sz="4000">
                <a:latin typeface="Arial" panose="020B0604020202020204" pitchFamily="34" charset="0"/>
                <a:cs typeface="Arial" panose="020B0604020202020204" pitchFamily="34" charset="0"/>
              </a:defRPr>
            </a:lvl3pPr>
            <a:lvl4pPr marL="1165752" indent="-342868">
              <a:spcAft>
                <a:spcPts val="800"/>
              </a:spcAft>
              <a:buFont typeface="Lucida Grande"/>
              <a:buChar char="●"/>
              <a:defRPr sz="4000">
                <a:latin typeface="Arial" panose="020B0604020202020204" pitchFamily="34" charset="0"/>
                <a:cs typeface="Arial" panose="020B0604020202020204" pitchFamily="34" charset="0"/>
              </a:defRPr>
            </a:lvl4pPr>
            <a:lvl5pPr marL="1536050" indent="-342868">
              <a:spcAft>
                <a:spcPts val="800"/>
              </a:spcAft>
              <a:buFont typeface="Arial"/>
              <a:buChar char="•"/>
              <a:defRPr sz="2399">
                <a:solidFill>
                  <a:schemeClr val="tx1"/>
                </a:solidFill>
                <a:latin typeface="Arial" panose="020B0604020202020204" pitchFamily="34" charset="0"/>
                <a:cs typeface="Arial" panose="020B0604020202020204" pitchFamily="34" charset="0"/>
              </a:defRPr>
            </a:lvl5pPr>
          </a:lstStyle>
          <a:p>
            <a:pPr lvl="0"/>
            <a:r>
              <a:rPr lang="en-US"/>
              <a:t>Heading</a:t>
            </a:r>
          </a:p>
        </p:txBody>
      </p:sp>
      <p:pic>
        <p:nvPicPr>
          <p:cNvPr id="12" name="Picture 4">
            <a:extLst>
              <a:ext uri="{FF2B5EF4-FFF2-40B4-BE49-F238E27FC236}">
                <a16:creationId xmlns:a16="http://schemas.microsoft.com/office/drawing/2014/main" id="{FCF284B2-AEED-4606-A999-F1627F0C3D4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612776" y="1758042"/>
            <a:ext cx="18845213" cy="198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Placeholder 5">
            <a:extLst>
              <a:ext uri="{FF2B5EF4-FFF2-40B4-BE49-F238E27FC236}">
                <a16:creationId xmlns:a16="http://schemas.microsoft.com/office/drawing/2014/main" id="{A6781438-74BB-D84E-988A-C0B924189597}"/>
              </a:ext>
            </a:extLst>
          </p:cNvPr>
          <p:cNvSpPr>
            <a:spLocks noGrp="1"/>
          </p:cNvSpPr>
          <p:nvPr>
            <p:ph type="body" sz="quarter" idx="21" hasCustomPrompt="1"/>
          </p:nvPr>
        </p:nvSpPr>
        <p:spPr>
          <a:xfrm>
            <a:off x="612650" y="3749676"/>
            <a:ext cx="9210803" cy="6599238"/>
          </a:xfrm>
        </p:spPr>
        <p:txBody>
          <a:bodyPr/>
          <a:lstStyle>
            <a:lvl1pPr>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1pPr>
            <a:lvl2pPr marL="731454" indent="-731454">
              <a:lnSpc>
                <a:spcPct val="100000"/>
              </a:lnSpc>
              <a:spcBef>
                <a:spcPts val="800"/>
              </a:spcBef>
              <a:spcAft>
                <a:spcPts val="800"/>
              </a:spcAft>
              <a:buFont typeface="System Font Regular"/>
              <a:buChar char="→"/>
              <a:defRPr sz="4000">
                <a:latin typeface="Arial" panose="020B0604020202020204" pitchFamily="34" charset="0"/>
                <a:cs typeface="Arial" panose="020B0604020202020204" pitchFamily="34" charset="0"/>
              </a:defRPr>
            </a:lvl2pPr>
            <a:lvl3pPr marL="342868" indent="-342868">
              <a:spcAft>
                <a:spcPts val="800"/>
              </a:spcAft>
              <a:buFont typeface="Arial"/>
              <a:buChar char="•"/>
              <a:defRPr sz="4000">
                <a:latin typeface="Arial" panose="020B0604020202020204" pitchFamily="34" charset="0"/>
                <a:cs typeface="Arial" panose="020B0604020202020204" pitchFamily="34" charset="0"/>
              </a:defRPr>
            </a:lvl3pPr>
            <a:lvl4pPr marL="1165752" indent="-342868">
              <a:spcAft>
                <a:spcPts val="800"/>
              </a:spcAft>
              <a:buFont typeface="Lucida Grande"/>
              <a:buChar char="●"/>
              <a:defRPr sz="4000">
                <a:latin typeface="Arial" panose="020B0604020202020204" pitchFamily="34" charset="0"/>
                <a:cs typeface="Arial" panose="020B0604020202020204" pitchFamily="34" charset="0"/>
              </a:defRPr>
            </a:lvl4pPr>
            <a:lvl5pPr marL="1536050" indent="-342868">
              <a:spcAft>
                <a:spcPts val="800"/>
              </a:spcAft>
              <a:buFont typeface="Arial"/>
              <a:buChar char="•"/>
              <a:defRPr sz="2399">
                <a:solidFill>
                  <a:schemeClr val="tx1"/>
                </a:solidFill>
                <a:latin typeface="Arial" panose="020B0604020202020204" pitchFamily="34" charset="0"/>
                <a:cs typeface="Arial" panose="020B0604020202020204" pitchFamily="34" charset="0"/>
              </a:defRPr>
            </a:lvl5pPr>
          </a:lstStyle>
          <a:p>
            <a:pPr lvl="0"/>
            <a:r>
              <a:rPr lang="en-US"/>
              <a:t>List</a:t>
            </a:r>
          </a:p>
          <a:p>
            <a:pPr lvl="0"/>
            <a:r>
              <a:rPr lang="en-US"/>
              <a:t>List</a:t>
            </a:r>
          </a:p>
          <a:p>
            <a:pPr lvl="0"/>
            <a:r>
              <a:rPr lang="en-US"/>
              <a:t>List</a:t>
            </a:r>
          </a:p>
        </p:txBody>
      </p:sp>
      <p:sp>
        <p:nvSpPr>
          <p:cNvPr id="14" name="Text Placeholder 5">
            <a:extLst>
              <a:ext uri="{FF2B5EF4-FFF2-40B4-BE49-F238E27FC236}">
                <a16:creationId xmlns:a16="http://schemas.microsoft.com/office/drawing/2014/main" id="{B1836F73-9519-5F42-962B-45BD82A61DC7}"/>
              </a:ext>
            </a:extLst>
          </p:cNvPr>
          <p:cNvSpPr>
            <a:spLocks noGrp="1"/>
          </p:cNvSpPr>
          <p:nvPr>
            <p:ph type="body" sz="quarter" idx="22" hasCustomPrompt="1"/>
          </p:nvPr>
        </p:nvSpPr>
        <p:spPr>
          <a:xfrm>
            <a:off x="10191510" y="3749676"/>
            <a:ext cx="9210803" cy="6599238"/>
          </a:xfrm>
        </p:spPr>
        <p:txBody>
          <a:bodyPr/>
          <a:lstStyle>
            <a:lvl1pPr>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1pPr>
            <a:lvl2pPr marL="731454" indent="-731454">
              <a:lnSpc>
                <a:spcPct val="100000"/>
              </a:lnSpc>
              <a:spcBef>
                <a:spcPts val="800"/>
              </a:spcBef>
              <a:spcAft>
                <a:spcPts val="800"/>
              </a:spcAft>
              <a:buFont typeface="System Font Regular"/>
              <a:buChar char="→"/>
              <a:defRPr sz="4000">
                <a:latin typeface="Arial" panose="020B0604020202020204" pitchFamily="34" charset="0"/>
                <a:cs typeface="Arial" panose="020B0604020202020204" pitchFamily="34" charset="0"/>
              </a:defRPr>
            </a:lvl2pPr>
            <a:lvl3pPr marL="342868" indent="-342868">
              <a:spcAft>
                <a:spcPts val="800"/>
              </a:spcAft>
              <a:buFont typeface="Arial"/>
              <a:buChar char="•"/>
              <a:defRPr sz="4000">
                <a:latin typeface="Arial" panose="020B0604020202020204" pitchFamily="34" charset="0"/>
                <a:cs typeface="Arial" panose="020B0604020202020204" pitchFamily="34" charset="0"/>
              </a:defRPr>
            </a:lvl3pPr>
            <a:lvl4pPr marL="1165752" indent="-342868">
              <a:spcAft>
                <a:spcPts val="800"/>
              </a:spcAft>
              <a:buFont typeface="Lucida Grande"/>
              <a:buChar char="●"/>
              <a:defRPr sz="4000">
                <a:latin typeface="Arial" panose="020B0604020202020204" pitchFamily="34" charset="0"/>
                <a:cs typeface="Arial" panose="020B0604020202020204" pitchFamily="34" charset="0"/>
              </a:defRPr>
            </a:lvl4pPr>
            <a:lvl5pPr marL="1536050" indent="-342868">
              <a:spcAft>
                <a:spcPts val="800"/>
              </a:spcAft>
              <a:buFont typeface="Arial"/>
              <a:buChar char="•"/>
              <a:defRPr sz="2399">
                <a:solidFill>
                  <a:schemeClr val="tx1"/>
                </a:solidFill>
                <a:latin typeface="Arial" panose="020B0604020202020204" pitchFamily="34" charset="0"/>
                <a:cs typeface="Arial" panose="020B0604020202020204" pitchFamily="34" charset="0"/>
              </a:defRPr>
            </a:lvl5pPr>
          </a:lstStyle>
          <a:p>
            <a:pPr lvl="0"/>
            <a:r>
              <a:rPr lang="en-US"/>
              <a:t>List</a:t>
            </a:r>
          </a:p>
          <a:p>
            <a:pPr lvl="0"/>
            <a:r>
              <a:rPr lang="en-US"/>
              <a:t>List</a:t>
            </a:r>
          </a:p>
          <a:p>
            <a:pPr lvl="0"/>
            <a:r>
              <a:rPr lang="en-US"/>
              <a:t>List</a:t>
            </a:r>
          </a:p>
        </p:txBody>
      </p:sp>
      <p:sp>
        <p:nvSpPr>
          <p:cNvPr id="13" name="Text Placeholder 3">
            <a:extLst>
              <a:ext uri="{FF2B5EF4-FFF2-40B4-BE49-F238E27FC236}">
                <a16:creationId xmlns:a16="http://schemas.microsoft.com/office/drawing/2014/main" id="{A5042599-4545-6146-82AA-460B5207AEB8}"/>
              </a:ext>
            </a:extLst>
          </p:cNvPr>
          <p:cNvSpPr>
            <a:spLocks noGrp="1"/>
          </p:cNvSpPr>
          <p:nvPr>
            <p:ph type="body" sz="quarter" idx="11" hasCustomPrompt="1"/>
          </p:nvPr>
        </p:nvSpPr>
        <p:spPr>
          <a:xfrm>
            <a:off x="2216152" y="10150475"/>
            <a:ext cx="15989299" cy="534988"/>
          </a:xfrm>
        </p:spPr>
        <p:txBody>
          <a:bodyPr anchor="b">
            <a:normAutofit/>
          </a:bodyPr>
          <a:lstStyle>
            <a:lvl1pPr>
              <a:defRPr sz="2399"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2267444616"/>
      </p:ext>
    </p:extLst>
  </p:cSld>
  <p:clrMapOvr>
    <a:masterClrMapping/>
  </p:clrMapOvr>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1 Statement">
    <p:spTree>
      <p:nvGrpSpPr>
        <p:cNvPr id="1" name=""/>
        <p:cNvGrpSpPr/>
        <p:nvPr/>
      </p:nvGrpSpPr>
      <p:grpSpPr>
        <a:xfrm>
          <a:off x="0" y="0"/>
          <a:ext cx="0" cy="0"/>
          <a:chOff x="0" y="0"/>
          <a:chExt cx="0" cy="0"/>
        </a:xfrm>
      </p:grpSpPr>
      <p:pic>
        <p:nvPicPr>
          <p:cNvPr id="6" name="Picture 4" descr="A picture containing wheel&#10;&#10;Description automatically generated"/>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653126" y="10360027"/>
            <a:ext cx="841374" cy="328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Holder 6"/>
          <p:cNvSpPr>
            <a:spLocks noGrp="1"/>
          </p:cNvSpPr>
          <p:nvPr>
            <p:ph type="sldNum" sz="quarter" idx="12"/>
          </p:nvPr>
        </p:nvSpPr>
        <p:spPr>
          <a:xfrm>
            <a:off x="603251" y="10433050"/>
            <a:ext cx="1295400" cy="214314"/>
          </a:xfrm>
          <a:prstGeom prst="rect">
            <a:avLst/>
          </a:prstGeom>
        </p:spPr>
        <p:txBody>
          <a:bodyPr wrap="square" lIns="0" tIns="0" rIns="0" bIns="0" anchor="b" anchorCtr="0">
            <a:spAutoFit/>
          </a:bodyPr>
          <a:lstStyle>
            <a:lvl1pPr algn="l" fontAlgn="auto">
              <a:spcBef>
                <a:spcPts val="0"/>
              </a:spcBef>
              <a:spcAft>
                <a:spcPts val="0"/>
              </a:spcAft>
              <a:defRPr sz="1400" b="1" cap="all" baseline="0" smtClean="0">
                <a:solidFill>
                  <a:schemeClr val="tx1"/>
                </a:solidFill>
                <a:latin typeface="Arial" panose="020B0604020202020204" pitchFamily="34" charset="0"/>
                <a:ea typeface="+mn-ea"/>
                <a:cs typeface="Arial" panose="020B0604020202020204" pitchFamily="34" charset="0"/>
              </a:defRPr>
            </a:lvl1pPr>
          </a:lstStyle>
          <a:p>
            <a:pPr>
              <a:defRPr/>
            </a:pPr>
            <a:fld id="{0C052510-5EE9-F746-9D53-6D78DAB7A6EF}" type="slidenum">
              <a:rPr lang="en-US"/>
              <a:pPr>
                <a:defRPr/>
              </a:pPr>
              <a:t>‹#›</a:t>
            </a:fld>
            <a:endParaRPr lang="en-US"/>
          </a:p>
        </p:txBody>
      </p:sp>
      <p:sp>
        <p:nvSpPr>
          <p:cNvPr id="7" name="Text Placeholder 3">
            <a:extLst>
              <a:ext uri="{FF2B5EF4-FFF2-40B4-BE49-F238E27FC236}">
                <a16:creationId xmlns:a16="http://schemas.microsoft.com/office/drawing/2014/main" id="{E4997525-37BD-0A44-9F4D-41671EF07438}"/>
              </a:ext>
            </a:extLst>
          </p:cNvPr>
          <p:cNvSpPr>
            <a:spLocks noGrp="1"/>
          </p:cNvSpPr>
          <p:nvPr>
            <p:ph type="body" sz="quarter" idx="10"/>
          </p:nvPr>
        </p:nvSpPr>
        <p:spPr>
          <a:xfrm>
            <a:off x="612648" y="701676"/>
            <a:ext cx="17288002" cy="9639300"/>
          </a:xfrm>
        </p:spPr>
        <p:txBody>
          <a:bodyPr tIns="411480">
            <a:normAutofit/>
          </a:bodyPr>
          <a:lstStyle>
            <a:lvl1pPr marL="12699" marR="5081" indent="1835700" defTabSz="914357" eaLnBrk="1" fontAlgn="auto" latinLnBrk="0" hangingPunct="1">
              <a:lnSpc>
                <a:spcPts val="15669"/>
              </a:lnSpc>
              <a:spcBef>
                <a:spcPts val="3229"/>
              </a:spcBef>
              <a:spcAft>
                <a:spcPts val="0"/>
              </a:spcAft>
              <a:buClrTx/>
              <a:buSzTx/>
              <a:buFontTx/>
              <a:buNone/>
              <a:tabLst/>
              <a:defRPr sz="15600" kern="1200" spc="-10" baseline="0">
                <a:latin typeface="Arial" charset="0"/>
                <a:ea typeface="Arial" charset="0"/>
                <a:cs typeface="Arial" charset="0"/>
              </a:defRPr>
            </a:lvl1pPr>
            <a:lvl2pPr>
              <a:defRPr sz="15649">
                <a:latin typeface="Arial" charset="0"/>
                <a:ea typeface="Arial" charset="0"/>
                <a:cs typeface="Arial" charset="0"/>
              </a:defRPr>
            </a:lvl2pPr>
            <a:lvl3pPr>
              <a:defRPr sz="15649">
                <a:latin typeface="Arial" charset="0"/>
                <a:ea typeface="Arial" charset="0"/>
                <a:cs typeface="Arial" charset="0"/>
              </a:defRPr>
            </a:lvl3pPr>
            <a:lvl4pPr>
              <a:defRPr sz="15649">
                <a:latin typeface="Arial" charset="0"/>
                <a:ea typeface="Arial" charset="0"/>
                <a:cs typeface="Arial" charset="0"/>
              </a:defRPr>
            </a:lvl4pPr>
            <a:lvl5pPr>
              <a:defRPr sz="15649">
                <a:latin typeface="Arial" charset="0"/>
                <a:ea typeface="Arial" charset="0"/>
                <a:cs typeface="Arial" charset="0"/>
              </a:defRPr>
            </a:lvl5pPr>
          </a:lstStyle>
          <a:p>
            <a:pPr lvl="0"/>
            <a:r>
              <a:rPr lang="en-US"/>
              <a:t>Click to edit Master text styles</a:t>
            </a:r>
          </a:p>
        </p:txBody>
      </p:sp>
      <p:sp>
        <p:nvSpPr>
          <p:cNvPr id="9" name="Picture Placeholder 2">
            <a:extLst>
              <a:ext uri="{FF2B5EF4-FFF2-40B4-BE49-F238E27FC236}">
                <a16:creationId xmlns:a16="http://schemas.microsoft.com/office/drawing/2014/main" id="{D1A55D3A-2163-824B-87B7-A2F6E31211F9}"/>
              </a:ext>
            </a:extLst>
          </p:cNvPr>
          <p:cNvSpPr>
            <a:spLocks noGrp="1"/>
          </p:cNvSpPr>
          <p:nvPr>
            <p:ph type="pic" sz="quarter" idx="13"/>
          </p:nvPr>
        </p:nvSpPr>
        <p:spPr>
          <a:xfrm>
            <a:off x="603250" y="1158876"/>
            <a:ext cx="1524000" cy="1524000"/>
          </a:xfrm>
        </p:spPr>
        <p:txBody>
          <a:bodyPr/>
          <a:lstStyle/>
          <a:p>
            <a:endParaRPr lang="en-US"/>
          </a:p>
        </p:txBody>
      </p:sp>
      <p:sp>
        <p:nvSpPr>
          <p:cNvPr id="12" name="Picture Placeholder 2">
            <a:extLst>
              <a:ext uri="{FF2B5EF4-FFF2-40B4-BE49-F238E27FC236}">
                <a16:creationId xmlns:a16="http://schemas.microsoft.com/office/drawing/2014/main" id="{7DF4FF00-89A2-0E47-A3F2-041A62DD7A9D}"/>
              </a:ext>
            </a:extLst>
          </p:cNvPr>
          <p:cNvSpPr>
            <a:spLocks noGrp="1"/>
          </p:cNvSpPr>
          <p:nvPr>
            <p:ph type="pic" sz="quarter" idx="14"/>
          </p:nvPr>
        </p:nvSpPr>
        <p:spPr>
          <a:xfrm>
            <a:off x="16376650" y="8816977"/>
            <a:ext cx="1524000" cy="1524000"/>
          </a:xfrm>
        </p:spPr>
        <p:txBody>
          <a:bodyPr/>
          <a:lstStyle/>
          <a:p>
            <a:endParaRPr lang="en-US"/>
          </a:p>
        </p:txBody>
      </p:sp>
      <p:sp>
        <p:nvSpPr>
          <p:cNvPr id="11" name="Text Placeholder 3">
            <a:extLst>
              <a:ext uri="{FF2B5EF4-FFF2-40B4-BE49-F238E27FC236}">
                <a16:creationId xmlns:a16="http://schemas.microsoft.com/office/drawing/2014/main" id="{424011F1-3A4F-CF4E-8C44-49422D7075E1}"/>
              </a:ext>
            </a:extLst>
          </p:cNvPr>
          <p:cNvSpPr>
            <a:spLocks noGrp="1"/>
          </p:cNvSpPr>
          <p:nvPr>
            <p:ph type="body" sz="quarter" idx="11" hasCustomPrompt="1"/>
          </p:nvPr>
        </p:nvSpPr>
        <p:spPr>
          <a:xfrm>
            <a:off x="2216151" y="10150475"/>
            <a:ext cx="15989299" cy="534988"/>
          </a:xfrm>
        </p:spPr>
        <p:txBody>
          <a:bodyPr anchor="b">
            <a:normAutofit/>
          </a:bodyPr>
          <a:lstStyle>
            <a:lvl1pPr>
              <a:defRPr sz="2399"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4608955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 AES Cover">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FE06FEE3-2D52-7D4B-BBD2-ACD5354FA4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2775" y="8934450"/>
            <a:ext cx="1888807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A picture containing wheel&#10;&#10;Description automatically generated">
            <a:extLst>
              <a:ext uri="{FF2B5EF4-FFF2-40B4-BE49-F238E27FC236}">
                <a16:creationId xmlns:a16="http://schemas.microsoft.com/office/drawing/2014/main" id="{4AC49B5C-B81E-224B-B420-682418DD84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98950" y="9702800"/>
            <a:ext cx="255111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older 2"/>
          <p:cNvSpPr>
            <a:spLocks noGrp="1"/>
          </p:cNvSpPr>
          <p:nvPr>
            <p:ph type="ctrTitle"/>
          </p:nvPr>
        </p:nvSpPr>
        <p:spPr>
          <a:xfrm>
            <a:off x="612648" y="625475"/>
            <a:ext cx="18878804" cy="7739063"/>
          </a:xfrm>
          <a:prstGeom prst="rect">
            <a:avLst/>
          </a:prstGeom>
        </p:spPr>
        <p:txBody>
          <a:bodyPr>
            <a:noAutofit/>
          </a:bodyPr>
          <a:lstStyle>
            <a:lvl1pPr marL="9144">
              <a:lnSpc>
                <a:spcPct val="100000"/>
              </a:lnSpc>
              <a:spcBef>
                <a:spcPts val="6695"/>
              </a:spcBef>
              <a:defRPr sz="20000" b="0" i="0" kern="1200" spc="-10" baseline="0">
                <a:solidFill>
                  <a:srgbClr val="010202"/>
                </a:solidFill>
                <a:latin typeface="Arial"/>
                <a:cs typeface="Arial"/>
              </a:defRPr>
            </a:lvl1pPr>
          </a:lstStyle>
          <a:p>
            <a:r>
              <a:rPr lang="en-US"/>
              <a:t>Click to edit Master title style</a:t>
            </a:r>
            <a:endParaRPr/>
          </a:p>
        </p:txBody>
      </p:sp>
    </p:spTree>
    <p:extLst>
      <p:ext uri="{BB962C8B-B14F-4D97-AF65-F5344CB8AC3E}">
        <p14:creationId xmlns:p14="http://schemas.microsoft.com/office/powerpoint/2010/main" val="270997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AES Section">
    <p:bg>
      <p:bgPr>
        <a:solidFill>
          <a:srgbClr val="F5F5F5"/>
        </a:solidFill>
        <a:effectLst/>
      </p:bgPr>
    </p:bg>
    <p:spTree>
      <p:nvGrpSpPr>
        <p:cNvPr id="1" name=""/>
        <p:cNvGrpSpPr/>
        <p:nvPr/>
      </p:nvGrpSpPr>
      <p:grpSpPr>
        <a:xfrm>
          <a:off x="0" y="0"/>
          <a:ext cx="0" cy="0"/>
          <a:chOff x="0" y="0"/>
          <a:chExt cx="0" cy="0"/>
        </a:xfrm>
      </p:grpSpPr>
      <p:pic>
        <p:nvPicPr>
          <p:cNvPr id="5" name="Picture 3" descr="A picture containing wheel&#10;&#10;Description automatically generated">
            <a:extLst>
              <a:ext uri="{FF2B5EF4-FFF2-40B4-BE49-F238E27FC236}">
                <a16:creationId xmlns:a16="http://schemas.microsoft.com/office/drawing/2014/main" id="{5E18BAB0-F3C1-D84C-B08D-ACAF32C5C4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6" y="10360027"/>
            <a:ext cx="841374"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ject 7">
            <a:extLst>
              <a:ext uri="{FF2B5EF4-FFF2-40B4-BE49-F238E27FC236}">
                <a16:creationId xmlns:a16="http://schemas.microsoft.com/office/drawing/2014/main" id="{FB65D0E6-AB2B-1C4B-B3FB-E7C78137D49E}"/>
              </a:ext>
            </a:extLst>
          </p:cNvPr>
          <p:cNvSpPr>
            <a:spLocks/>
          </p:cNvSpPr>
          <p:nvPr/>
        </p:nvSpPr>
        <p:spPr bwMode="auto">
          <a:xfrm>
            <a:off x="18896014" y="10537826"/>
            <a:ext cx="58738" cy="0"/>
          </a:xfrm>
          <a:custGeom>
            <a:avLst/>
            <a:gdLst>
              <a:gd name="T0" fmla="*/ 58586 w 59690"/>
              <a:gd name="T1" fmla="*/ 0 w 59690"/>
              <a:gd name="T2" fmla="*/ 58586 w 59690"/>
              <a:gd name="T3" fmla="*/ 0 60000 65536"/>
              <a:gd name="T4" fmla="*/ 0 60000 65536"/>
              <a:gd name="T5" fmla="*/ 0 60000 65536"/>
            </a:gdLst>
            <a:ahLst/>
            <a:cxnLst>
              <a:cxn ang="T3">
                <a:pos x="T0" y="0"/>
              </a:cxn>
              <a:cxn ang="T4">
                <a:pos x="T1" y="0"/>
              </a:cxn>
              <a:cxn ang="T5">
                <a:pos x="T2" y="0"/>
              </a:cxn>
            </a:cxnLst>
            <a:rect l="0" t="0" r="r" b="b"/>
            <a:pathLst>
              <a:path w="59690">
                <a:moveTo>
                  <a:pt x="59537" y="0"/>
                </a:moveTo>
                <a:lnTo>
                  <a:pt x="0" y="0"/>
                </a:lnTo>
                <a:lnTo>
                  <a:pt x="59537" y="0"/>
                </a:lnTo>
                <a:close/>
              </a:path>
            </a:pathLst>
          </a:custGeom>
          <a:solidFill>
            <a:srgbClr val="8471B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801"/>
          </a:p>
        </p:txBody>
      </p:sp>
      <p:sp>
        <p:nvSpPr>
          <p:cNvPr id="7" name="object 8">
            <a:extLst>
              <a:ext uri="{FF2B5EF4-FFF2-40B4-BE49-F238E27FC236}">
                <a16:creationId xmlns:a16="http://schemas.microsoft.com/office/drawing/2014/main" id="{D33BEF19-2E4F-114D-B4A2-2EF3F0EE796C}"/>
              </a:ext>
            </a:extLst>
          </p:cNvPr>
          <p:cNvSpPr>
            <a:spLocks/>
          </p:cNvSpPr>
          <p:nvPr/>
        </p:nvSpPr>
        <p:spPr bwMode="auto">
          <a:xfrm>
            <a:off x="18896014" y="10537826"/>
            <a:ext cx="58738" cy="0"/>
          </a:xfrm>
          <a:custGeom>
            <a:avLst/>
            <a:gdLst>
              <a:gd name="T0" fmla="*/ 58586 w 59690"/>
              <a:gd name="T1" fmla="*/ 0 w 59690"/>
              <a:gd name="T2" fmla="*/ 58586 w 59690"/>
              <a:gd name="T3" fmla="*/ 0 60000 65536"/>
              <a:gd name="T4" fmla="*/ 0 60000 65536"/>
              <a:gd name="T5" fmla="*/ 0 60000 65536"/>
            </a:gdLst>
            <a:ahLst/>
            <a:cxnLst>
              <a:cxn ang="T3">
                <a:pos x="T0" y="0"/>
              </a:cxn>
              <a:cxn ang="T4">
                <a:pos x="T1" y="0"/>
              </a:cxn>
              <a:cxn ang="T5">
                <a:pos x="T2" y="0"/>
              </a:cxn>
            </a:cxnLst>
            <a:rect l="0" t="0" r="r" b="b"/>
            <a:pathLst>
              <a:path w="59690">
                <a:moveTo>
                  <a:pt x="59537" y="0"/>
                </a:moveTo>
                <a:lnTo>
                  <a:pt x="0" y="0"/>
                </a:lnTo>
                <a:lnTo>
                  <a:pt x="59537" y="0"/>
                </a:lnTo>
                <a:close/>
              </a:path>
            </a:pathLst>
          </a:custGeom>
          <a:solidFill>
            <a:srgbClr val="8471B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801"/>
          </a:p>
        </p:txBody>
      </p:sp>
      <p:sp>
        <p:nvSpPr>
          <p:cNvPr id="8" name="Text Placeholder 7"/>
          <p:cNvSpPr>
            <a:spLocks noGrp="1"/>
          </p:cNvSpPr>
          <p:nvPr>
            <p:ph type="body" sz="quarter" idx="10"/>
          </p:nvPr>
        </p:nvSpPr>
        <p:spPr>
          <a:xfrm>
            <a:off x="612648" y="3401569"/>
            <a:ext cx="18882360" cy="6801862"/>
          </a:xfrm>
        </p:spPr>
        <p:txBody>
          <a:bodyPr/>
          <a:lstStyle>
            <a:lvl1pPr marL="0" marR="5081">
              <a:lnSpc>
                <a:spcPts val="8619"/>
              </a:lnSpc>
              <a:spcBef>
                <a:spcPts val="0"/>
              </a:spcBef>
              <a:defRPr sz="7200" kern="1200" spc="-10" baseline="0">
                <a:solidFill>
                  <a:schemeClr val="tx1"/>
                </a:solidFill>
                <a:latin typeface="Arial" charset="0"/>
                <a:ea typeface="Arial" charset="0"/>
                <a:cs typeface="Arial" charset="0"/>
              </a:defRPr>
            </a:lvl1pPr>
          </a:lstStyle>
          <a:p>
            <a:pPr lvl="0"/>
            <a:r>
              <a:rPr lang="en-US"/>
              <a:t>Click to edit Master text styles</a:t>
            </a:r>
          </a:p>
        </p:txBody>
      </p:sp>
      <p:sp>
        <p:nvSpPr>
          <p:cNvPr id="2" name="Holder 2"/>
          <p:cNvSpPr>
            <a:spLocks noGrp="1"/>
          </p:cNvSpPr>
          <p:nvPr>
            <p:ph type="ctrTitle" hasCustomPrompt="1"/>
          </p:nvPr>
        </p:nvSpPr>
        <p:spPr>
          <a:xfrm>
            <a:off x="612650" y="694945"/>
            <a:ext cx="18878804" cy="2215991"/>
          </a:xfrm>
          <a:prstGeom prst="rect">
            <a:avLst/>
          </a:prstGeom>
        </p:spPr>
        <p:txBody>
          <a:bodyPr wrap="square" anchor="t">
            <a:spAutoFit/>
          </a:bodyPr>
          <a:lstStyle>
            <a:lvl1pPr marL="0" marR="5081" algn="l">
              <a:lnSpc>
                <a:spcPct val="100000"/>
              </a:lnSpc>
              <a:spcBef>
                <a:spcPts val="0"/>
              </a:spcBef>
              <a:defRPr sz="14399" b="0" i="0" kern="1200" spc="-10" baseline="0">
                <a:solidFill>
                  <a:srgbClr val="010202"/>
                </a:solidFill>
                <a:latin typeface="Arial"/>
                <a:cs typeface="Arial"/>
              </a:defRPr>
            </a:lvl1pPr>
          </a:lstStyle>
          <a:p>
            <a:r>
              <a:rPr lang="en-US"/>
              <a:t>Header Copy</a:t>
            </a:r>
          </a:p>
        </p:txBody>
      </p:sp>
      <p:sp>
        <p:nvSpPr>
          <p:cNvPr id="9" name="Holder 6">
            <a:extLst>
              <a:ext uri="{FF2B5EF4-FFF2-40B4-BE49-F238E27FC236}">
                <a16:creationId xmlns:a16="http://schemas.microsoft.com/office/drawing/2014/main" id="{D898A10A-2898-1045-A54B-276CEF3D4ADA}"/>
              </a:ext>
            </a:extLst>
          </p:cNvPr>
          <p:cNvSpPr>
            <a:spLocks noGrp="1"/>
          </p:cNvSpPr>
          <p:nvPr>
            <p:ph type="sldNum" sz="quarter" idx="12"/>
          </p:nvPr>
        </p:nvSpPr>
        <p:spPr>
          <a:xfrm>
            <a:off x="603251" y="10433050"/>
            <a:ext cx="1295400" cy="214314"/>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6810A92D-4DFF-6A45-9EE7-795EE0271AD1}" type="slidenum">
              <a:rPr lang="en-US" altLang="en-US"/>
              <a:pPr/>
              <a:t>‹#›</a:t>
            </a:fld>
            <a:endParaRPr lang="en-US" altLang="en-US"/>
          </a:p>
        </p:txBody>
      </p:sp>
      <p:sp>
        <p:nvSpPr>
          <p:cNvPr id="10" name="Text Placeholder 3">
            <a:extLst>
              <a:ext uri="{FF2B5EF4-FFF2-40B4-BE49-F238E27FC236}">
                <a16:creationId xmlns:a16="http://schemas.microsoft.com/office/drawing/2014/main" id="{0323E482-239F-E94C-B454-0F7845850BFA}"/>
              </a:ext>
            </a:extLst>
          </p:cNvPr>
          <p:cNvSpPr>
            <a:spLocks noGrp="1"/>
          </p:cNvSpPr>
          <p:nvPr>
            <p:ph type="body" sz="quarter" idx="11" hasCustomPrompt="1"/>
          </p:nvPr>
        </p:nvSpPr>
        <p:spPr>
          <a:xfrm>
            <a:off x="2216151" y="10150475"/>
            <a:ext cx="15989299" cy="534988"/>
          </a:xfrm>
        </p:spPr>
        <p:txBody>
          <a:bodyPr anchor="b">
            <a:normAutofit/>
          </a:bodyPr>
          <a:lstStyle>
            <a:lvl1pPr>
              <a:defRPr sz="2399"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23614976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AES Cover">
    <p:spTree>
      <p:nvGrpSpPr>
        <p:cNvPr id="1" name=""/>
        <p:cNvGrpSpPr/>
        <p:nvPr/>
      </p:nvGrpSpPr>
      <p:grpSpPr>
        <a:xfrm>
          <a:off x="0" y="0"/>
          <a:ext cx="0" cy="0"/>
          <a:chOff x="0" y="0"/>
          <a:chExt cx="0" cy="0"/>
        </a:xfrm>
      </p:grpSpPr>
      <p:pic>
        <p:nvPicPr>
          <p:cNvPr id="7" name="Picture 3" descr="A picture containing wheel&#10;&#10;Description automatically generated">
            <a:extLst>
              <a:ext uri="{FF2B5EF4-FFF2-40B4-BE49-F238E27FC236}">
                <a16:creationId xmlns:a16="http://schemas.microsoft.com/office/drawing/2014/main" id="{343C2C62-06BE-7146-AD66-48D6656A94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98950" y="9702800"/>
            <a:ext cx="255111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94CA5C98-84D1-A54A-B965-22CCBCD473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775" y="3090863"/>
            <a:ext cx="189372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icture Placeholder 4"/>
          <p:cNvSpPr>
            <a:spLocks noGrp="1"/>
          </p:cNvSpPr>
          <p:nvPr>
            <p:ph type="pic" sz="quarter" idx="13"/>
          </p:nvPr>
        </p:nvSpPr>
        <p:spPr>
          <a:xfrm>
            <a:off x="13404848" y="630936"/>
            <a:ext cx="4454527" cy="2468880"/>
          </a:xfrm>
        </p:spPr>
        <p:txBody>
          <a:bodyPr>
            <a:normAutofit/>
          </a:bodyPr>
          <a:lstStyle/>
          <a:p>
            <a:pPr lvl="0"/>
            <a:r>
              <a:rPr lang="en-US" noProof="0"/>
              <a:t>Click icon to add picture</a:t>
            </a:r>
          </a:p>
        </p:txBody>
      </p:sp>
      <p:sp>
        <p:nvSpPr>
          <p:cNvPr id="5" name="Picture Placeholder 4"/>
          <p:cNvSpPr>
            <a:spLocks noGrp="1"/>
          </p:cNvSpPr>
          <p:nvPr>
            <p:ph type="pic" sz="quarter" idx="12"/>
          </p:nvPr>
        </p:nvSpPr>
        <p:spPr>
          <a:xfrm>
            <a:off x="2203704" y="3282696"/>
            <a:ext cx="7991856" cy="7379208"/>
          </a:xfrm>
        </p:spPr>
        <p:txBody>
          <a:bodyPr>
            <a:normAutofit/>
          </a:bodyPr>
          <a:lstStyle/>
          <a:p>
            <a:pPr lvl="0"/>
            <a:r>
              <a:rPr lang="en-US" noProof="0"/>
              <a:t>Click icon to add picture</a:t>
            </a:r>
          </a:p>
        </p:txBody>
      </p:sp>
      <p:sp>
        <p:nvSpPr>
          <p:cNvPr id="26" name="Text Placeholder 3"/>
          <p:cNvSpPr>
            <a:spLocks noGrp="1"/>
          </p:cNvSpPr>
          <p:nvPr>
            <p:ph type="body" sz="quarter" idx="11"/>
          </p:nvPr>
        </p:nvSpPr>
        <p:spPr>
          <a:xfrm>
            <a:off x="11236072" y="7952379"/>
            <a:ext cx="8315650" cy="630942"/>
          </a:xfrm>
        </p:spPr>
        <p:txBody>
          <a:bodyPr>
            <a:noAutofit/>
          </a:bodyPr>
          <a:lstStyle>
            <a:lvl1pPr marL="0">
              <a:spcBef>
                <a:spcPts val="600"/>
              </a:spcBef>
              <a:defRPr sz="3600" kern="1200" spc="-10" baseline="0">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p:txBody>
      </p:sp>
      <p:sp>
        <p:nvSpPr>
          <p:cNvPr id="4" name="Text Placeholder 3"/>
          <p:cNvSpPr>
            <a:spLocks noGrp="1"/>
          </p:cNvSpPr>
          <p:nvPr>
            <p:ph type="body" sz="quarter" idx="10"/>
          </p:nvPr>
        </p:nvSpPr>
        <p:spPr>
          <a:xfrm>
            <a:off x="2244725" y="1156871"/>
            <a:ext cx="7950834" cy="1068804"/>
          </a:xfrm>
        </p:spPr>
        <p:txBody>
          <a:bodyPr>
            <a:noAutofit/>
          </a:bodyPr>
          <a:lstStyle>
            <a:lvl1pPr marL="0">
              <a:spcBef>
                <a:spcPts val="0"/>
              </a:spcBef>
              <a:defRPr sz="3600" kern="1200" spc="-10" baseline="0">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p:txBody>
      </p:sp>
      <p:sp>
        <p:nvSpPr>
          <p:cNvPr id="2" name="Holder 2"/>
          <p:cNvSpPr>
            <a:spLocks noGrp="1"/>
          </p:cNvSpPr>
          <p:nvPr>
            <p:ph type="ctrTitle"/>
          </p:nvPr>
        </p:nvSpPr>
        <p:spPr>
          <a:xfrm>
            <a:off x="11236072" y="4425182"/>
            <a:ext cx="8264778" cy="3247043"/>
          </a:xfrm>
          <a:prstGeom prst="rect">
            <a:avLst/>
          </a:prstGeom>
        </p:spPr>
        <p:txBody>
          <a:bodyPr/>
          <a:lstStyle>
            <a:lvl1pPr marL="0" marR="5080" algn="l">
              <a:lnSpc>
                <a:spcPts val="8240"/>
              </a:lnSpc>
              <a:spcBef>
                <a:spcPts val="0"/>
              </a:spcBef>
              <a:defRPr sz="7200" b="0" i="0" kern="1200" spc="-10" baseline="0">
                <a:solidFill>
                  <a:srgbClr val="010202"/>
                </a:solidFill>
                <a:latin typeface="Arial"/>
                <a:cs typeface="Arial"/>
              </a:defRPr>
            </a:lvl1pPr>
          </a:lstStyle>
          <a:p>
            <a:r>
              <a:rPr lang="en-US"/>
              <a:t>Click to edit Master title style</a:t>
            </a:r>
          </a:p>
        </p:txBody>
      </p:sp>
      <p:sp>
        <p:nvSpPr>
          <p:cNvPr id="9" name="Holder 6">
            <a:extLst>
              <a:ext uri="{FF2B5EF4-FFF2-40B4-BE49-F238E27FC236}">
                <a16:creationId xmlns:a16="http://schemas.microsoft.com/office/drawing/2014/main" id="{EB295A4C-AB9B-CD49-BF80-245706D86073}"/>
              </a:ext>
            </a:extLst>
          </p:cNvPr>
          <p:cNvSpPr>
            <a:spLocks noGrp="1"/>
          </p:cNvSpPr>
          <p:nvPr>
            <p:ph type="sldNum" sz="quarter" idx="14"/>
          </p:nvPr>
        </p:nvSpPr>
        <p:spPr>
          <a:xfrm>
            <a:off x="19216688" y="630238"/>
            <a:ext cx="284162" cy="153987"/>
          </a:xfrm>
          <a:prstGeom prst="rect">
            <a:avLst/>
          </a:prstGeom>
        </p:spPr>
        <p:txBody>
          <a:bodyPr vert="horz" wrap="square" lIns="0" tIns="0" rIns="0" bIns="0" numCol="1" anchor="t" anchorCtr="0" compatLnSpc="1">
            <a:prstTxWarp prst="textNoShape">
              <a:avLst/>
            </a:prstTxWarp>
            <a:spAutoFit/>
          </a:bodyPr>
          <a:lstStyle>
            <a:lvl1pPr algn="r">
              <a:defRPr sz="1000" b="1">
                <a:latin typeface="Arial" panose="020B0604020202020204" pitchFamily="34" charset="0"/>
                <a:cs typeface="Arial" panose="020B0604020202020204" pitchFamily="34" charset="0"/>
              </a:defRPr>
            </a:lvl1pPr>
          </a:lstStyle>
          <a:p>
            <a:fld id="{44298B24-860E-3B4A-B2C4-91208C1AA631}" type="slidenum">
              <a:rPr lang="en-US" altLang="en-US"/>
              <a:pPr/>
              <a:t>‹#›</a:t>
            </a:fld>
            <a:endParaRPr lang="en-US" altLang="en-US"/>
          </a:p>
        </p:txBody>
      </p:sp>
    </p:spTree>
    <p:extLst>
      <p:ext uri="{BB962C8B-B14F-4D97-AF65-F5344CB8AC3E}">
        <p14:creationId xmlns:p14="http://schemas.microsoft.com/office/powerpoint/2010/main" val="9338777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 AES Cover">
    <p:spTree>
      <p:nvGrpSpPr>
        <p:cNvPr id="1" name=""/>
        <p:cNvGrpSpPr/>
        <p:nvPr/>
      </p:nvGrpSpPr>
      <p:grpSpPr>
        <a:xfrm>
          <a:off x="0" y="0"/>
          <a:ext cx="0" cy="0"/>
          <a:chOff x="0" y="0"/>
          <a:chExt cx="0" cy="0"/>
        </a:xfrm>
      </p:grpSpPr>
      <p:pic>
        <p:nvPicPr>
          <p:cNvPr id="6" name="Picture 3" descr="A picture containing wheel&#10;&#10;Description automatically generated">
            <a:extLst>
              <a:ext uri="{FF2B5EF4-FFF2-40B4-BE49-F238E27FC236}">
                <a16:creationId xmlns:a16="http://schemas.microsoft.com/office/drawing/2014/main" id="{A64BD89B-98D7-0843-9278-BDF1B94C47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98950" y="9702800"/>
            <a:ext cx="255111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DEB8A2F9-4DA2-E94B-B2A4-4E0E408117CD}"/>
              </a:ext>
            </a:extLst>
          </p:cNvPr>
          <p:cNvSpPr/>
          <p:nvPr/>
        </p:nvSpPr>
        <p:spPr>
          <a:xfrm>
            <a:off x="612648" y="5788152"/>
            <a:ext cx="18888202" cy="192456"/>
          </a:xfrm>
          <a:prstGeom prst="rect">
            <a:avLst/>
          </a:prstGeom>
          <a:gradFill flip="none" rotWithShape="1">
            <a:gsLst>
              <a:gs pos="100000">
                <a:srgbClr val="3250FC"/>
              </a:gs>
              <a:gs pos="70000">
                <a:srgbClr val="9E70FF"/>
              </a:gs>
              <a:gs pos="34000">
                <a:srgbClr val="2ACEEB"/>
              </a:gs>
              <a:gs pos="0">
                <a:srgbClr val="2CBF3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Picture Placeholder 3"/>
          <p:cNvSpPr>
            <a:spLocks noGrp="1"/>
          </p:cNvSpPr>
          <p:nvPr>
            <p:ph type="pic" sz="quarter" idx="13"/>
          </p:nvPr>
        </p:nvSpPr>
        <p:spPr>
          <a:xfrm>
            <a:off x="11805922" y="1536192"/>
            <a:ext cx="6073114" cy="4251960"/>
          </a:xfrm>
        </p:spPr>
        <p:txBody>
          <a:bodyPr>
            <a:normAutofit/>
          </a:bodyPr>
          <a:lstStyle/>
          <a:p>
            <a:pPr lvl="0"/>
            <a:r>
              <a:rPr lang="en-US" noProof="0"/>
              <a:t>Click icon to add picture</a:t>
            </a:r>
          </a:p>
        </p:txBody>
      </p:sp>
      <p:sp>
        <p:nvSpPr>
          <p:cNvPr id="4" name="Picture Placeholder 3"/>
          <p:cNvSpPr>
            <a:spLocks noGrp="1"/>
          </p:cNvSpPr>
          <p:nvPr>
            <p:ph type="pic" sz="quarter" idx="12"/>
          </p:nvPr>
        </p:nvSpPr>
        <p:spPr>
          <a:xfrm>
            <a:off x="0" y="5980176"/>
            <a:ext cx="11805922" cy="5330952"/>
          </a:xfrm>
        </p:spPr>
        <p:txBody>
          <a:bodyPr>
            <a:normAutofit/>
          </a:bodyPr>
          <a:lstStyle/>
          <a:p>
            <a:pPr lvl="0"/>
            <a:r>
              <a:rPr lang="en-US" noProof="0"/>
              <a:t>Click icon to add picture</a:t>
            </a:r>
          </a:p>
        </p:txBody>
      </p:sp>
      <p:sp>
        <p:nvSpPr>
          <p:cNvPr id="2" name="Holder 2"/>
          <p:cNvSpPr>
            <a:spLocks noGrp="1"/>
          </p:cNvSpPr>
          <p:nvPr>
            <p:ph type="ctrTitle"/>
          </p:nvPr>
        </p:nvSpPr>
        <p:spPr>
          <a:xfrm>
            <a:off x="2212848" y="1433165"/>
            <a:ext cx="6696202" cy="3247043"/>
          </a:xfrm>
          <a:prstGeom prst="rect">
            <a:avLst/>
          </a:prstGeom>
        </p:spPr>
        <p:txBody>
          <a:bodyPr/>
          <a:lstStyle>
            <a:lvl1pPr marL="0" marR="5080" algn="l">
              <a:lnSpc>
                <a:spcPts val="8240"/>
              </a:lnSpc>
              <a:spcBef>
                <a:spcPts val="0"/>
              </a:spcBef>
              <a:defRPr sz="7200" b="0" i="0" kern="1200" spc="-10" baseline="0">
                <a:solidFill>
                  <a:srgbClr val="010202"/>
                </a:solidFill>
                <a:latin typeface="Arial"/>
                <a:cs typeface="Arial"/>
              </a:defRPr>
            </a:lvl1pPr>
          </a:lstStyle>
          <a:p>
            <a:r>
              <a:rPr lang="en-US"/>
              <a:t>Click to edit Master title style</a:t>
            </a:r>
          </a:p>
        </p:txBody>
      </p:sp>
      <p:sp>
        <p:nvSpPr>
          <p:cNvPr id="9" name="Text Placeholder 3"/>
          <p:cNvSpPr>
            <a:spLocks noGrp="1"/>
          </p:cNvSpPr>
          <p:nvPr>
            <p:ph type="body" sz="quarter" idx="10"/>
          </p:nvPr>
        </p:nvSpPr>
        <p:spPr>
          <a:xfrm>
            <a:off x="13176250" y="7114846"/>
            <a:ext cx="4702786" cy="1068804"/>
          </a:xfrm>
        </p:spPr>
        <p:txBody>
          <a:bodyPr>
            <a:noAutofit/>
          </a:bodyPr>
          <a:lstStyle>
            <a:lvl1pPr marL="0">
              <a:spcBef>
                <a:spcPts val="0"/>
              </a:spcBef>
              <a:defRPr sz="3600" kern="1200" spc="-10" baseline="0">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p:txBody>
      </p:sp>
      <p:sp>
        <p:nvSpPr>
          <p:cNvPr id="8" name="Holder 6">
            <a:extLst>
              <a:ext uri="{FF2B5EF4-FFF2-40B4-BE49-F238E27FC236}">
                <a16:creationId xmlns:a16="http://schemas.microsoft.com/office/drawing/2014/main" id="{387A00AF-90FA-444D-A13D-D076E08A56ED}"/>
              </a:ext>
            </a:extLst>
          </p:cNvPr>
          <p:cNvSpPr>
            <a:spLocks noGrp="1"/>
          </p:cNvSpPr>
          <p:nvPr>
            <p:ph type="sldNum" sz="quarter" idx="14"/>
          </p:nvPr>
        </p:nvSpPr>
        <p:spPr>
          <a:xfrm>
            <a:off x="19216688" y="630238"/>
            <a:ext cx="284162" cy="153987"/>
          </a:xfrm>
          <a:prstGeom prst="rect">
            <a:avLst/>
          </a:prstGeom>
        </p:spPr>
        <p:txBody>
          <a:bodyPr vert="horz" wrap="square" lIns="0" tIns="0" rIns="0" bIns="0" numCol="1" anchor="t" anchorCtr="0" compatLnSpc="1">
            <a:prstTxWarp prst="textNoShape">
              <a:avLst/>
            </a:prstTxWarp>
            <a:spAutoFit/>
          </a:bodyPr>
          <a:lstStyle>
            <a:lvl1pPr algn="r">
              <a:defRPr sz="1000" b="1">
                <a:latin typeface="Arial" panose="020B0604020202020204" pitchFamily="34" charset="0"/>
                <a:cs typeface="Arial" panose="020B0604020202020204" pitchFamily="34" charset="0"/>
              </a:defRPr>
            </a:lvl1pPr>
          </a:lstStyle>
          <a:p>
            <a:fld id="{DDA1F82D-913E-C94E-8444-A091775D9B2B}" type="slidenum">
              <a:rPr lang="en-US" altLang="en-US"/>
              <a:pPr/>
              <a:t>‹#›</a:t>
            </a:fld>
            <a:endParaRPr lang="en-US" altLang="en-US"/>
          </a:p>
        </p:txBody>
      </p:sp>
    </p:spTree>
    <p:extLst>
      <p:ext uri="{BB962C8B-B14F-4D97-AF65-F5344CB8AC3E}">
        <p14:creationId xmlns:p14="http://schemas.microsoft.com/office/powerpoint/2010/main" val="8182130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 AES Cover">
    <p:spTree>
      <p:nvGrpSpPr>
        <p:cNvPr id="1" name=""/>
        <p:cNvGrpSpPr/>
        <p:nvPr/>
      </p:nvGrpSpPr>
      <p:grpSpPr>
        <a:xfrm>
          <a:off x="0" y="0"/>
          <a:ext cx="0" cy="0"/>
          <a:chOff x="0" y="0"/>
          <a:chExt cx="0" cy="0"/>
        </a:xfrm>
      </p:grpSpPr>
      <p:pic>
        <p:nvPicPr>
          <p:cNvPr id="6" name="Picture 3" descr="A picture containing wheel&#10;&#10;Description automatically generated">
            <a:extLst>
              <a:ext uri="{FF2B5EF4-FFF2-40B4-BE49-F238E27FC236}">
                <a16:creationId xmlns:a16="http://schemas.microsoft.com/office/drawing/2014/main" id="{151DDE8B-F12F-544F-8202-8EDBDDE302A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98950" y="9702800"/>
            <a:ext cx="255111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older 6">
            <a:extLst>
              <a:ext uri="{FF2B5EF4-FFF2-40B4-BE49-F238E27FC236}">
                <a16:creationId xmlns:a16="http://schemas.microsoft.com/office/drawing/2014/main" id="{98BDC379-FB56-1B4C-85A1-49CC46E89D3D}"/>
              </a:ext>
            </a:extLst>
          </p:cNvPr>
          <p:cNvSpPr txBox="1">
            <a:spLocks/>
          </p:cNvSpPr>
          <p:nvPr/>
        </p:nvSpPr>
        <p:spPr>
          <a:xfrm>
            <a:off x="19216688" y="630238"/>
            <a:ext cx="284162" cy="153987"/>
          </a:xfrm>
          <a:prstGeom prst="rect">
            <a:avLst/>
          </a:prstGeom>
        </p:spPr>
        <p:txBody>
          <a:bodyPr lIns="0" tIns="0" rIns="0" bIns="0">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r" eaLnBrk="1" hangingPunct="1"/>
            <a:fld id="{5332337B-3414-F340-8A76-EB308A9C5B6C}" type="slidenum">
              <a:rPr lang="en-US" altLang="en-US" sz="1000" b="1">
                <a:latin typeface="Arial" panose="020B0604020202020204" pitchFamily="34" charset="0"/>
                <a:cs typeface="Arial" panose="020B0604020202020204" pitchFamily="34" charset="0"/>
              </a:rPr>
              <a:pPr algn="r" eaLnBrk="1" hangingPunct="1"/>
              <a:t>‹#›</a:t>
            </a:fld>
            <a:endParaRPr lang="en-US" altLang="en-US" sz="1000" b="1">
              <a:latin typeface="Arial" panose="020B0604020202020204" pitchFamily="34" charset="0"/>
              <a:cs typeface="Arial" panose="020B0604020202020204" pitchFamily="34" charset="0"/>
            </a:endParaRPr>
          </a:p>
        </p:txBody>
      </p:sp>
      <p:sp>
        <p:nvSpPr>
          <p:cNvPr id="9" name="Text Placeholder 3"/>
          <p:cNvSpPr>
            <a:spLocks noGrp="1"/>
          </p:cNvSpPr>
          <p:nvPr>
            <p:ph type="body" sz="quarter" idx="14"/>
          </p:nvPr>
        </p:nvSpPr>
        <p:spPr>
          <a:xfrm>
            <a:off x="11812824" y="5216666"/>
            <a:ext cx="7688026" cy="4095609"/>
          </a:xfrm>
        </p:spPr>
        <p:txBody>
          <a:bodyPr>
            <a:normAutofit/>
          </a:bodyPr>
          <a:lstStyle>
            <a:lvl1pPr>
              <a:spcBef>
                <a:spcPts val="0"/>
              </a:spcBef>
              <a:spcAft>
                <a:spcPts val="800"/>
              </a:spcAft>
              <a:defRPr sz="36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3600">
                <a:latin typeface="Arial" panose="020B0604020202020204" pitchFamily="34" charset="0"/>
                <a:cs typeface="Arial" panose="020B0604020202020204" pitchFamily="34" charset="0"/>
              </a:defRPr>
            </a:lvl2pPr>
            <a:lvl3pPr marL="1005840" indent="-457200">
              <a:spcAft>
                <a:spcPts val="800"/>
              </a:spcAft>
              <a:buFont typeface="Arial"/>
              <a:buChar char="•"/>
              <a:defRPr sz="36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 name="Holder 2"/>
          <p:cNvSpPr>
            <a:spLocks noGrp="1"/>
          </p:cNvSpPr>
          <p:nvPr>
            <p:ph type="ctrTitle"/>
          </p:nvPr>
        </p:nvSpPr>
        <p:spPr>
          <a:xfrm>
            <a:off x="11812824" y="2779776"/>
            <a:ext cx="7688026" cy="2103140"/>
          </a:xfrm>
          <a:prstGeom prst="rect">
            <a:avLst/>
          </a:prstGeom>
        </p:spPr>
        <p:txBody>
          <a:bodyPr wrap="square">
            <a:spAutoFit/>
          </a:bodyPr>
          <a:lstStyle>
            <a:lvl1pPr marL="0" marR="5080" algn="l">
              <a:lnSpc>
                <a:spcPts val="8240"/>
              </a:lnSpc>
              <a:spcBef>
                <a:spcPts val="0"/>
              </a:spcBef>
              <a:defRPr sz="7200" b="0" i="0" kern="1200" spc="-10" baseline="0">
                <a:solidFill>
                  <a:srgbClr val="010202"/>
                </a:solidFill>
                <a:latin typeface="Arial"/>
                <a:cs typeface="Arial"/>
              </a:defRPr>
            </a:lvl1pPr>
          </a:lstStyle>
          <a:p>
            <a:r>
              <a:rPr lang="en-US"/>
              <a:t>Click to edit Master title style</a:t>
            </a:r>
          </a:p>
        </p:txBody>
      </p:sp>
      <p:sp>
        <p:nvSpPr>
          <p:cNvPr id="4" name="Picture Placeholder 3"/>
          <p:cNvSpPr>
            <a:spLocks noGrp="1"/>
          </p:cNvSpPr>
          <p:nvPr>
            <p:ph type="pic" sz="quarter" idx="12"/>
          </p:nvPr>
        </p:nvSpPr>
        <p:spPr>
          <a:xfrm>
            <a:off x="0" y="612648"/>
            <a:ext cx="10204450" cy="10045827"/>
          </a:xfrm>
        </p:spPr>
        <p:txBody>
          <a:bodyPr>
            <a:normAutofit/>
          </a:bodyPr>
          <a:lstStyle/>
          <a:p>
            <a:pPr lvl="0"/>
            <a:r>
              <a:rPr lang="en-US" noProof="0"/>
              <a:t>Click icon to add picture</a:t>
            </a:r>
          </a:p>
        </p:txBody>
      </p:sp>
      <p:sp>
        <p:nvSpPr>
          <p:cNvPr id="5" name="Picture Placeholder 4"/>
          <p:cNvSpPr>
            <a:spLocks noGrp="1"/>
          </p:cNvSpPr>
          <p:nvPr>
            <p:ph type="pic" sz="quarter" idx="15"/>
          </p:nvPr>
        </p:nvSpPr>
        <p:spPr>
          <a:xfrm>
            <a:off x="11804650" y="1258888"/>
            <a:ext cx="1219200" cy="1219200"/>
          </a:xfrm>
        </p:spPr>
        <p:txBody>
          <a:bodyPr>
            <a:normAutofit/>
          </a:bodyPr>
          <a:lstStyle/>
          <a:p>
            <a:pPr lvl="0"/>
            <a:r>
              <a:rPr lang="en-US" noProof="0"/>
              <a:t>Click icon to add picture</a:t>
            </a:r>
          </a:p>
        </p:txBody>
      </p:sp>
    </p:spTree>
    <p:extLst>
      <p:ext uri="{BB962C8B-B14F-4D97-AF65-F5344CB8AC3E}">
        <p14:creationId xmlns:p14="http://schemas.microsoft.com/office/powerpoint/2010/main" val="18884833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 AES Section">
    <p:spTree>
      <p:nvGrpSpPr>
        <p:cNvPr id="1" name=""/>
        <p:cNvGrpSpPr/>
        <p:nvPr/>
      </p:nvGrpSpPr>
      <p:grpSpPr>
        <a:xfrm>
          <a:off x="0" y="0"/>
          <a:ext cx="0" cy="0"/>
          <a:chOff x="0" y="0"/>
          <a:chExt cx="0" cy="0"/>
        </a:xfrm>
      </p:grpSpPr>
      <p:pic>
        <p:nvPicPr>
          <p:cNvPr id="5" name="Picture 3" descr="A picture containing wheel&#10;&#10;Description automatically generated">
            <a:extLst>
              <a:ext uri="{FF2B5EF4-FFF2-40B4-BE49-F238E27FC236}">
                <a16:creationId xmlns:a16="http://schemas.microsoft.com/office/drawing/2014/main" id="{5E18BAB0-F3C1-D84C-B08D-ACAF32C5C4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ject 7">
            <a:extLst>
              <a:ext uri="{FF2B5EF4-FFF2-40B4-BE49-F238E27FC236}">
                <a16:creationId xmlns:a16="http://schemas.microsoft.com/office/drawing/2014/main" id="{FB65D0E6-AB2B-1C4B-B3FB-E7C78137D49E}"/>
              </a:ext>
            </a:extLst>
          </p:cNvPr>
          <p:cNvSpPr>
            <a:spLocks/>
          </p:cNvSpPr>
          <p:nvPr/>
        </p:nvSpPr>
        <p:spPr bwMode="auto">
          <a:xfrm>
            <a:off x="18896013" y="10537825"/>
            <a:ext cx="58737" cy="0"/>
          </a:xfrm>
          <a:custGeom>
            <a:avLst/>
            <a:gdLst>
              <a:gd name="T0" fmla="*/ 58586 w 59690"/>
              <a:gd name="T1" fmla="*/ 0 w 59690"/>
              <a:gd name="T2" fmla="*/ 58586 w 59690"/>
              <a:gd name="T3" fmla="*/ 0 60000 65536"/>
              <a:gd name="T4" fmla="*/ 0 60000 65536"/>
              <a:gd name="T5" fmla="*/ 0 60000 65536"/>
            </a:gdLst>
            <a:ahLst/>
            <a:cxnLst>
              <a:cxn ang="T3">
                <a:pos x="T0" y="0"/>
              </a:cxn>
              <a:cxn ang="T4">
                <a:pos x="T1" y="0"/>
              </a:cxn>
              <a:cxn ang="T5">
                <a:pos x="T2" y="0"/>
              </a:cxn>
            </a:cxnLst>
            <a:rect l="0" t="0" r="r" b="b"/>
            <a:pathLst>
              <a:path w="59690">
                <a:moveTo>
                  <a:pt x="59537" y="0"/>
                </a:moveTo>
                <a:lnTo>
                  <a:pt x="0" y="0"/>
                </a:lnTo>
                <a:lnTo>
                  <a:pt x="59537" y="0"/>
                </a:lnTo>
                <a:close/>
              </a:path>
            </a:pathLst>
          </a:custGeom>
          <a:solidFill>
            <a:srgbClr val="8471B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7" name="object 8">
            <a:extLst>
              <a:ext uri="{FF2B5EF4-FFF2-40B4-BE49-F238E27FC236}">
                <a16:creationId xmlns:a16="http://schemas.microsoft.com/office/drawing/2014/main" id="{D33BEF19-2E4F-114D-B4A2-2EF3F0EE796C}"/>
              </a:ext>
            </a:extLst>
          </p:cNvPr>
          <p:cNvSpPr>
            <a:spLocks/>
          </p:cNvSpPr>
          <p:nvPr/>
        </p:nvSpPr>
        <p:spPr bwMode="auto">
          <a:xfrm>
            <a:off x="18896013" y="10537825"/>
            <a:ext cx="58737" cy="0"/>
          </a:xfrm>
          <a:custGeom>
            <a:avLst/>
            <a:gdLst>
              <a:gd name="T0" fmla="*/ 58586 w 59690"/>
              <a:gd name="T1" fmla="*/ 0 w 59690"/>
              <a:gd name="T2" fmla="*/ 58586 w 59690"/>
              <a:gd name="T3" fmla="*/ 0 60000 65536"/>
              <a:gd name="T4" fmla="*/ 0 60000 65536"/>
              <a:gd name="T5" fmla="*/ 0 60000 65536"/>
            </a:gdLst>
            <a:ahLst/>
            <a:cxnLst>
              <a:cxn ang="T3">
                <a:pos x="T0" y="0"/>
              </a:cxn>
              <a:cxn ang="T4">
                <a:pos x="T1" y="0"/>
              </a:cxn>
              <a:cxn ang="T5">
                <a:pos x="T2" y="0"/>
              </a:cxn>
            </a:cxnLst>
            <a:rect l="0" t="0" r="r" b="b"/>
            <a:pathLst>
              <a:path w="59690">
                <a:moveTo>
                  <a:pt x="59537" y="0"/>
                </a:moveTo>
                <a:lnTo>
                  <a:pt x="0" y="0"/>
                </a:lnTo>
                <a:lnTo>
                  <a:pt x="59537" y="0"/>
                </a:lnTo>
                <a:close/>
              </a:path>
            </a:pathLst>
          </a:custGeom>
          <a:solidFill>
            <a:srgbClr val="8471B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8" name="Text Placeholder 7"/>
          <p:cNvSpPr>
            <a:spLocks noGrp="1"/>
          </p:cNvSpPr>
          <p:nvPr>
            <p:ph type="body" sz="quarter" idx="10"/>
          </p:nvPr>
        </p:nvSpPr>
        <p:spPr>
          <a:xfrm>
            <a:off x="612648" y="3401568"/>
            <a:ext cx="18882360" cy="6801862"/>
          </a:xfrm>
        </p:spPr>
        <p:txBody>
          <a:bodyPr/>
          <a:lstStyle>
            <a:lvl1pPr marL="0" marR="5080">
              <a:lnSpc>
                <a:spcPts val="8620"/>
              </a:lnSpc>
              <a:spcBef>
                <a:spcPts val="0"/>
              </a:spcBef>
              <a:defRPr sz="7200" kern="1200" spc="-10" baseline="0">
                <a:solidFill>
                  <a:schemeClr val="tx1"/>
                </a:solidFill>
                <a:latin typeface="Arial" charset="0"/>
                <a:ea typeface="Arial" charset="0"/>
                <a:cs typeface="Arial" charset="0"/>
              </a:defRPr>
            </a:lvl1pPr>
          </a:lstStyle>
          <a:p>
            <a:pPr lvl="0"/>
            <a:r>
              <a:rPr lang="en-US"/>
              <a:t>Click to edit Master text styles</a:t>
            </a:r>
          </a:p>
        </p:txBody>
      </p:sp>
      <p:sp>
        <p:nvSpPr>
          <p:cNvPr id="2" name="Holder 2"/>
          <p:cNvSpPr>
            <a:spLocks noGrp="1"/>
          </p:cNvSpPr>
          <p:nvPr>
            <p:ph type="ctrTitle" hasCustomPrompt="1"/>
          </p:nvPr>
        </p:nvSpPr>
        <p:spPr>
          <a:xfrm>
            <a:off x="612648" y="694944"/>
            <a:ext cx="18878804" cy="2215991"/>
          </a:xfrm>
          <a:prstGeom prst="rect">
            <a:avLst/>
          </a:prstGeom>
        </p:spPr>
        <p:txBody>
          <a:bodyPr wrap="square" anchor="t">
            <a:spAutoFit/>
          </a:bodyPr>
          <a:lstStyle>
            <a:lvl1pPr marL="0" marR="5080" algn="l">
              <a:lnSpc>
                <a:spcPct val="100000"/>
              </a:lnSpc>
              <a:spcBef>
                <a:spcPts val="0"/>
              </a:spcBef>
              <a:defRPr sz="14400" b="0" i="0" kern="1200" spc="-10" baseline="0">
                <a:solidFill>
                  <a:srgbClr val="010202"/>
                </a:solidFill>
                <a:latin typeface="Arial"/>
                <a:cs typeface="Arial"/>
              </a:defRPr>
            </a:lvl1pPr>
          </a:lstStyle>
          <a:p>
            <a:r>
              <a:rPr lang="en-US"/>
              <a:t>Header Copy</a:t>
            </a:r>
          </a:p>
        </p:txBody>
      </p:sp>
      <p:sp>
        <p:nvSpPr>
          <p:cNvPr id="9" name="Holder 6">
            <a:extLst>
              <a:ext uri="{FF2B5EF4-FFF2-40B4-BE49-F238E27FC236}">
                <a16:creationId xmlns:a16="http://schemas.microsoft.com/office/drawing/2014/main" id="{D898A10A-2898-1045-A54B-276CEF3D4ADA}"/>
              </a:ext>
            </a:extLst>
          </p:cNvPr>
          <p:cNvSpPr>
            <a:spLocks noGrp="1"/>
          </p:cNvSpPr>
          <p:nvPr>
            <p:ph type="sldNum" sz="quarter" idx="12"/>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6810A92D-4DFF-6A45-9EE7-795EE0271AD1}" type="slidenum">
              <a:rPr lang="en-US" altLang="en-US"/>
              <a:pPr/>
              <a:t>‹#›</a:t>
            </a:fld>
            <a:endParaRPr lang="en-US" altLang="en-US"/>
          </a:p>
        </p:txBody>
      </p:sp>
      <p:sp>
        <p:nvSpPr>
          <p:cNvPr id="10" name="Text Placeholder 3">
            <a:extLst>
              <a:ext uri="{FF2B5EF4-FFF2-40B4-BE49-F238E27FC236}">
                <a16:creationId xmlns:a16="http://schemas.microsoft.com/office/drawing/2014/main" id="{0323E482-239F-E94C-B454-0F7845850BFA}"/>
              </a:ext>
            </a:extLst>
          </p:cNvPr>
          <p:cNvSpPr>
            <a:spLocks noGrp="1"/>
          </p:cNvSpPr>
          <p:nvPr>
            <p:ph type="body" sz="quarter" idx="11"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37687669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 AES Section">
    <p:bg>
      <p:bgPr>
        <a:solidFill>
          <a:srgbClr val="F5F5F5"/>
        </a:solidFill>
        <a:effectLst/>
      </p:bgPr>
    </p:bg>
    <p:spTree>
      <p:nvGrpSpPr>
        <p:cNvPr id="1" name=""/>
        <p:cNvGrpSpPr/>
        <p:nvPr/>
      </p:nvGrpSpPr>
      <p:grpSpPr>
        <a:xfrm>
          <a:off x="0" y="0"/>
          <a:ext cx="0" cy="0"/>
          <a:chOff x="0" y="0"/>
          <a:chExt cx="0" cy="0"/>
        </a:xfrm>
      </p:grpSpPr>
      <p:pic>
        <p:nvPicPr>
          <p:cNvPr id="5" name="Picture 3" descr="A picture containing wheel&#10;&#10;Description automatically generated">
            <a:extLst>
              <a:ext uri="{FF2B5EF4-FFF2-40B4-BE49-F238E27FC236}">
                <a16:creationId xmlns:a16="http://schemas.microsoft.com/office/drawing/2014/main" id="{5E18BAB0-F3C1-D84C-B08D-ACAF32C5C4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ject 7">
            <a:extLst>
              <a:ext uri="{FF2B5EF4-FFF2-40B4-BE49-F238E27FC236}">
                <a16:creationId xmlns:a16="http://schemas.microsoft.com/office/drawing/2014/main" id="{FB65D0E6-AB2B-1C4B-B3FB-E7C78137D49E}"/>
              </a:ext>
            </a:extLst>
          </p:cNvPr>
          <p:cNvSpPr>
            <a:spLocks/>
          </p:cNvSpPr>
          <p:nvPr/>
        </p:nvSpPr>
        <p:spPr bwMode="auto">
          <a:xfrm>
            <a:off x="18896013" y="10537825"/>
            <a:ext cx="58737" cy="0"/>
          </a:xfrm>
          <a:custGeom>
            <a:avLst/>
            <a:gdLst>
              <a:gd name="T0" fmla="*/ 58586 w 59690"/>
              <a:gd name="T1" fmla="*/ 0 w 59690"/>
              <a:gd name="T2" fmla="*/ 58586 w 59690"/>
              <a:gd name="T3" fmla="*/ 0 60000 65536"/>
              <a:gd name="T4" fmla="*/ 0 60000 65536"/>
              <a:gd name="T5" fmla="*/ 0 60000 65536"/>
            </a:gdLst>
            <a:ahLst/>
            <a:cxnLst>
              <a:cxn ang="T3">
                <a:pos x="T0" y="0"/>
              </a:cxn>
              <a:cxn ang="T4">
                <a:pos x="T1" y="0"/>
              </a:cxn>
              <a:cxn ang="T5">
                <a:pos x="T2" y="0"/>
              </a:cxn>
            </a:cxnLst>
            <a:rect l="0" t="0" r="r" b="b"/>
            <a:pathLst>
              <a:path w="59690">
                <a:moveTo>
                  <a:pt x="59537" y="0"/>
                </a:moveTo>
                <a:lnTo>
                  <a:pt x="0" y="0"/>
                </a:lnTo>
                <a:lnTo>
                  <a:pt x="59537" y="0"/>
                </a:lnTo>
                <a:close/>
              </a:path>
            </a:pathLst>
          </a:custGeom>
          <a:solidFill>
            <a:srgbClr val="8471B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7" name="object 8">
            <a:extLst>
              <a:ext uri="{FF2B5EF4-FFF2-40B4-BE49-F238E27FC236}">
                <a16:creationId xmlns:a16="http://schemas.microsoft.com/office/drawing/2014/main" id="{D33BEF19-2E4F-114D-B4A2-2EF3F0EE796C}"/>
              </a:ext>
            </a:extLst>
          </p:cNvPr>
          <p:cNvSpPr>
            <a:spLocks/>
          </p:cNvSpPr>
          <p:nvPr/>
        </p:nvSpPr>
        <p:spPr bwMode="auto">
          <a:xfrm>
            <a:off x="18896013" y="10537825"/>
            <a:ext cx="58737" cy="0"/>
          </a:xfrm>
          <a:custGeom>
            <a:avLst/>
            <a:gdLst>
              <a:gd name="T0" fmla="*/ 58586 w 59690"/>
              <a:gd name="T1" fmla="*/ 0 w 59690"/>
              <a:gd name="T2" fmla="*/ 58586 w 59690"/>
              <a:gd name="T3" fmla="*/ 0 60000 65536"/>
              <a:gd name="T4" fmla="*/ 0 60000 65536"/>
              <a:gd name="T5" fmla="*/ 0 60000 65536"/>
            </a:gdLst>
            <a:ahLst/>
            <a:cxnLst>
              <a:cxn ang="T3">
                <a:pos x="T0" y="0"/>
              </a:cxn>
              <a:cxn ang="T4">
                <a:pos x="T1" y="0"/>
              </a:cxn>
              <a:cxn ang="T5">
                <a:pos x="T2" y="0"/>
              </a:cxn>
            </a:cxnLst>
            <a:rect l="0" t="0" r="r" b="b"/>
            <a:pathLst>
              <a:path w="59690">
                <a:moveTo>
                  <a:pt x="59537" y="0"/>
                </a:moveTo>
                <a:lnTo>
                  <a:pt x="0" y="0"/>
                </a:lnTo>
                <a:lnTo>
                  <a:pt x="59537" y="0"/>
                </a:lnTo>
                <a:close/>
              </a:path>
            </a:pathLst>
          </a:custGeom>
          <a:solidFill>
            <a:srgbClr val="8471B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8" name="Text Placeholder 7"/>
          <p:cNvSpPr>
            <a:spLocks noGrp="1"/>
          </p:cNvSpPr>
          <p:nvPr>
            <p:ph type="body" sz="quarter" idx="10"/>
          </p:nvPr>
        </p:nvSpPr>
        <p:spPr>
          <a:xfrm>
            <a:off x="612648" y="3401568"/>
            <a:ext cx="18882360" cy="6801862"/>
          </a:xfrm>
        </p:spPr>
        <p:txBody>
          <a:bodyPr/>
          <a:lstStyle>
            <a:lvl1pPr marL="0" marR="5080">
              <a:lnSpc>
                <a:spcPts val="8620"/>
              </a:lnSpc>
              <a:spcBef>
                <a:spcPts val="0"/>
              </a:spcBef>
              <a:defRPr sz="7200" kern="1200" spc="-10" baseline="0">
                <a:solidFill>
                  <a:schemeClr val="tx1"/>
                </a:solidFill>
                <a:latin typeface="Arial" charset="0"/>
                <a:ea typeface="Arial" charset="0"/>
                <a:cs typeface="Arial" charset="0"/>
              </a:defRPr>
            </a:lvl1pPr>
          </a:lstStyle>
          <a:p>
            <a:pPr lvl="0"/>
            <a:r>
              <a:rPr lang="en-US"/>
              <a:t>Click to edit Master text styles</a:t>
            </a:r>
          </a:p>
        </p:txBody>
      </p:sp>
      <p:sp>
        <p:nvSpPr>
          <p:cNvPr id="2" name="Holder 2"/>
          <p:cNvSpPr>
            <a:spLocks noGrp="1"/>
          </p:cNvSpPr>
          <p:nvPr>
            <p:ph type="ctrTitle" hasCustomPrompt="1"/>
          </p:nvPr>
        </p:nvSpPr>
        <p:spPr>
          <a:xfrm>
            <a:off x="612648" y="694944"/>
            <a:ext cx="18878804" cy="2215991"/>
          </a:xfrm>
          <a:prstGeom prst="rect">
            <a:avLst/>
          </a:prstGeom>
        </p:spPr>
        <p:txBody>
          <a:bodyPr wrap="square" anchor="t">
            <a:spAutoFit/>
          </a:bodyPr>
          <a:lstStyle>
            <a:lvl1pPr marL="0" marR="5080" algn="l">
              <a:lnSpc>
                <a:spcPct val="100000"/>
              </a:lnSpc>
              <a:spcBef>
                <a:spcPts val="0"/>
              </a:spcBef>
              <a:defRPr sz="14400" b="0" i="0" kern="1200" spc="-10" baseline="0">
                <a:solidFill>
                  <a:srgbClr val="010202"/>
                </a:solidFill>
                <a:latin typeface="Arial"/>
                <a:cs typeface="Arial"/>
              </a:defRPr>
            </a:lvl1pPr>
          </a:lstStyle>
          <a:p>
            <a:r>
              <a:rPr lang="en-US"/>
              <a:t>Header Copy</a:t>
            </a:r>
          </a:p>
        </p:txBody>
      </p:sp>
      <p:sp>
        <p:nvSpPr>
          <p:cNvPr id="9" name="Holder 6">
            <a:extLst>
              <a:ext uri="{FF2B5EF4-FFF2-40B4-BE49-F238E27FC236}">
                <a16:creationId xmlns:a16="http://schemas.microsoft.com/office/drawing/2014/main" id="{D898A10A-2898-1045-A54B-276CEF3D4ADA}"/>
              </a:ext>
            </a:extLst>
          </p:cNvPr>
          <p:cNvSpPr>
            <a:spLocks noGrp="1"/>
          </p:cNvSpPr>
          <p:nvPr>
            <p:ph type="sldNum" sz="quarter" idx="12"/>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6810A92D-4DFF-6A45-9EE7-795EE0271AD1}" type="slidenum">
              <a:rPr lang="en-US" altLang="en-US"/>
              <a:pPr/>
              <a:t>‹#›</a:t>
            </a:fld>
            <a:endParaRPr lang="en-US" altLang="en-US"/>
          </a:p>
        </p:txBody>
      </p:sp>
      <p:sp>
        <p:nvSpPr>
          <p:cNvPr id="10" name="Text Placeholder 3">
            <a:extLst>
              <a:ext uri="{FF2B5EF4-FFF2-40B4-BE49-F238E27FC236}">
                <a16:creationId xmlns:a16="http://schemas.microsoft.com/office/drawing/2014/main" id="{0323E482-239F-E94C-B454-0F7845850BFA}"/>
              </a:ext>
            </a:extLst>
          </p:cNvPr>
          <p:cNvSpPr>
            <a:spLocks noGrp="1"/>
          </p:cNvSpPr>
          <p:nvPr>
            <p:ph type="body" sz="quarter" idx="11"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32221133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 AES Section">
    <p:spTree>
      <p:nvGrpSpPr>
        <p:cNvPr id="1" name=""/>
        <p:cNvGrpSpPr/>
        <p:nvPr/>
      </p:nvGrpSpPr>
      <p:grpSpPr>
        <a:xfrm>
          <a:off x="0" y="0"/>
          <a:ext cx="0" cy="0"/>
          <a:chOff x="0" y="0"/>
          <a:chExt cx="0" cy="0"/>
        </a:xfrm>
      </p:grpSpPr>
      <p:pic>
        <p:nvPicPr>
          <p:cNvPr id="5" name="Picture 3" descr="A picture containing wheel&#10;&#10;Description automatically generated">
            <a:extLst>
              <a:ext uri="{FF2B5EF4-FFF2-40B4-BE49-F238E27FC236}">
                <a16:creationId xmlns:a16="http://schemas.microsoft.com/office/drawing/2014/main" id="{DF0B5CF4-F4D8-E346-9646-05ACD7DFA3B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0B78F6BD-B5CC-904F-8C8E-B5A3A88B9C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775" y="2478088"/>
            <a:ext cx="18845213"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older 2"/>
          <p:cNvSpPr>
            <a:spLocks noGrp="1"/>
          </p:cNvSpPr>
          <p:nvPr>
            <p:ph type="ctrTitle"/>
          </p:nvPr>
        </p:nvSpPr>
        <p:spPr>
          <a:xfrm>
            <a:off x="612648" y="950976"/>
            <a:ext cx="17288002" cy="1107996"/>
          </a:xfrm>
          <a:prstGeom prst="rect">
            <a:avLst/>
          </a:prstGeom>
        </p:spPr>
        <p:txBody>
          <a:bodyPr anchor="t">
            <a:spAutoFit/>
          </a:bodyPr>
          <a:lstStyle>
            <a:lvl1pPr marL="0" marR="5080" algn="l">
              <a:lnSpc>
                <a:spcPct val="100000"/>
              </a:lnSpc>
              <a:spcBef>
                <a:spcPts val="0"/>
              </a:spcBef>
              <a:defRPr sz="7200" b="0" i="0" kern="1200" spc="-10" baseline="0">
                <a:solidFill>
                  <a:srgbClr val="010202"/>
                </a:solidFill>
                <a:latin typeface="Arial"/>
                <a:cs typeface="Arial"/>
              </a:defRPr>
            </a:lvl1pPr>
          </a:lstStyle>
          <a:p>
            <a:r>
              <a:rPr lang="en-US"/>
              <a:t>Click to edit Master title style</a:t>
            </a:r>
          </a:p>
        </p:txBody>
      </p:sp>
      <p:sp>
        <p:nvSpPr>
          <p:cNvPr id="4" name="Text Placeholder 3"/>
          <p:cNvSpPr>
            <a:spLocks noGrp="1"/>
          </p:cNvSpPr>
          <p:nvPr>
            <p:ph type="body" sz="quarter" idx="10"/>
          </p:nvPr>
        </p:nvSpPr>
        <p:spPr>
          <a:xfrm>
            <a:off x="612648" y="3095641"/>
            <a:ext cx="18888202" cy="6081713"/>
          </a:xfrm>
        </p:spPr>
        <p:txBody>
          <a:bodyPr tIns="0"/>
          <a:lstStyle>
            <a:lvl1pPr marL="0" marR="0" indent="0" defTabSz="914400" eaLnBrk="1" fontAlgn="auto" latinLnBrk="0" hangingPunct="1">
              <a:lnSpc>
                <a:spcPct val="100000"/>
              </a:lnSpc>
              <a:spcBef>
                <a:spcPts val="0"/>
              </a:spcBef>
              <a:spcAft>
                <a:spcPts val="0"/>
              </a:spcAft>
              <a:buClrTx/>
              <a:buSzTx/>
              <a:buFontTx/>
              <a:buNone/>
              <a:tabLst/>
              <a:defRPr sz="14400" kern="1200" spc="-10" baseline="0">
                <a:latin typeface="Arial" charset="0"/>
                <a:ea typeface="Arial" charset="0"/>
                <a:cs typeface="Arial" charset="0"/>
              </a:defRPr>
            </a:lvl1pPr>
            <a:lvl2pPr>
              <a:defRPr sz="15650">
                <a:latin typeface="Arial" charset="0"/>
                <a:ea typeface="Arial" charset="0"/>
                <a:cs typeface="Arial" charset="0"/>
              </a:defRPr>
            </a:lvl2pPr>
            <a:lvl3pPr>
              <a:defRPr sz="15650">
                <a:latin typeface="Arial" charset="0"/>
                <a:ea typeface="Arial" charset="0"/>
                <a:cs typeface="Arial" charset="0"/>
              </a:defRPr>
            </a:lvl3pPr>
            <a:lvl4pPr>
              <a:defRPr sz="15650">
                <a:latin typeface="Arial" charset="0"/>
                <a:ea typeface="Arial" charset="0"/>
                <a:cs typeface="Arial" charset="0"/>
              </a:defRPr>
            </a:lvl4pPr>
            <a:lvl5pPr>
              <a:defRPr sz="15650">
                <a:latin typeface="Arial" charset="0"/>
                <a:ea typeface="Arial" charset="0"/>
                <a:cs typeface="Arial" charset="0"/>
              </a:defRPr>
            </a:lvl5pPr>
          </a:lstStyle>
          <a:p>
            <a:pPr lvl="0"/>
            <a:r>
              <a:rPr lang="en-US"/>
              <a:t>Click to edit Master text styles</a:t>
            </a:r>
          </a:p>
        </p:txBody>
      </p:sp>
      <p:sp>
        <p:nvSpPr>
          <p:cNvPr id="7" name="Holder 6">
            <a:extLst>
              <a:ext uri="{FF2B5EF4-FFF2-40B4-BE49-F238E27FC236}">
                <a16:creationId xmlns:a16="http://schemas.microsoft.com/office/drawing/2014/main" id="{593940E8-723B-1C4E-A6C8-6714D4705D0E}"/>
              </a:ext>
            </a:extLst>
          </p:cNvPr>
          <p:cNvSpPr>
            <a:spLocks noGrp="1"/>
          </p:cNvSpPr>
          <p:nvPr>
            <p:ph type="sldNum" sz="quarter" idx="12"/>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E902D98C-76AD-7348-B2FB-E43B05BD2DCF}" type="slidenum">
              <a:rPr lang="en-US" altLang="en-US"/>
              <a:pPr/>
              <a:t>‹#›</a:t>
            </a:fld>
            <a:endParaRPr lang="en-US" altLang="en-US"/>
          </a:p>
        </p:txBody>
      </p:sp>
      <p:sp>
        <p:nvSpPr>
          <p:cNvPr id="8" name="Text Placeholder 3">
            <a:extLst>
              <a:ext uri="{FF2B5EF4-FFF2-40B4-BE49-F238E27FC236}">
                <a16:creationId xmlns:a16="http://schemas.microsoft.com/office/drawing/2014/main" id="{C10A6F2B-7906-AC42-84D6-D2CE2106B069}"/>
              </a:ext>
            </a:extLst>
          </p:cNvPr>
          <p:cNvSpPr>
            <a:spLocks noGrp="1"/>
          </p:cNvSpPr>
          <p:nvPr>
            <p:ph type="body" sz="quarter" idx="11"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6011989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 AES Text">
    <p:spTree>
      <p:nvGrpSpPr>
        <p:cNvPr id="1" name=""/>
        <p:cNvGrpSpPr/>
        <p:nvPr/>
      </p:nvGrpSpPr>
      <p:grpSpPr>
        <a:xfrm>
          <a:off x="0" y="0"/>
          <a:ext cx="0" cy="0"/>
          <a:chOff x="0" y="0"/>
          <a:chExt cx="0" cy="0"/>
        </a:xfrm>
      </p:grpSpPr>
      <p:pic>
        <p:nvPicPr>
          <p:cNvPr id="6" name="Picture 4" descr="A picture containing wheel&#10;&#10;Description automatically generated">
            <a:extLst>
              <a:ext uri="{FF2B5EF4-FFF2-40B4-BE49-F238E27FC236}">
                <a16:creationId xmlns:a16="http://schemas.microsoft.com/office/drawing/2014/main" id="{94C951AA-9F6D-1440-985B-222C56784B2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0"/>
          </p:nvPr>
        </p:nvSpPr>
        <p:spPr>
          <a:xfrm>
            <a:off x="612648" y="701676"/>
            <a:ext cx="17288002" cy="9639300"/>
          </a:xfrm>
        </p:spPr>
        <p:txBody>
          <a:bodyPr tIns="411480">
            <a:normAutofit/>
          </a:bodyPr>
          <a:lstStyle>
            <a:lvl1pPr marL="12700" marR="5080" indent="1835785" defTabSz="914400" eaLnBrk="1" fontAlgn="auto" latinLnBrk="0" hangingPunct="1">
              <a:lnSpc>
                <a:spcPct val="100000"/>
              </a:lnSpc>
              <a:spcBef>
                <a:spcPts val="3229"/>
              </a:spcBef>
              <a:spcAft>
                <a:spcPts val="0"/>
              </a:spcAft>
              <a:buClrTx/>
              <a:buSzTx/>
              <a:buFontTx/>
              <a:buNone/>
              <a:tabLst/>
              <a:defRPr sz="14400" kern="1200" spc="-10" baseline="0">
                <a:latin typeface="Arial" charset="0"/>
                <a:ea typeface="Arial" charset="0"/>
                <a:cs typeface="Arial" charset="0"/>
              </a:defRPr>
            </a:lvl1pPr>
            <a:lvl2pPr>
              <a:defRPr sz="15650">
                <a:latin typeface="Arial" charset="0"/>
                <a:ea typeface="Arial" charset="0"/>
                <a:cs typeface="Arial" charset="0"/>
              </a:defRPr>
            </a:lvl2pPr>
            <a:lvl3pPr>
              <a:defRPr sz="15650">
                <a:latin typeface="Arial" charset="0"/>
                <a:ea typeface="Arial" charset="0"/>
                <a:cs typeface="Arial" charset="0"/>
              </a:defRPr>
            </a:lvl3pPr>
            <a:lvl4pPr>
              <a:defRPr sz="15650">
                <a:latin typeface="Arial" charset="0"/>
                <a:ea typeface="Arial" charset="0"/>
                <a:cs typeface="Arial" charset="0"/>
              </a:defRPr>
            </a:lvl4pPr>
            <a:lvl5pPr>
              <a:defRPr sz="15650">
                <a:latin typeface="Arial" charset="0"/>
                <a:ea typeface="Arial" charset="0"/>
                <a:cs typeface="Arial" charset="0"/>
              </a:defRPr>
            </a:lvl5pPr>
          </a:lstStyle>
          <a:p>
            <a:pPr lvl="0"/>
            <a:r>
              <a:rPr lang="en-US"/>
              <a:t>Click to edit Master text styles</a:t>
            </a:r>
          </a:p>
        </p:txBody>
      </p:sp>
      <p:sp>
        <p:nvSpPr>
          <p:cNvPr id="8" name="Holder 6">
            <a:extLst>
              <a:ext uri="{FF2B5EF4-FFF2-40B4-BE49-F238E27FC236}">
                <a16:creationId xmlns:a16="http://schemas.microsoft.com/office/drawing/2014/main" id="{44D7F434-02C9-CA43-BF8D-9A879C875E06}"/>
              </a:ext>
            </a:extLst>
          </p:cNvPr>
          <p:cNvSpPr>
            <a:spLocks noGrp="1"/>
          </p:cNvSpPr>
          <p:nvPr>
            <p:ph type="sldNum" sz="quarter" idx="12"/>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F5C59606-A346-0444-AA3C-1614891AAB91}" type="slidenum">
              <a:rPr lang="en-US" altLang="en-US"/>
              <a:pPr/>
              <a:t>‹#›</a:t>
            </a:fld>
            <a:endParaRPr lang="en-US" altLang="en-US"/>
          </a:p>
        </p:txBody>
      </p:sp>
      <p:sp>
        <p:nvSpPr>
          <p:cNvPr id="3" name="Picture Placeholder 2">
            <a:extLst>
              <a:ext uri="{FF2B5EF4-FFF2-40B4-BE49-F238E27FC236}">
                <a16:creationId xmlns:a16="http://schemas.microsoft.com/office/drawing/2014/main" id="{BD6D4281-87AA-0C47-8BB9-BCDED1DBC5DA}"/>
              </a:ext>
            </a:extLst>
          </p:cNvPr>
          <p:cNvSpPr>
            <a:spLocks noGrp="1"/>
          </p:cNvSpPr>
          <p:nvPr>
            <p:ph type="pic" sz="quarter" idx="13"/>
          </p:nvPr>
        </p:nvSpPr>
        <p:spPr>
          <a:xfrm>
            <a:off x="603250" y="1539875"/>
            <a:ext cx="1371600" cy="1371600"/>
          </a:xfrm>
        </p:spPr>
        <p:txBody>
          <a:bodyPr/>
          <a:lstStyle/>
          <a:p>
            <a:endParaRPr lang="en-US"/>
          </a:p>
        </p:txBody>
      </p:sp>
      <p:sp>
        <p:nvSpPr>
          <p:cNvPr id="11" name="Picture Placeholder 2">
            <a:extLst>
              <a:ext uri="{FF2B5EF4-FFF2-40B4-BE49-F238E27FC236}">
                <a16:creationId xmlns:a16="http://schemas.microsoft.com/office/drawing/2014/main" id="{F1E23199-4F39-C44C-9996-B02FC3D665B6}"/>
              </a:ext>
            </a:extLst>
          </p:cNvPr>
          <p:cNvSpPr>
            <a:spLocks noGrp="1"/>
          </p:cNvSpPr>
          <p:nvPr>
            <p:ph type="pic" sz="quarter" idx="14"/>
          </p:nvPr>
        </p:nvSpPr>
        <p:spPr>
          <a:xfrm>
            <a:off x="15538450" y="3749675"/>
            <a:ext cx="1371600" cy="1371600"/>
          </a:xfrm>
        </p:spPr>
        <p:txBody>
          <a:bodyPr/>
          <a:lstStyle/>
          <a:p>
            <a:endParaRPr lang="en-US"/>
          </a:p>
        </p:txBody>
      </p:sp>
      <p:sp>
        <p:nvSpPr>
          <p:cNvPr id="9" name="Text Placeholder 3">
            <a:extLst>
              <a:ext uri="{FF2B5EF4-FFF2-40B4-BE49-F238E27FC236}">
                <a16:creationId xmlns:a16="http://schemas.microsoft.com/office/drawing/2014/main" id="{1D94899D-B080-D445-AEDF-9B8237908A3B}"/>
              </a:ext>
            </a:extLst>
          </p:cNvPr>
          <p:cNvSpPr>
            <a:spLocks noGrp="1"/>
          </p:cNvSpPr>
          <p:nvPr>
            <p:ph type="body" sz="quarter" idx="11"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1046002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ES Thank You">
    <p:spTree>
      <p:nvGrpSpPr>
        <p:cNvPr id="1" name=""/>
        <p:cNvGrpSpPr/>
        <p:nvPr/>
      </p:nvGrpSpPr>
      <p:grpSpPr>
        <a:xfrm>
          <a:off x="0" y="0"/>
          <a:ext cx="0" cy="0"/>
          <a:chOff x="0" y="0"/>
          <a:chExt cx="0" cy="0"/>
        </a:xfrm>
      </p:grpSpPr>
      <p:pic>
        <p:nvPicPr>
          <p:cNvPr id="4" name="Picture 3" descr="A picture containing wheel&#10;&#10;Description automatically generated">
            <a:extLst>
              <a:ext uri="{FF2B5EF4-FFF2-40B4-BE49-F238E27FC236}">
                <a16:creationId xmlns:a16="http://schemas.microsoft.com/office/drawing/2014/main" id="{A1EC0A22-9EC3-F743-8F85-98FCBFE6FB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older 2"/>
          <p:cNvSpPr>
            <a:spLocks noGrp="1"/>
          </p:cNvSpPr>
          <p:nvPr>
            <p:ph type="ctrTitle"/>
          </p:nvPr>
        </p:nvSpPr>
        <p:spPr>
          <a:xfrm>
            <a:off x="612648" y="704088"/>
            <a:ext cx="18881852" cy="4450449"/>
          </a:xfrm>
          <a:prstGeom prst="rect">
            <a:avLst/>
          </a:prstGeom>
        </p:spPr>
        <p:txBody>
          <a:bodyPr wrap="square" tIns="18288" anchor="t">
            <a:spAutoFit/>
          </a:bodyPr>
          <a:lstStyle>
            <a:lvl1pPr marL="0" marR="5080" algn="l">
              <a:lnSpc>
                <a:spcPct val="100000"/>
              </a:lnSpc>
              <a:spcBef>
                <a:spcPts val="0"/>
              </a:spcBef>
              <a:defRPr sz="14400" b="0" i="0" kern="1200" spc="40" baseline="0">
                <a:solidFill>
                  <a:srgbClr val="010202"/>
                </a:solidFill>
                <a:latin typeface="Arial"/>
                <a:cs typeface="Arial"/>
              </a:defRPr>
            </a:lvl1pPr>
          </a:lstStyle>
          <a:p>
            <a:r>
              <a:rPr lang="en-US"/>
              <a:t>Click to edit Master title style</a:t>
            </a:r>
          </a:p>
        </p:txBody>
      </p:sp>
      <p:sp>
        <p:nvSpPr>
          <p:cNvPr id="5" name="Holder 6">
            <a:extLst>
              <a:ext uri="{FF2B5EF4-FFF2-40B4-BE49-F238E27FC236}">
                <a16:creationId xmlns:a16="http://schemas.microsoft.com/office/drawing/2014/main" id="{C6466333-1474-B440-B422-6BB6BA1731C1}"/>
              </a:ext>
            </a:extLst>
          </p:cNvPr>
          <p:cNvSpPr>
            <a:spLocks noGrp="1"/>
          </p:cNvSpPr>
          <p:nvPr>
            <p:ph type="sldNum" sz="quarter" idx="12"/>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779ACDDE-B716-5540-99F6-16937E07ACAE}" type="slidenum">
              <a:rPr lang="en-US" altLang="en-US"/>
              <a:pPr/>
              <a:t>‹#›</a:t>
            </a:fld>
            <a:endParaRPr lang="en-US" altLang="en-US"/>
          </a:p>
        </p:txBody>
      </p:sp>
      <p:sp>
        <p:nvSpPr>
          <p:cNvPr id="6" name="Text Placeholder 3">
            <a:extLst>
              <a:ext uri="{FF2B5EF4-FFF2-40B4-BE49-F238E27FC236}">
                <a16:creationId xmlns:a16="http://schemas.microsoft.com/office/drawing/2014/main" id="{FDFADC37-4782-8F48-A6AA-A89827A26649}"/>
              </a:ext>
            </a:extLst>
          </p:cNvPr>
          <p:cNvSpPr>
            <a:spLocks noGrp="1"/>
          </p:cNvSpPr>
          <p:nvPr>
            <p:ph type="body" sz="quarter" idx="11"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3102757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ES Thank You">
    <p:bg>
      <p:bgPr>
        <a:solidFill>
          <a:srgbClr val="F5F5F5"/>
        </a:solidFill>
        <a:effectLst/>
      </p:bgPr>
    </p:bg>
    <p:spTree>
      <p:nvGrpSpPr>
        <p:cNvPr id="1" name=""/>
        <p:cNvGrpSpPr/>
        <p:nvPr/>
      </p:nvGrpSpPr>
      <p:grpSpPr>
        <a:xfrm>
          <a:off x="0" y="0"/>
          <a:ext cx="0" cy="0"/>
          <a:chOff x="0" y="0"/>
          <a:chExt cx="0" cy="0"/>
        </a:xfrm>
      </p:grpSpPr>
      <p:pic>
        <p:nvPicPr>
          <p:cNvPr id="4" name="Picture 3" descr="A picture containing wheel&#10;&#10;Description automatically generated">
            <a:extLst>
              <a:ext uri="{FF2B5EF4-FFF2-40B4-BE49-F238E27FC236}">
                <a16:creationId xmlns:a16="http://schemas.microsoft.com/office/drawing/2014/main" id="{A1EC0A22-9EC3-F743-8F85-98FCBFE6FB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older 2"/>
          <p:cNvSpPr>
            <a:spLocks noGrp="1"/>
          </p:cNvSpPr>
          <p:nvPr>
            <p:ph type="ctrTitle"/>
          </p:nvPr>
        </p:nvSpPr>
        <p:spPr>
          <a:xfrm>
            <a:off x="612648" y="704088"/>
            <a:ext cx="18881852" cy="4450449"/>
          </a:xfrm>
          <a:prstGeom prst="rect">
            <a:avLst/>
          </a:prstGeom>
        </p:spPr>
        <p:txBody>
          <a:bodyPr wrap="square" tIns="18288" anchor="t">
            <a:spAutoFit/>
          </a:bodyPr>
          <a:lstStyle>
            <a:lvl1pPr marL="0" marR="5080" algn="l">
              <a:lnSpc>
                <a:spcPct val="100000"/>
              </a:lnSpc>
              <a:spcBef>
                <a:spcPts val="0"/>
              </a:spcBef>
              <a:defRPr sz="14400" b="0" i="0" kern="1200" spc="40" baseline="0">
                <a:solidFill>
                  <a:srgbClr val="010202"/>
                </a:solidFill>
                <a:latin typeface="Arial"/>
                <a:cs typeface="Arial"/>
              </a:defRPr>
            </a:lvl1pPr>
          </a:lstStyle>
          <a:p>
            <a:r>
              <a:rPr lang="en-US"/>
              <a:t>Click to edit Master title style</a:t>
            </a:r>
          </a:p>
        </p:txBody>
      </p:sp>
      <p:sp>
        <p:nvSpPr>
          <p:cNvPr id="5" name="Holder 6">
            <a:extLst>
              <a:ext uri="{FF2B5EF4-FFF2-40B4-BE49-F238E27FC236}">
                <a16:creationId xmlns:a16="http://schemas.microsoft.com/office/drawing/2014/main" id="{C6466333-1474-B440-B422-6BB6BA1731C1}"/>
              </a:ext>
            </a:extLst>
          </p:cNvPr>
          <p:cNvSpPr>
            <a:spLocks noGrp="1"/>
          </p:cNvSpPr>
          <p:nvPr>
            <p:ph type="sldNum" sz="quarter" idx="12"/>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779ACDDE-B716-5540-99F6-16937E07ACAE}" type="slidenum">
              <a:rPr lang="en-US" altLang="en-US"/>
              <a:pPr/>
              <a:t>‹#›</a:t>
            </a:fld>
            <a:endParaRPr lang="en-US" altLang="en-US"/>
          </a:p>
        </p:txBody>
      </p:sp>
      <p:sp>
        <p:nvSpPr>
          <p:cNvPr id="6" name="Text Placeholder 3">
            <a:extLst>
              <a:ext uri="{FF2B5EF4-FFF2-40B4-BE49-F238E27FC236}">
                <a16:creationId xmlns:a16="http://schemas.microsoft.com/office/drawing/2014/main" id="{FDFADC37-4782-8F48-A6AA-A89827A26649}"/>
              </a:ext>
            </a:extLst>
          </p:cNvPr>
          <p:cNvSpPr>
            <a:spLocks noGrp="1"/>
          </p:cNvSpPr>
          <p:nvPr>
            <p:ph type="body" sz="quarter" idx="11"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31295240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 AES Internal [Image]">
    <p:spTree>
      <p:nvGrpSpPr>
        <p:cNvPr id="1" name=""/>
        <p:cNvGrpSpPr/>
        <p:nvPr/>
      </p:nvGrpSpPr>
      <p:grpSpPr>
        <a:xfrm>
          <a:off x="0" y="0"/>
          <a:ext cx="0" cy="0"/>
          <a:chOff x="0" y="0"/>
          <a:chExt cx="0" cy="0"/>
        </a:xfrm>
      </p:grpSpPr>
      <p:pic>
        <p:nvPicPr>
          <p:cNvPr id="8" name="Picture 3" descr="A picture containing wheel&#10;&#10;Description automatically generated">
            <a:extLst>
              <a:ext uri="{FF2B5EF4-FFF2-40B4-BE49-F238E27FC236}">
                <a16:creationId xmlns:a16="http://schemas.microsoft.com/office/drawing/2014/main" id="{602C721A-E719-C743-8D97-20EAD54BD4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2"/>
          </p:nvPr>
        </p:nvSpPr>
        <p:spPr>
          <a:xfrm>
            <a:off x="8604250" y="628649"/>
            <a:ext cx="11499850" cy="9140825"/>
          </a:xfrm>
        </p:spPr>
        <p:txBody>
          <a:bodyPr>
            <a:normAutofit/>
          </a:bodyPr>
          <a:lstStyle/>
          <a:p>
            <a:pPr lvl="0"/>
            <a:r>
              <a:rPr lang="en-US" noProof="0"/>
              <a:t>Click icon to add picture</a:t>
            </a:r>
          </a:p>
        </p:txBody>
      </p:sp>
      <p:sp>
        <p:nvSpPr>
          <p:cNvPr id="7" name="Text Placeholder 6"/>
          <p:cNvSpPr>
            <a:spLocks noGrp="1"/>
          </p:cNvSpPr>
          <p:nvPr>
            <p:ph type="body" sz="quarter" idx="11"/>
          </p:nvPr>
        </p:nvSpPr>
        <p:spPr>
          <a:xfrm>
            <a:off x="612775" y="502920"/>
            <a:ext cx="6913982"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9" name="Title 4"/>
          <p:cNvSpPr>
            <a:spLocks noGrp="1"/>
          </p:cNvSpPr>
          <p:nvPr>
            <p:ph type="title"/>
          </p:nvPr>
        </p:nvSpPr>
        <p:spPr>
          <a:xfrm>
            <a:off x="612648" y="1609344"/>
            <a:ext cx="6914126" cy="1692771"/>
          </a:xfrm>
        </p:spPr>
        <p:txBody>
          <a:bodyPr>
            <a:noAutofit/>
          </a:bodyPr>
          <a:lstStyle>
            <a:lvl1pPr algn="l">
              <a:lnSpc>
                <a:spcPts val="6600"/>
              </a:lnSpc>
              <a:spcBef>
                <a:spcPts val="1415"/>
              </a:spcBef>
              <a:defRPr sz="7200" kern="1200" spc="-10" baseline="0"/>
            </a:lvl1pPr>
          </a:lstStyle>
          <a:p>
            <a:r>
              <a:rPr lang="en-US"/>
              <a:t>Click to edit Master title style</a:t>
            </a:r>
          </a:p>
        </p:txBody>
      </p:sp>
      <p:sp>
        <p:nvSpPr>
          <p:cNvPr id="11" name="Text Placeholder 5"/>
          <p:cNvSpPr>
            <a:spLocks noGrp="1"/>
          </p:cNvSpPr>
          <p:nvPr>
            <p:ph type="body" sz="quarter" idx="17"/>
          </p:nvPr>
        </p:nvSpPr>
        <p:spPr>
          <a:xfrm>
            <a:off x="612648" y="3670300"/>
            <a:ext cx="6924802" cy="6678613"/>
          </a:xfrm>
        </p:spPr>
        <p:txBody>
          <a:bodyPr/>
          <a:lstStyle>
            <a:lvl1pPr>
              <a:lnSpc>
                <a:spcPct val="100000"/>
              </a:lnSpc>
              <a:spcBef>
                <a:spcPts val="800"/>
              </a:spcBef>
              <a:spcAft>
                <a:spcPts val="800"/>
              </a:spcAft>
              <a:defRPr sz="36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2pPr>
            <a:lvl3pPr marL="34290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3pPr>
            <a:lvl4pPr marL="116586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Holder 6">
            <a:extLst>
              <a:ext uri="{FF2B5EF4-FFF2-40B4-BE49-F238E27FC236}">
                <a16:creationId xmlns:a16="http://schemas.microsoft.com/office/drawing/2014/main" id="{19B23B14-491A-724C-8DEB-A588CDFE77F6}"/>
              </a:ext>
            </a:extLst>
          </p:cNvPr>
          <p:cNvSpPr>
            <a:spLocks noGrp="1"/>
          </p:cNvSpPr>
          <p:nvPr>
            <p:ph type="sldNum" sz="quarter" idx="18"/>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35FB5B99-7193-F245-AC66-0CF6D4D7AC8C}" type="slidenum">
              <a:rPr lang="en-US" altLang="en-US"/>
              <a:pPr/>
              <a:t>‹#›</a:t>
            </a:fld>
            <a:endParaRPr lang="en-US" altLang="en-US"/>
          </a:p>
        </p:txBody>
      </p:sp>
      <p:sp>
        <p:nvSpPr>
          <p:cNvPr id="12" name="Text Placeholder 3">
            <a:extLst>
              <a:ext uri="{FF2B5EF4-FFF2-40B4-BE49-F238E27FC236}">
                <a16:creationId xmlns:a16="http://schemas.microsoft.com/office/drawing/2014/main" id="{79A4029F-2737-2747-9AFE-C39EB2DF399B}"/>
              </a:ext>
            </a:extLst>
          </p:cNvPr>
          <p:cNvSpPr>
            <a:spLocks noGrp="1"/>
          </p:cNvSpPr>
          <p:nvPr>
            <p:ph type="body" sz="quarter" idx="19"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391798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AES Cover">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FE06FEE3-2D52-7D4B-BBD2-ACD5354FA4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2774" y="8934450"/>
            <a:ext cx="18888076"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A picture containing wheel&#10;&#10;Description automatically generated">
            <a:extLst>
              <a:ext uri="{FF2B5EF4-FFF2-40B4-BE49-F238E27FC236}">
                <a16:creationId xmlns:a16="http://schemas.microsoft.com/office/drawing/2014/main" id="{4AC49B5C-B81E-224B-B420-682418DD84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98950" y="9702801"/>
            <a:ext cx="255111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older 2"/>
          <p:cNvSpPr>
            <a:spLocks noGrp="1"/>
          </p:cNvSpPr>
          <p:nvPr>
            <p:ph type="ctrTitle"/>
          </p:nvPr>
        </p:nvSpPr>
        <p:spPr>
          <a:xfrm>
            <a:off x="612650" y="625477"/>
            <a:ext cx="18878804" cy="7739063"/>
          </a:xfrm>
          <a:prstGeom prst="rect">
            <a:avLst/>
          </a:prstGeom>
        </p:spPr>
        <p:txBody>
          <a:bodyPr>
            <a:noAutofit/>
          </a:bodyPr>
          <a:lstStyle>
            <a:lvl1pPr marL="9144">
              <a:lnSpc>
                <a:spcPct val="100000"/>
              </a:lnSpc>
              <a:spcBef>
                <a:spcPts val="6695"/>
              </a:spcBef>
              <a:defRPr sz="19999" b="0" i="0" kern="1200" spc="-10" baseline="0">
                <a:solidFill>
                  <a:srgbClr val="010202"/>
                </a:solidFill>
                <a:latin typeface="Arial"/>
                <a:cs typeface="Arial"/>
              </a:defRPr>
            </a:lvl1pPr>
          </a:lstStyle>
          <a:p>
            <a:r>
              <a:rPr lang="en-US"/>
              <a:t>Click to edit Master title style</a:t>
            </a:r>
            <a:endParaRPr/>
          </a:p>
        </p:txBody>
      </p:sp>
    </p:spTree>
    <p:extLst>
      <p:ext uri="{BB962C8B-B14F-4D97-AF65-F5344CB8AC3E}">
        <p14:creationId xmlns:p14="http://schemas.microsoft.com/office/powerpoint/2010/main" val="9729942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 AES Internal [Image]">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11C7D1CE-A14E-7E4E-9C5A-86E567FFCEF9}"/>
              </a:ext>
            </a:extLst>
          </p:cNvPr>
          <p:cNvSpPr>
            <a:spLocks/>
          </p:cNvSpPr>
          <p:nvPr/>
        </p:nvSpPr>
        <p:spPr bwMode="auto">
          <a:xfrm>
            <a:off x="0" y="6911975"/>
            <a:ext cx="20104100" cy="4397375"/>
          </a:xfrm>
          <a:custGeom>
            <a:avLst/>
            <a:gdLst>
              <a:gd name="T0" fmla="*/ 0 w 20104100"/>
              <a:gd name="T1" fmla="*/ 4397137 h 4398009"/>
              <a:gd name="T2" fmla="*/ 20104099 w 20104100"/>
              <a:gd name="T3" fmla="*/ 4397137 h 4398009"/>
              <a:gd name="T4" fmla="*/ 20104099 w 20104100"/>
              <a:gd name="T5" fmla="*/ 0 h 4398009"/>
              <a:gd name="T6" fmla="*/ 0 w 20104100"/>
              <a:gd name="T7" fmla="*/ 0 h 4398009"/>
              <a:gd name="T8" fmla="*/ 0 w 20104100"/>
              <a:gd name="T9" fmla="*/ 4397137 h 4398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4398009">
                <a:moveTo>
                  <a:pt x="0" y="4397771"/>
                </a:moveTo>
                <a:lnTo>
                  <a:pt x="20104099" y="4397771"/>
                </a:lnTo>
                <a:lnTo>
                  <a:pt x="20104099" y="0"/>
                </a:lnTo>
                <a:lnTo>
                  <a:pt x="0" y="0"/>
                </a:lnTo>
                <a:lnTo>
                  <a:pt x="0" y="4397771"/>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3" name="Picture 4" descr="A picture containing wheel&#10;&#10;Description automatically generated">
            <a:extLst>
              <a:ext uri="{FF2B5EF4-FFF2-40B4-BE49-F238E27FC236}">
                <a16:creationId xmlns:a16="http://schemas.microsoft.com/office/drawing/2014/main" id="{6BC53DDA-FF0F-CF44-990A-751E33B54B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3"/>
          <p:cNvSpPr>
            <a:spLocks noGrp="1"/>
          </p:cNvSpPr>
          <p:nvPr>
            <p:ph type="pic" sz="quarter" idx="18"/>
          </p:nvPr>
        </p:nvSpPr>
        <p:spPr>
          <a:xfrm>
            <a:off x="11823192" y="628650"/>
            <a:ext cx="8298178" cy="9093200"/>
          </a:xfrm>
        </p:spPr>
        <p:txBody>
          <a:bodyPr>
            <a:normAutofit/>
          </a:bodyPr>
          <a:lstStyle/>
          <a:p>
            <a:pPr lvl="0"/>
            <a:r>
              <a:rPr lang="en-US" noProof="0"/>
              <a:t>Click icon to add picture</a:t>
            </a:r>
          </a:p>
        </p:txBody>
      </p:sp>
      <p:sp>
        <p:nvSpPr>
          <p:cNvPr id="36" name="Text Placeholder 9"/>
          <p:cNvSpPr>
            <a:spLocks noGrp="1"/>
          </p:cNvSpPr>
          <p:nvPr>
            <p:ph type="body" sz="quarter" idx="17"/>
          </p:nvPr>
        </p:nvSpPr>
        <p:spPr>
          <a:xfrm>
            <a:off x="7314583" y="9079992"/>
            <a:ext cx="3191698" cy="1015663"/>
          </a:xfrm>
        </p:spPr>
        <p:txBody>
          <a:bodyPr>
            <a:noAutofit/>
          </a:bodyPr>
          <a:lstStyle>
            <a:lvl1pPr marL="0" indent="0">
              <a:lnSpc>
                <a:spcPct val="100000"/>
              </a:lnSpc>
              <a:spcBef>
                <a:spcPts val="864"/>
              </a:spcBef>
              <a:buFont typeface="Arial" panose="020B0604020202020204" pitchFamily="34" charset="0"/>
              <a:buNone/>
              <a:defRPr sz="2400" kern="1200" spc="-10" baseline="0">
                <a:latin typeface="Arial" charset="0"/>
                <a:ea typeface="Arial" charset="0"/>
                <a:cs typeface="Arial" charset="0"/>
              </a:defRPr>
            </a:lvl1pPr>
          </a:lstStyle>
          <a:p>
            <a:pPr lvl="0"/>
            <a:r>
              <a:rPr lang="en-US"/>
              <a:t>Click to edit Master text styles</a:t>
            </a:r>
          </a:p>
        </p:txBody>
      </p:sp>
      <p:sp>
        <p:nvSpPr>
          <p:cNvPr id="35" name="Text Placeholder 9"/>
          <p:cNvSpPr>
            <a:spLocks noGrp="1"/>
          </p:cNvSpPr>
          <p:nvPr>
            <p:ph type="body" sz="quarter" idx="16"/>
          </p:nvPr>
        </p:nvSpPr>
        <p:spPr>
          <a:xfrm>
            <a:off x="3963232" y="9083675"/>
            <a:ext cx="3191697" cy="1015663"/>
          </a:xfrm>
        </p:spPr>
        <p:txBody>
          <a:bodyPr>
            <a:noAutofit/>
          </a:bodyPr>
          <a:lstStyle>
            <a:lvl1pPr marL="0" indent="0">
              <a:lnSpc>
                <a:spcPct val="100000"/>
              </a:lnSpc>
              <a:spcBef>
                <a:spcPts val="864"/>
              </a:spcBef>
              <a:buFont typeface="Arial" panose="020B0604020202020204" pitchFamily="34" charset="0"/>
              <a:buNone/>
              <a:defRPr sz="2400" kern="1200" spc="-10" baseline="0">
                <a:latin typeface="Arial" charset="0"/>
                <a:ea typeface="Arial" charset="0"/>
                <a:cs typeface="Arial" charset="0"/>
              </a:defRPr>
            </a:lvl1pPr>
          </a:lstStyle>
          <a:p>
            <a:pPr lvl="0"/>
            <a:r>
              <a:rPr lang="en-US"/>
              <a:t>Click to edit Master text styles</a:t>
            </a:r>
          </a:p>
        </p:txBody>
      </p:sp>
      <p:sp>
        <p:nvSpPr>
          <p:cNvPr id="8" name="Text Placeholder 7"/>
          <p:cNvSpPr>
            <a:spLocks noGrp="1"/>
          </p:cNvSpPr>
          <p:nvPr>
            <p:ph type="body" sz="quarter" idx="14"/>
          </p:nvPr>
        </p:nvSpPr>
        <p:spPr>
          <a:xfrm>
            <a:off x="612648" y="7662672"/>
            <a:ext cx="9896602" cy="1015663"/>
          </a:xfrm>
        </p:spPr>
        <p:txBody>
          <a:bodyPr>
            <a:noAutofit/>
          </a:bodyPr>
          <a:lstStyle>
            <a:lvl1pPr marL="0" indent="0">
              <a:lnSpc>
                <a:spcPts val="6600"/>
              </a:lnSpc>
              <a:buFont typeface="Arial" panose="020B0604020202020204" pitchFamily="34" charset="0"/>
              <a:buNone/>
              <a:defRPr sz="7200" kern="1200" spc="-10" baseline="0">
                <a:latin typeface="Arial" charset="0"/>
                <a:ea typeface="Arial" charset="0"/>
                <a:cs typeface="Arial" charset="0"/>
              </a:defRPr>
            </a:lvl1pPr>
          </a:lstStyle>
          <a:p>
            <a:pPr lvl="0"/>
            <a:r>
              <a:rPr lang="en-US"/>
              <a:t>Click to edit Master text styles</a:t>
            </a:r>
          </a:p>
        </p:txBody>
      </p:sp>
      <p:sp>
        <p:nvSpPr>
          <p:cNvPr id="5" name="Title 4"/>
          <p:cNvSpPr>
            <a:spLocks noGrp="1"/>
          </p:cNvSpPr>
          <p:nvPr>
            <p:ph type="title"/>
          </p:nvPr>
        </p:nvSpPr>
        <p:spPr>
          <a:xfrm>
            <a:off x="615553" y="1609344"/>
            <a:ext cx="9893506" cy="846386"/>
          </a:xfrm>
        </p:spPr>
        <p:txBody>
          <a:bodyPr>
            <a:noAutofit/>
          </a:bodyPr>
          <a:lstStyle>
            <a:lvl1pPr marL="0" indent="0" algn="l">
              <a:lnSpc>
                <a:spcPts val="6600"/>
              </a:lnSpc>
              <a:spcBef>
                <a:spcPts val="1415"/>
              </a:spcBef>
              <a:buFont typeface="Arial" panose="020B0604020202020204" pitchFamily="34" charset="0"/>
              <a:buNone/>
              <a:defRPr sz="7200" kern="1200" spc="-10" baseline="0"/>
            </a:lvl1pPr>
          </a:lstStyle>
          <a:p>
            <a:r>
              <a:rPr lang="en-US"/>
              <a:t>Click to edit Master title style</a:t>
            </a:r>
          </a:p>
        </p:txBody>
      </p:sp>
      <p:sp>
        <p:nvSpPr>
          <p:cNvPr id="7" name="Text Placeholder 6"/>
          <p:cNvSpPr>
            <a:spLocks noGrp="1"/>
          </p:cNvSpPr>
          <p:nvPr>
            <p:ph type="body" sz="quarter" idx="11"/>
          </p:nvPr>
        </p:nvSpPr>
        <p:spPr>
          <a:xfrm>
            <a:off x="612775" y="502920"/>
            <a:ext cx="9893506"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3" name="Text Placeholder 2"/>
          <p:cNvSpPr>
            <a:spLocks noGrp="1"/>
          </p:cNvSpPr>
          <p:nvPr>
            <p:ph type="body" sz="quarter" idx="12"/>
          </p:nvPr>
        </p:nvSpPr>
        <p:spPr>
          <a:xfrm>
            <a:off x="612648" y="2634412"/>
            <a:ext cx="4798514" cy="3872223"/>
          </a:xfrm>
        </p:spPr>
        <p:txBody>
          <a:bodyPr tIns="182880">
            <a:noAutofit/>
          </a:bodyPr>
          <a:lstStyle>
            <a:lvl1pPr marL="0" indent="0">
              <a:lnSpc>
                <a:spcPts val="3900"/>
              </a:lnSpc>
              <a:spcBef>
                <a:spcPts val="0"/>
              </a:spcBef>
              <a:spcAft>
                <a:spcPts val="1800"/>
              </a:spcAft>
              <a:buFont typeface="Arial"/>
              <a:buNone/>
              <a:defRPr sz="2400" kern="1200" spc="-10" baseline="0">
                <a:latin typeface="Arial" charset="0"/>
                <a:ea typeface="Arial" charset="0"/>
                <a:cs typeface="Arial" charset="0"/>
              </a:defRPr>
            </a:lvl1pPr>
            <a:lvl2pPr marL="457200" indent="0">
              <a:buClrTx/>
              <a:buFont typeface="Arial"/>
              <a:buNone/>
              <a:defRPr sz="2800" baseline="0">
                <a:latin typeface="Arial"/>
                <a:cs typeface="Arial"/>
              </a:defRPr>
            </a:lvl2pPr>
          </a:lstStyle>
          <a:p>
            <a:pPr lvl="0"/>
            <a:r>
              <a:rPr lang="en-US"/>
              <a:t>Click to edit Master text styles</a:t>
            </a:r>
          </a:p>
        </p:txBody>
      </p:sp>
      <p:sp>
        <p:nvSpPr>
          <p:cNvPr id="26" name="Text Placeholder 2"/>
          <p:cNvSpPr>
            <a:spLocks noGrp="1"/>
          </p:cNvSpPr>
          <p:nvPr>
            <p:ph type="body" sz="quarter" idx="13"/>
          </p:nvPr>
        </p:nvSpPr>
        <p:spPr>
          <a:xfrm>
            <a:off x="5707767" y="2634412"/>
            <a:ext cx="4798514" cy="3872223"/>
          </a:xfrm>
        </p:spPr>
        <p:txBody>
          <a:bodyPr tIns="182880">
            <a:noAutofit/>
          </a:bodyPr>
          <a:lstStyle>
            <a:lvl1pPr marL="0" indent="0">
              <a:lnSpc>
                <a:spcPts val="3900"/>
              </a:lnSpc>
              <a:spcBef>
                <a:spcPts val="0"/>
              </a:spcBef>
              <a:spcAft>
                <a:spcPts val="1800"/>
              </a:spcAft>
              <a:buFont typeface="Arial" panose="020B0604020202020204" pitchFamily="34" charset="0"/>
              <a:buNone/>
              <a:defRPr sz="2400" kern="1200" spc="-10" baseline="0">
                <a:latin typeface="Arial" charset="0"/>
                <a:ea typeface="Arial" charset="0"/>
                <a:cs typeface="Arial" charset="0"/>
              </a:defRPr>
            </a:lvl1pPr>
          </a:lstStyle>
          <a:p>
            <a:pPr lvl="0"/>
            <a:r>
              <a:rPr lang="en-US"/>
              <a:t>Click to edit Master text styles</a:t>
            </a:r>
          </a:p>
        </p:txBody>
      </p:sp>
      <p:sp>
        <p:nvSpPr>
          <p:cNvPr id="10" name="Text Placeholder 9"/>
          <p:cNvSpPr>
            <a:spLocks noGrp="1"/>
          </p:cNvSpPr>
          <p:nvPr>
            <p:ph type="body" sz="quarter" idx="15"/>
          </p:nvPr>
        </p:nvSpPr>
        <p:spPr>
          <a:xfrm>
            <a:off x="612648" y="9074362"/>
            <a:ext cx="3190930" cy="1015663"/>
          </a:xfrm>
        </p:spPr>
        <p:txBody>
          <a:bodyPr>
            <a:noAutofit/>
          </a:bodyPr>
          <a:lstStyle>
            <a:lvl1pPr marL="0" indent="0">
              <a:lnSpc>
                <a:spcPct val="100000"/>
              </a:lnSpc>
              <a:spcBef>
                <a:spcPts val="864"/>
              </a:spcBef>
              <a:buFont typeface="Arial" panose="020B0604020202020204" pitchFamily="34" charset="0"/>
              <a:buNone/>
              <a:defRPr sz="2400" kern="1200" spc="-10" baseline="0">
                <a:latin typeface="Arial" charset="0"/>
                <a:ea typeface="Arial" charset="0"/>
                <a:cs typeface="Arial" charset="0"/>
              </a:defRPr>
            </a:lvl1pPr>
          </a:lstStyle>
          <a:p>
            <a:pPr lvl="0"/>
            <a:r>
              <a:rPr lang="en-US"/>
              <a:t>Click to edit Master text styles</a:t>
            </a:r>
          </a:p>
        </p:txBody>
      </p:sp>
      <p:sp>
        <p:nvSpPr>
          <p:cNvPr id="14" name="Holder 6">
            <a:extLst>
              <a:ext uri="{FF2B5EF4-FFF2-40B4-BE49-F238E27FC236}">
                <a16:creationId xmlns:a16="http://schemas.microsoft.com/office/drawing/2014/main" id="{5C8C91C8-DECF-484A-BA3D-F8EA4C017E8C}"/>
              </a:ext>
            </a:extLst>
          </p:cNvPr>
          <p:cNvSpPr>
            <a:spLocks noGrp="1"/>
          </p:cNvSpPr>
          <p:nvPr>
            <p:ph type="sldNum" sz="quarter" idx="20"/>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C5F3FFB1-13D9-4546-A272-261E975E298C}" type="slidenum">
              <a:rPr lang="en-US" altLang="en-US"/>
              <a:pPr/>
              <a:t>‹#›</a:t>
            </a:fld>
            <a:endParaRPr lang="en-US" altLang="en-US"/>
          </a:p>
        </p:txBody>
      </p:sp>
      <p:sp>
        <p:nvSpPr>
          <p:cNvPr id="15" name="Text Placeholder 3">
            <a:extLst>
              <a:ext uri="{FF2B5EF4-FFF2-40B4-BE49-F238E27FC236}">
                <a16:creationId xmlns:a16="http://schemas.microsoft.com/office/drawing/2014/main" id="{47CC288C-1D84-DC4D-AF69-FF11B1C488C3}"/>
              </a:ext>
            </a:extLst>
          </p:cNvPr>
          <p:cNvSpPr>
            <a:spLocks noGrp="1"/>
          </p:cNvSpPr>
          <p:nvPr>
            <p:ph type="body" sz="quarter" idx="21"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21358681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3.1 Index">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860B42-5C28-4836-AACA-12D037B5806F}"/>
              </a:ext>
            </a:extLst>
          </p:cNvPr>
          <p:cNvSpPr/>
          <p:nvPr userDrawn="1"/>
        </p:nvSpPr>
        <p:spPr>
          <a:xfrm>
            <a:off x="9290050" y="0"/>
            <a:ext cx="10814050" cy="11309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Picture 3" descr="A picture containing wheel&#10;&#10;Description automatically generated"/>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4"/>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2775" y="1900697"/>
            <a:ext cx="7534275" cy="198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Holder 2"/>
          <p:cNvSpPr>
            <a:spLocks noGrp="1"/>
          </p:cNvSpPr>
          <p:nvPr>
            <p:ph type="ctrTitle"/>
          </p:nvPr>
        </p:nvSpPr>
        <p:spPr>
          <a:xfrm>
            <a:off x="612648" y="950976"/>
            <a:ext cx="7534275" cy="553998"/>
          </a:xfrm>
          <a:prstGeom prst="rect">
            <a:avLst/>
          </a:prstGeom>
        </p:spPr>
        <p:txBody>
          <a:bodyPr wrap="square" anchor="t">
            <a:spAutoFit/>
          </a:bodyPr>
          <a:lstStyle>
            <a:lvl1pPr marL="0" marR="5080" algn="l">
              <a:lnSpc>
                <a:spcPct val="100000"/>
              </a:lnSpc>
              <a:spcBef>
                <a:spcPts val="0"/>
              </a:spcBef>
              <a:defRPr sz="3600" b="0" i="0" kern="1200" spc="-10" baseline="0">
                <a:solidFill>
                  <a:srgbClr val="010202"/>
                </a:solidFill>
                <a:latin typeface="Arial"/>
                <a:cs typeface="Arial"/>
              </a:defRPr>
            </a:lvl1pPr>
          </a:lstStyle>
          <a:p>
            <a:r>
              <a:rPr lang="en-US"/>
              <a:t>Click to edit Master title style</a:t>
            </a:r>
          </a:p>
        </p:txBody>
      </p:sp>
      <p:sp>
        <p:nvSpPr>
          <p:cNvPr id="7" name="Holder 6"/>
          <p:cNvSpPr>
            <a:spLocks noGrp="1"/>
          </p:cNvSpPr>
          <p:nvPr>
            <p:ph type="sldNum" sz="quarter" idx="12"/>
          </p:nvPr>
        </p:nvSpPr>
        <p:spPr>
          <a:xfrm>
            <a:off x="603250" y="10433050"/>
            <a:ext cx="1295400" cy="214313"/>
          </a:xfrm>
          <a:prstGeom prst="rect">
            <a:avLst/>
          </a:prstGeom>
        </p:spPr>
        <p:txBody>
          <a:bodyPr wrap="square" lIns="0" tIns="0" rIns="0" bIns="0" anchor="b" anchorCtr="0">
            <a:spAutoFit/>
          </a:bodyPr>
          <a:lstStyle>
            <a:lvl1pPr algn="l" fontAlgn="auto">
              <a:spcBef>
                <a:spcPts val="0"/>
              </a:spcBef>
              <a:spcAft>
                <a:spcPts val="0"/>
              </a:spcAft>
              <a:defRPr sz="1400" b="1" cap="all" baseline="0" smtClean="0">
                <a:solidFill>
                  <a:schemeClr val="tx1"/>
                </a:solidFill>
                <a:latin typeface="Arial" panose="020B0604020202020204" pitchFamily="34" charset="0"/>
                <a:ea typeface="+mn-ea"/>
                <a:cs typeface="Arial" panose="020B0604020202020204" pitchFamily="34" charset="0"/>
              </a:defRPr>
            </a:lvl1pPr>
          </a:lstStyle>
          <a:p>
            <a:pPr>
              <a:defRPr/>
            </a:pPr>
            <a:fld id="{78368AFC-FE9F-D847-9A28-AC25DAA724DC}" type="slidenum">
              <a:rPr lang="en-US"/>
              <a:pPr>
                <a:defRPr/>
              </a:pPr>
              <a:t>‹#›</a:t>
            </a:fld>
            <a:endParaRPr lang="en-US"/>
          </a:p>
        </p:txBody>
      </p:sp>
      <p:sp>
        <p:nvSpPr>
          <p:cNvPr id="8" name="Text Placeholder 7">
            <a:extLst>
              <a:ext uri="{FF2B5EF4-FFF2-40B4-BE49-F238E27FC236}">
                <a16:creationId xmlns:a16="http://schemas.microsoft.com/office/drawing/2014/main" id="{098AB5B5-FEFC-4034-B37B-7489B4E2D78C}"/>
              </a:ext>
            </a:extLst>
          </p:cNvPr>
          <p:cNvSpPr>
            <a:spLocks noGrp="1"/>
          </p:cNvSpPr>
          <p:nvPr>
            <p:ph type="body" sz="quarter" idx="16" hasCustomPrompt="1"/>
          </p:nvPr>
        </p:nvSpPr>
        <p:spPr>
          <a:xfrm>
            <a:off x="603250" y="2454275"/>
            <a:ext cx="7543800" cy="7453313"/>
          </a:xfrm>
        </p:spPr>
        <p:txBody>
          <a:bodyPr/>
          <a:lstStyle>
            <a:lvl1pPr>
              <a:defRPr sz="7200">
                <a:latin typeface="Arial" panose="020B0604020202020204" pitchFamily="34" charset="0"/>
                <a:cs typeface="Arial" panose="020B0604020202020204" pitchFamily="34" charset="0"/>
              </a:defRPr>
            </a:lvl1pPr>
          </a:lstStyle>
          <a:p>
            <a:pPr lvl="0"/>
            <a:r>
              <a:rPr lang="en-US"/>
              <a:t>Add statement</a:t>
            </a:r>
            <a:endParaRPr lang="es-MX"/>
          </a:p>
        </p:txBody>
      </p:sp>
      <p:sp>
        <p:nvSpPr>
          <p:cNvPr id="12" name="Text Placeholder 5">
            <a:extLst>
              <a:ext uri="{FF2B5EF4-FFF2-40B4-BE49-F238E27FC236}">
                <a16:creationId xmlns:a16="http://schemas.microsoft.com/office/drawing/2014/main" id="{2A81A92E-3FAD-6840-B2EF-EBD6B46048D2}"/>
              </a:ext>
            </a:extLst>
          </p:cNvPr>
          <p:cNvSpPr>
            <a:spLocks noGrp="1"/>
          </p:cNvSpPr>
          <p:nvPr>
            <p:ph type="body" sz="quarter" idx="17"/>
          </p:nvPr>
        </p:nvSpPr>
        <p:spPr>
          <a:xfrm>
            <a:off x="10052050" y="2454275"/>
            <a:ext cx="9448800" cy="7453313"/>
          </a:xfrm>
        </p:spPr>
        <p:txBody>
          <a:bodyPr/>
          <a:lstStyle>
            <a:lvl1pPr>
              <a:lnSpc>
                <a:spcPct val="100000"/>
              </a:lnSpc>
              <a:spcBef>
                <a:spcPts val="800"/>
              </a:spcBef>
              <a:spcAft>
                <a:spcPts val="800"/>
              </a:spcAft>
              <a:defRPr sz="36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2pPr>
            <a:lvl3pPr marL="34290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3pPr>
            <a:lvl4pPr marL="116586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3">
            <a:extLst>
              <a:ext uri="{FF2B5EF4-FFF2-40B4-BE49-F238E27FC236}">
                <a16:creationId xmlns:a16="http://schemas.microsoft.com/office/drawing/2014/main" id="{BEDE796D-B132-694E-BDEC-8F9168F57824}"/>
              </a:ext>
            </a:extLst>
          </p:cNvPr>
          <p:cNvSpPr>
            <a:spLocks noGrp="1"/>
          </p:cNvSpPr>
          <p:nvPr>
            <p:ph type="body" sz="quarter" idx="11" hasCustomPrompt="1"/>
          </p:nvPr>
        </p:nvSpPr>
        <p:spPr>
          <a:xfrm>
            <a:off x="2216150" y="10074275"/>
            <a:ext cx="5930773" cy="6111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1277881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 AES Internal [Image]">
    <p:spTree>
      <p:nvGrpSpPr>
        <p:cNvPr id="1" name=""/>
        <p:cNvGrpSpPr/>
        <p:nvPr/>
      </p:nvGrpSpPr>
      <p:grpSpPr>
        <a:xfrm>
          <a:off x="0" y="0"/>
          <a:ext cx="0" cy="0"/>
          <a:chOff x="0" y="0"/>
          <a:chExt cx="0" cy="0"/>
        </a:xfrm>
      </p:grpSpPr>
      <p:pic>
        <p:nvPicPr>
          <p:cNvPr id="11" name="Picture 3" descr="A picture containing wheel&#10;&#10;Description automatically generated">
            <a:extLst>
              <a:ext uri="{FF2B5EF4-FFF2-40B4-BE49-F238E27FC236}">
                <a16:creationId xmlns:a16="http://schemas.microsoft.com/office/drawing/2014/main" id="{DB4A1562-43A9-2B4A-9C49-AA4E493A4B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a:extLst>
              <a:ext uri="{FF2B5EF4-FFF2-40B4-BE49-F238E27FC236}">
                <a16:creationId xmlns:a16="http://schemas.microsoft.com/office/drawing/2014/main" id="{7B561F0A-29B3-B241-8B5F-EC82023290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775" y="5953125"/>
            <a:ext cx="18845213"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Picture Placeholder 3"/>
          <p:cNvSpPr>
            <a:spLocks noGrp="1"/>
          </p:cNvSpPr>
          <p:nvPr>
            <p:ph type="pic" sz="quarter" idx="19"/>
          </p:nvPr>
        </p:nvSpPr>
        <p:spPr>
          <a:xfrm>
            <a:off x="10204704" y="6135624"/>
            <a:ext cx="7671816" cy="3941064"/>
          </a:xfrm>
        </p:spPr>
        <p:txBody>
          <a:bodyPr>
            <a:normAutofit/>
          </a:bodyPr>
          <a:lstStyle/>
          <a:p>
            <a:pPr lvl="0"/>
            <a:r>
              <a:rPr lang="en-US" noProof="0"/>
              <a:t>Click icon to add picture</a:t>
            </a:r>
          </a:p>
        </p:txBody>
      </p:sp>
      <p:sp>
        <p:nvSpPr>
          <p:cNvPr id="19" name="Picture Placeholder 3"/>
          <p:cNvSpPr>
            <a:spLocks noGrp="1"/>
          </p:cNvSpPr>
          <p:nvPr>
            <p:ph type="pic" sz="quarter" idx="18"/>
          </p:nvPr>
        </p:nvSpPr>
        <p:spPr>
          <a:xfrm>
            <a:off x="5102352" y="6144768"/>
            <a:ext cx="3193620" cy="3008376"/>
          </a:xfrm>
        </p:spPr>
        <p:txBody>
          <a:bodyPr>
            <a:normAutofit/>
          </a:bodyPr>
          <a:lstStyle/>
          <a:p>
            <a:pPr lvl="0"/>
            <a:r>
              <a:rPr lang="en-US" noProof="0"/>
              <a:t>Click icon to add picture</a:t>
            </a:r>
          </a:p>
        </p:txBody>
      </p:sp>
      <p:sp>
        <p:nvSpPr>
          <p:cNvPr id="18" name="Picture Placeholder 3"/>
          <p:cNvSpPr>
            <a:spLocks noGrp="1"/>
          </p:cNvSpPr>
          <p:nvPr>
            <p:ph type="pic" sz="quarter" idx="17"/>
          </p:nvPr>
        </p:nvSpPr>
        <p:spPr>
          <a:xfrm>
            <a:off x="7013448" y="3246120"/>
            <a:ext cx="3191256" cy="2715768"/>
          </a:xfrm>
        </p:spPr>
        <p:txBody>
          <a:bodyPr>
            <a:normAutofit/>
          </a:bodyPr>
          <a:lstStyle/>
          <a:p>
            <a:pPr lvl="0"/>
            <a:r>
              <a:rPr lang="en-US" noProof="0"/>
              <a:t>Click icon to add picture</a:t>
            </a:r>
          </a:p>
        </p:txBody>
      </p:sp>
      <p:sp>
        <p:nvSpPr>
          <p:cNvPr id="4" name="Picture Placeholder 3"/>
          <p:cNvSpPr>
            <a:spLocks noGrp="1"/>
          </p:cNvSpPr>
          <p:nvPr>
            <p:ph type="pic" sz="quarter" idx="16"/>
          </p:nvPr>
        </p:nvSpPr>
        <p:spPr>
          <a:xfrm>
            <a:off x="0" y="1545335"/>
            <a:ext cx="5103813" cy="4416553"/>
          </a:xfrm>
        </p:spPr>
        <p:txBody>
          <a:bodyPr>
            <a:normAutofit/>
          </a:bodyPr>
          <a:lstStyle/>
          <a:p>
            <a:pPr lvl="0"/>
            <a:r>
              <a:rPr lang="en-US" noProof="0"/>
              <a:t>Click icon to add picture</a:t>
            </a:r>
          </a:p>
        </p:txBody>
      </p:sp>
      <p:sp>
        <p:nvSpPr>
          <p:cNvPr id="5" name="Title 4"/>
          <p:cNvSpPr>
            <a:spLocks noGrp="1"/>
          </p:cNvSpPr>
          <p:nvPr>
            <p:ph type="title"/>
          </p:nvPr>
        </p:nvSpPr>
        <p:spPr>
          <a:xfrm>
            <a:off x="11814048" y="1545335"/>
            <a:ext cx="6089904" cy="1477328"/>
          </a:xfrm>
        </p:spPr>
        <p:txBody>
          <a:bodyPr tIns="64008">
            <a:noAutofit/>
          </a:bodyPr>
          <a:lstStyle>
            <a:lvl1pPr algn="l">
              <a:lnSpc>
                <a:spcPct val="100000"/>
              </a:lnSpc>
              <a:spcBef>
                <a:spcPts val="492"/>
              </a:spcBef>
              <a:defRPr sz="3600" kern="1200" spc="-10" baseline="0"/>
            </a:lvl1pPr>
          </a:lstStyle>
          <a:p>
            <a:r>
              <a:rPr lang="en-US"/>
              <a:t>Click to edit Master title style</a:t>
            </a:r>
          </a:p>
        </p:txBody>
      </p:sp>
      <p:sp>
        <p:nvSpPr>
          <p:cNvPr id="7" name="Text Placeholder 6"/>
          <p:cNvSpPr>
            <a:spLocks noGrp="1"/>
          </p:cNvSpPr>
          <p:nvPr>
            <p:ph type="body" sz="quarter" idx="11"/>
          </p:nvPr>
        </p:nvSpPr>
        <p:spPr>
          <a:xfrm>
            <a:off x="612775" y="502920"/>
            <a:ext cx="18845213"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10" name="Text Placeholder 9"/>
          <p:cNvSpPr>
            <a:spLocks noGrp="1"/>
          </p:cNvSpPr>
          <p:nvPr>
            <p:ph type="body" sz="quarter" idx="15"/>
          </p:nvPr>
        </p:nvSpPr>
        <p:spPr>
          <a:xfrm>
            <a:off x="612648" y="7562087"/>
            <a:ext cx="2880360" cy="1536192"/>
          </a:xfrm>
        </p:spPr>
        <p:txBody>
          <a:bodyPr>
            <a:noAutofit/>
          </a:bodyPr>
          <a:lstStyle>
            <a:lvl1pPr marL="0">
              <a:spcBef>
                <a:spcPts val="0"/>
              </a:spcBef>
              <a:defRPr sz="2400" kern="1200" spc="-10" baseline="0">
                <a:latin typeface="Arial" charset="0"/>
                <a:ea typeface="Arial" charset="0"/>
                <a:cs typeface="Arial" charset="0"/>
              </a:defRPr>
            </a:lvl1pPr>
          </a:lstStyle>
          <a:p>
            <a:pPr lvl="0"/>
            <a:r>
              <a:rPr lang="en-US"/>
              <a:t>Click to edit Master text styles</a:t>
            </a:r>
          </a:p>
        </p:txBody>
      </p:sp>
      <p:sp>
        <p:nvSpPr>
          <p:cNvPr id="15" name="Text Placeholder 3"/>
          <p:cNvSpPr>
            <a:spLocks noGrp="1"/>
          </p:cNvSpPr>
          <p:nvPr>
            <p:ph type="body" sz="quarter" idx="14"/>
          </p:nvPr>
        </p:nvSpPr>
        <p:spPr>
          <a:xfrm>
            <a:off x="11814048" y="3455989"/>
            <a:ext cx="6089904" cy="1477328"/>
          </a:xfrm>
        </p:spPr>
        <p:txBody>
          <a:bodyPr>
            <a:no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Lucida Grande"/>
              <a:buChar char="→"/>
              <a:defRPr sz="2400">
                <a:latin typeface="Arial" panose="020B0604020202020204" pitchFamily="34" charset="0"/>
                <a:cs typeface="Arial" panose="020B0604020202020204" pitchFamily="34" charset="0"/>
              </a:defRPr>
            </a:lvl2pPr>
            <a:lvl3pPr marL="0">
              <a:spcAft>
                <a:spcPts val="800"/>
              </a:spcAft>
              <a:defRPr sz="2400">
                <a:solidFill>
                  <a:schemeClr val="accent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13" name="Holder 6">
            <a:extLst>
              <a:ext uri="{FF2B5EF4-FFF2-40B4-BE49-F238E27FC236}">
                <a16:creationId xmlns:a16="http://schemas.microsoft.com/office/drawing/2014/main" id="{EE1CCA96-FFEE-7B45-9A8D-B913A22990E9}"/>
              </a:ext>
            </a:extLst>
          </p:cNvPr>
          <p:cNvSpPr>
            <a:spLocks noGrp="1"/>
          </p:cNvSpPr>
          <p:nvPr>
            <p:ph type="sldNum" sz="quarter" idx="21"/>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810481C2-6D2D-C74B-B402-1FA91C1CF7B0}" type="slidenum">
              <a:rPr lang="en-US" altLang="en-US"/>
              <a:pPr/>
              <a:t>‹#›</a:t>
            </a:fld>
            <a:endParaRPr lang="en-US" altLang="en-US"/>
          </a:p>
        </p:txBody>
      </p:sp>
      <p:sp>
        <p:nvSpPr>
          <p:cNvPr id="14" name="Text Placeholder 3">
            <a:extLst>
              <a:ext uri="{FF2B5EF4-FFF2-40B4-BE49-F238E27FC236}">
                <a16:creationId xmlns:a16="http://schemas.microsoft.com/office/drawing/2014/main" id="{BF47276A-6F41-924C-9639-4915CC2BCBC7}"/>
              </a:ext>
            </a:extLst>
          </p:cNvPr>
          <p:cNvSpPr>
            <a:spLocks noGrp="1"/>
          </p:cNvSpPr>
          <p:nvPr>
            <p:ph type="body" sz="quarter" idx="22"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9870469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 AES Internal [Image]">
    <p:spTree>
      <p:nvGrpSpPr>
        <p:cNvPr id="1" name=""/>
        <p:cNvGrpSpPr/>
        <p:nvPr/>
      </p:nvGrpSpPr>
      <p:grpSpPr>
        <a:xfrm>
          <a:off x="0" y="0"/>
          <a:ext cx="0" cy="0"/>
          <a:chOff x="0" y="0"/>
          <a:chExt cx="0" cy="0"/>
        </a:xfrm>
      </p:grpSpPr>
      <p:pic>
        <p:nvPicPr>
          <p:cNvPr id="10" name="Picture 3">
            <a:extLst>
              <a:ext uri="{FF2B5EF4-FFF2-40B4-BE49-F238E27FC236}">
                <a16:creationId xmlns:a16="http://schemas.microsoft.com/office/drawing/2014/main" id="{0402E64A-ECB5-0C4A-865C-E5354D43D3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2775" y="1536700"/>
            <a:ext cx="1888807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A picture containing wheel&#10;&#10;Description automatically generated">
            <a:extLst>
              <a:ext uri="{FF2B5EF4-FFF2-40B4-BE49-F238E27FC236}">
                <a16:creationId xmlns:a16="http://schemas.microsoft.com/office/drawing/2014/main" id="{2BED1672-93F6-D64A-A61D-0BD0E6B1D1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5">
            <a:extLst>
              <a:ext uri="{FF2B5EF4-FFF2-40B4-BE49-F238E27FC236}">
                <a16:creationId xmlns:a16="http://schemas.microsoft.com/office/drawing/2014/main" id="{DEBDF0B6-9605-0A49-B739-A49B768F8AD4}"/>
              </a:ext>
            </a:extLst>
          </p:cNvPr>
          <p:cNvGrpSpPr>
            <a:grpSpLocks/>
          </p:cNvGrpSpPr>
          <p:nvPr/>
        </p:nvGrpSpPr>
        <p:grpSpPr bwMode="auto">
          <a:xfrm>
            <a:off x="6686550" y="1463675"/>
            <a:ext cx="6724650" cy="328613"/>
            <a:chOff x="6686423" y="1463675"/>
            <a:chExt cx="6724777" cy="329233"/>
          </a:xfrm>
        </p:grpSpPr>
        <p:sp>
          <p:nvSpPr>
            <p:cNvPr id="13" name="Rectangle 12">
              <a:extLst>
                <a:ext uri="{FF2B5EF4-FFF2-40B4-BE49-F238E27FC236}">
                  <a16:creationId xmlns:a16="http://schemas.microsoft.com/office/drawing/2014/main" id="{2311E319-90F8-644A-9FC0-0D0C05A5372F}"/>
                </a:ext>
              </a:extLst>
            </p:cNvPr>
            <p:cNvSpPr/>
            <p:nvPr/>
          </p:nvSpPr>
          <p:spPr>
            <a:xfrm>
              <a:off x="13085757" y="1463675"/>
              <a:ext cx="325443" cy="305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a:extLst>
                <a:ext uri="{FF2B5EF4-FFF2-40B4-BE49-F238E27FC236}">
                  <a16:creationId xmlns:a16="http://schemas.microsoft.com/office/drawing/2014/main" id="{21237614-BAD7-8F49-A183-D364A4E29B44}"/>
                </a:ext>
              </a:extLst>
            </p:cNvPr>
            <p:cNvSpPr/>
            <p:nvPr/>
          </p:nvSpPr>
          <p:spPr>
            <a:xfrm>
              <a:off x="6686423" y="1487533"/>
              <a:ext cx="325444" cy="305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5" name="Picture Placeholder 4"/>
          <p:cNvSpPr>
            <a:spLocks noGrp="1"/>
          </p:cNvSpPr>
          <p:nvPr>
            <p:ph type="pic" sz="quarter" idx="12"/>
          </p:nvPr>
        </p:nvSpPr>
        <p:spPr>
          <a:xfrm>
            <a:off x="612648" y="2029968"/>
            <a:ext cx="6073775" cy="3685032"/>
          </a:xfrm>
        </p:spPr>
        <p:txBody>
          <a:bodyPr>
            <a:normAutofit/>
          </a:bodyPr>
          <a:lstStyle/>
          <a:p>
            <a:pPr lvl="0"/>
            <a:r>
              <a:rPr lang="en-US" noProof="0"/>
              <a:t>Click icon to add picture</a:t>
            </a:r>
          </a:p>
        </p:txBody>
      </p:sp>
      <p:sp>
        <p:nvSpPr>
          <p:cNvPr id="7" name="Text Placeholder 6"/>
          <p:cNvSpPr>
            <a:spLocks noGrp="1"/>
          </p:cNvSpPr>
          <p:nvPr>
            <p:ph type="body" sz="quarter" idx="11"/>
          </p:nvPr>
        </p:nvSpPr>
        <p:spPr>
          <a:xfrm>
            <a:off x="612775" y="502920"/>
            <a:ext cx="18888075"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21" name="Picture Placeholder 4"/>
          <p:cNvSpPr>
            <a:spLocks noGrp="1"/>
          </p:cNvSpPr>
          <p:nvPr>
            <p:ph type="pic" sz="quarter" idx="13"/>
          </p:nvPr>
        </p:nvSpPr>
        <p:spPr>
          <a:xfrm>
            <a:off x="7018020" y="2029968"/>
            <a:ext cx="6073775" cy="3685032"/>
          </a:xfrm>
        </p:spPr>
        <p:txBody>
          <a:bodyPr>
            <a:normAutofit/>
          </a:bodyPr>
          <a:lstStyle/>
          <a:p>
            <a:pPr lvl="0"/>
            <a:r>
              <a:rPr lang="en-US" noProof="0"/>
              <a:t>Click icon to add picture</a:t>
            </a:r>
          </a:p>
        </p:txBody>
      </p:sp>
      <p:sp>
        <p:nvSpPr>
          <p:cNvPr id="22" name="Picture Placeholder 4"/>
          <p:cNvSpPr>
            <a:spLocks noGrp="1"/>
          </p:cNvSpPr>
          <p:nvPr>
            <p:ph type="pic" sz="quarter" idx="14"/>
          </p:nvPr>
        </p:nvSpPr>
        <p:spPr>
          <a:xfrm>
            <a:off x="13423392" y="2029968"/>
            <a:ext cx="6073775" cy="3685032"/>
          </a:xfrm>
        </p:spPr>
        <p:txBody>
          <a:bodyPr>
            <a:normAutofit/>
          </a:bodyPr>
          <a:lstStyle/>
          <a:p>
            <a:pPr lvl="0"/>
            <a:r>
              <a:rPr lang="en-US" noProof="0"/>
              <a:t>Click icon to add picture</a:t>
            </a:r>
          </a:p>
        </p:txBody>
      </p:sp>
      <p:sp>
        <p:nvSpPr>
          <p:cNvPr id="23" name="Picture Placeholder 4"/>
          <p:cNvSpPr>
            <a:spLocks noGrp="1"/>
          </p:cNvSpPr>
          <p:nvPr>
            <p:ph type="pic" sz="quarter" idx="15"/>
          </p:nvPr>
        </p:nvSpPr>
        <p:spPr>
          <a:xfrm>
            <a:off x="612648" y="6053328"/>
            <a:ext cx="6073775" cy="3685032"/>
          </a:xfrm>
        </p:spPr>
        <p:txBody>
          <a:bodyPr>
            <a:normAutofit/>
          </a:bodyPr>
          <a:lstStyle/>
          <a:p>
            <a:pPr lvl="0"/>
            <a:r>
              <a:rPr lang="en-US" noProof="0"/>
              <a:t>Click icon to add picture</a:t>
            </a:r>
          </a:p>
        </p:txBody>
      </p:sp>
      <p:sp>
        <p:nvSpPr>
          <p:cNvPr id="24" name="Picture Placeholder 4"/>
          <p:cNvSpPr>
            <a:spLocks noGrp="1"/>
          </p:cNvSpPr>
          <p:nvPr>
            <p:ph type="pic" sz="quarter" idx="16"/>
          </p:nvPr>
        </p:nvSpPr>
        <p:spPr>
          <a:xfrm>
            <a:off x="7018020" y="6053328"/>
            <a:ext cx="6073775" cy="3685032"/>
          </a:xfrm>
        </p:spPr>
        <p:txBody>
          <a:bodyPr>
            <a:normAutofit/>
          </a:bodyPr>
          <a:lstStyle/>
          <a:p>
            <a:pPr lvl="0"/>
            <a:r>
              <a:rPr lang="en-US" noProof="0"/>
              <a:t>Click icon to add picture</a:t>
            </a:r>
          </a:p>
        </p:txBody>
      </p:sp>
      <p:sp>
        <p:nvSpPr>
          <p:cNvPr id="25" name="Picture Placeholder 4"/>
          <p:cNvSpPr>
            <a:spLocks noGrp="1"/>
          </p:cNvSpPr>
          <p:nvPr>
            <p:ph type="pic" sz="quarter" idx="17"/>
          </p:nvPr>
        </p:nvSpPr>
        <p:spPr>
          <a:xfrm>
            <a:off x="13423392" y="6053328"/>
            <a:ext cx="6073775" cy="3685032"/>
          </a:xfrm>
        </p:spPr>
        <p:txBody>
          <a:bodyPr>
            <a:normAutofit/>
          </a:bodyPr>
          <a:lstStyle/>
          <a:p>
            <a:pPr lvl="0"/>
            <a:r>
              <a:rPr lang="en-US" noProof="0"/>
              <a:t>Click icon to add picture</a:t>
            </a:r>
          </a:p>
        </p:txBody>
      </p:sp>
      <p:sp>
        <p:nvSpPr>
          <p:cNvPr id="15" name="Holder 6">
            <a:extLst>
              <a:ext uri="{FF2B5EF4-FFF2-40B4-BE49-F238E27FC236}">
                <a16:creationId xmlns:a16="http://schemas.microsoft.com/office/drawing/2014/main" id="{65A1498B-A11D-6D44-8B29-C4479188770D}"/>
              </a:ext>
            </a:extLst>
          </p:cNvPr>
          <p:cNvSpPr>
            <a:spLocks noGrp="1"/>
          </p:cNvSpPr>
          <p:nvPr>
            <p:ph type="sldNum" sz="quarter" idx="19"/>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2BFC50B0-753F-224F-966A-A4CDE0D77465}" type="slidenum">
              <a:rPr lang="en-US" altLang="en-US"/>
              <a:pPr/>
              <a:t>‹#›</a:t>
            </a:fld>
            <a:endParaRPr lang="en-US" altLang="en-US"/>
          </a:p>
        </p:txBody>
      </p:sp>
      <p:sp>
        <p:nvSpPr>
          <p:cNvPr id="16" name="Text Placeholder 3">
            <a:extLst>
              <a:ext uri="{FF2B5EF4-FFF2-40B4-BE49-F238E27FC236}">
                <a16:creationId xmlns:a16="http://schemas.microsoft.com/office/drawing/2014/main" id="{EA5C327C-C765-2848-A93D-07C070DC7540}"/>
              </a:ext>
            </a:extLst>
          </p:cNvPr>
          <p:cNvSpPr>
            <a:spLocks noGrp="1"/>
          </p:cNvSpPr>
          <p:nvPr>
            <p:ph type="body" sz="quarter" idx="20"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11555585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 AES Internal [Image]">
    <p:spTree>
      <p:nvGrpSpPr>
        <p:cNvPr id="1" name=""/>
        <p:cNvGrpSpPr/>
        <p:nvPr/>
      </p:nvGrpSpPr>
      <p:grpSpPr>
        <a:xfrm>
          <a:off x="0" y="0"/>
          <a:ext cx="0" cy="0"/>
          <a:chOff x="0" y="0"/>
          <a:chExt cx="0" cy="0"/>
        </a:xfrm>
      </p:grpSpPr>
      <p:pic>
        <p:nvPicPr>
          <p:cNvPr id="6" name="Picture 3" descr="A picture containing wheel&#10;&#10;Description automatically generated">
            <a:extLst>
              <a:ext uri="{FF2B5EF4-FFF2-40B4-BE49-F238E27FC236}">
                <a16:creationId xmlns:a16="http://schemas.microsoft.com/office/drawing/2014/main" id="{35567E18-3CE6-0D42-AF55-96F5269D3D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1"/>
          </p:nvPr>
        </p:nvSpPr>
        <p:spPr>
          <a:xfrm>
            <a:off x="612775" y="502920"/>
            <a:ext cx="6772275" cy="507831"/>
          </a:xfrm>
        </p:spPr>
        <p:txBody>
          <a:bodyPr>
            <a:noAutofit/>
          </a:bodyPr>
          <a:lstStyle>
            <a:lvl1pPr marL="0">
              <a:spcBef>
                <a:spcPts val="0"/>
              </a:spcBef>
              <a:defRPr sz="3600" spc="-10" baseline="0">
                <a:latin typeface="Arial" charset="0"/>
                <a:ea typeface="Arial" charset="0"/>
                <a:cs typeface="Arial" charset="0"/>
              </a:defRPr>
            </a:lvl1pPr>
          </a:lstStyle>
          <a:p>
            <a:pPr lvl="0"/>
            <a:r>
              <a:rPr lang="en-US"/>
              <a:t>Click to edit Master text styles</a:t>
            </a:r>
          </a:p>
        </p:txBody>
      </p:sp>
      <p:sp>
        <p:nvSpPr>
          <p:cNvPr id="3" name="Picture Placeholder 2"/>
          <p:cNvSpPr>
            <a:spLocks noGrp="1"/>
          </p:cNvSpPr>
          <p:nvPr>
            <p:ph type="pic" sz="quarter" idx="12"/>
          </p:nvPr>
        </p:nvSpPr>
        <p:spPr>
          <a:xfrm>
            <a:off x="8299450" y="1020763"/>
            <a:ext cx="9870035" cy="9870035"/>
          </a:xfrm>
        </p:spPr>
        <p:txBody>
          <a:bodyPr>
            <a:normAutofit/>
          </a:bodyPr>
          <a:lstStyle/>
          <a:p>
            <a:pPr lvl="0"/>
            <a:r>
              <a:rPr lang="en-US" noProof="0"/>
              <a:t>Click icon to add picture</a:t>
            </a:r>
          </a:p>
        </p:txBody>
      </p:sp>
      <p:sp>
        <p:nvSpPr>
          <p:cNvPr id="11" name="Title 4"/>
          <p:cNvSpPr>
            <a:spLocks noGrp="1"/>
          </p:cNvSpPr>
          <p:nvPr>
            <p:ph type="title"/>
          </p:nvPr>
        </p:nvSpPr>
        <p:spPr>
          <a:xfrm>
            <a:off x="615553" y="1609343"/>
            <a:ext cx="6769497" cy="8083931"/>
          </a:xfrm>
        </p:spPr>
        <p:txBody>
          <a:bodyPr>
            <a:noAutofit/>
          </a:bodyPr>
          <a:lstStyle>
            <a:lvl1pPr algn="l">
              <a:lnSpc>
                <a:spcPts val="6600"/>
              </a:lnSpc>
              <a:spcBef>
                <a:spcPts val="1415"/>
              </a:spcBef>
              <a:defRPr sz="7200" kern="1200" spc="-10" baseline="0"/>
            </a:lvl1pPr>
          </a:lstStyle>
          <a:p>
            <a:r>
              <a:rPr lang="en-US"/>
              <a:t>Click to edit Master title style</a:t>
            </a:r>
          </a:p>
        </p:txBody>
      </p:sp>
      <p:sp>
        <p:nvSpPr>
          <p:cNvPr id="8" name="Holder 6">
            <a:extLst>
              <a:ext uri="{FF2B5EF4-FFF2-40B4-BE49-F238E27FC236}">
                <a16:creationId xmlns:a16="http://schemas.microsoft.com/office/drawing/2014/main" id="{99050167-85CD-904A-A28C-82C48B2A2BBE}"/>
              </a:ext>
            </a:extLst>
          </p:cNvPr>
          <p:cNvSpPr>
            <a:spLocks noGrp="1"/>
          </p:cNvSpPr>
          <p:nvPr>
            <p:ph type="sldNum" sz="quarter" idx="14"/>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D1E16EE4-F19B-5E48-B06E-335500D5B833}" type="slidenum">
              <a:rPr lang="en-US" altLang="en-US"/>
              <a:pPr/>
              <a:t>‹#›</a:t>
            </a:fld>
            <a:endParaRPr lang="en-US" altLang="en-US"/>
          </a:p>
        </p:txBody>
      </p:sp>
      <p:sp>
        <p:nvSpPr>
          <p:cNvPr id="9" name="Text Placeholder 3">
            <a:extLst>
              <a:ext uri="{FF2B5EF4-FFF2-40B4-BE49-F238E27FC236}">
                <a16:creationId xmlns:a16="http://schemas.microsoft.com/office/drawing/2014/main" id="{B7F1609E-1D2E-2544-B72E-F9FC0B7B65C3}"/>
              </a:ext>
            </a:extLst>
          </p:cNvPr>
          <p:cNvSpPr>
            <a:spLocks noGrp="1"/>
          </p:cNvSpPr>
          <p:nvPr>
            <p:ph type="body" sz="quarter" idx="15" hasCustomPrompt="1"/>
          </p:nvPr>
        </p:nvSpPr>
        <p:spPr>
          <a:xfrm>
            <a:off x="2216150" y="10074275"/>
            <a:ext cx="5168900" cy="6111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4733198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 AES Internal [Image]">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E147B807-0B84-E141-BF82-F857774308A3}"/>
              </a:ext>
            </a:extLst>
          </p:cNvPr>
          <p:cNvSpPr>
            <a:spLocks/>
          </p:cNvSpPr>
          <p:nvPr/>
        </p:nvSpPr>
        <p:spPr bwMode="auto">
          <a:xfrm>
            <a:off x="8615363" y="0"/>
            <a:ext cx="11488737" cy="11309350"/>
          </a:xfrm>
          <a:custGeom>
            <a:avLst/>
            <a:gdLst>
              <a:gd name="T0" fmla="*/ 0 w 11489690"/>
              <a:gd name="T1" fmla="*/ 11309191 h 11308715"/>
              <a:gd name="T2" fmla="*/ 11488225 w 11489690"/>
              <a:gd name="T3" fmla="*/ 11309191 h 11308715"/>
              <a:gd name="T4" fmla="*/ 11488225 w 11489690"/>
              <a:gd name="T5" fmla="*/ 0 h 11308715"/>
              <a:gd name="T6" fmla="*/ 0 w 11489690"/>
              <a:gd name="T7" fmla="*/ 0 h 11308715"/>
              <a:gd name="T8" fmla="*/ 0 w 11489690"/>
              <a:gd name="T9" fmla="*/ 11309191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9690" h="11308715">
                <a:moveTo>
                  <a:pt x="0" y="11308556"/>
                </a:moveTo>
                <a:lnTo>
                  <a:pt x="11489178" y="11308556"/>
                </a:lnTo>
                <a:lnTo>
                  <a:pt x="11489178" y="0"/>
                </a:lnTo>
                <a:lnTo>
                  <a:pt x="0" y="0"/>
                </a:lnTo>
                <a:lnTo>
                  <a:pt x="0" y="11308556"/>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9" name="Picture 4" descr="A picture containing wheel&#10;&#10;Description automatically generated">
            <a:extLst>
              <a:ext uri="{FF2B5EF4-FFF2-40B4-BE49-F238E27FC236}">
                <a16:creationId xmlns:a16="http://schemas.microsoft.com/office/drawing/2014/main" id="{27B8FE59-70D5-C645-A89D-DB49BD5763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615554" y="1609344"/>
            <a:ext cx="7386114" cy="1692771"/>
          </a:xfrm>
        </p:spPr>
        <p:txBody>
          <a:bodyPr>
            <a:noAutofit/>
          </a:bodyPr>
          <a:lstStyle>
            <a:lvl1pPr algn="l">
              <a:lnSpc>
                <a:spcPts val="6600"/>
              </a:lnSpc>
              <a:spcBef>
                <a:spcPts val="0"/>
              </a:spcBef>
              <a:defRPr sz="7200" kern="1200" spc="-10" baseline="0"/>
            </a:lvl1pPr>
          </a:lstStyle>
          <a:p>
            <a:r>
              <a:rPr lang="en-US"/>
              <a:t>Click to edit Master title style</a:t>
            </a:r>
          </a:p>
        </p:txBody>
      </p:sp>
      <p:sp>
        <p:nvSpPr>
          <p:cNvPr id="7" name="Text Placeholder 6"/>
          <p:cNvSpPr>
            <a:spLocks noGrp="1"/>
          </p:cNvSpPr>
          <p:nvPr>
            <p:ph type="body" sz="quarter" idx="11"/>
          </p:nvPr>
        </p:nvSpPr>
        <p:spPr>
          <a:xfrm>
            <a:off x="612775" y="502920"/>
            <a:ext cx="7385957"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3" name="Picture Placeholder 2"/>
          <p:cNvSpPr>
            <a:spLocks noGrp="1"/>
          </p:cNvSpPr>
          <p:nvPr>
            <p:ph type="pic" sz="quarter" idx="18"/>
          </p:nvPr>
        </p:nvSpPr>
        <p:spPr>
          <a:xfrm>
            <a:off x="10217150" y="1631949"/>
            <a:ext cx="7683500" cy="7223125"/>
          </a:xfrm>
        </p:spPr>
        <p:txBody>
          <a:bodyPr>
            <a:normAutofit/>
          </a:bodyPr>
          <a:lstStyle/>
          <a:p>
            <a:pPr lvl="0"/>
            <a:r>
              <a:rPr lang="en-US" noProof="0"/>
              <a:t>Click icon to add picture</a:t>
            </a:r>
          </a:p>
        </p:txBody>
      </p:sp>
      <p:sp>
        <p:nvSpPr>
          <p:cNvPr id="10" name="Text Placeholder 5"/>
          <p:cNvSpPr>
            <a:spLocks noGrp="1"/>
          </p:cNvSpPr>
          <p:nvPr>
            <p:ph type="body" sz="quarter" idx="17"/>
          </p:nvPr>
        </p:nvSpPr>
        <p:spPr>
          <a:xfrm>
            <a:off x="612648" y="3670300"/>
            <a:ext cx="7401052" cy="6678613"/>
          </a:xfrm>
        </p:spPr>
        <p:txBody>
          <a:bodyPr/>
          <a:lstStyle>
            <a:lvl1pPr>
              <a:lnSpc>
                <a:spcPct val="100000"/>
              </a:lnSpc>
              <a:spcBef>
                <a:spcPts val="800"/>
              </a:spcBef>
              <a:spcAft>
                <a:spcPts val="800"/>
              </a:spcAft>
              <a:defRPr sz="36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2pPr>
            <a:lvl3pPr marL="34290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3pPr>
            <a:lvl4pPr marL="116586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Holder 6">
            <a:extLst>
              <a:ext uri="{FF2B5EF4-FFF2-40B4-BE49-F238E27FC236}">
                <a16:creationId xmlns:a16="http://schemas.microsoft.com/office/drawing/2014/main" id="{89C5F08E-AECB-F640-A35F-93A20C815E10}"/>
              </a:ext>
            </a:extLst>
          </p:cNvPr>
          <p:cNvSpPr>
            <a:spLocks noGrp="1"/>
          </p:cNvSpPr>
          <p:nvPr>
            <p:ph type="sldNum" sz="quarter" idx="20"/>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D69C8311-6492-6A45-AFB1-8A5FB250FB04}" type="slidenum">
              <a:rPr lang="en-US" altLang="en-US"/>
              <a:pPr/>
              <a:t>‹#›</a:t>
            </a:fld>
            <a:endParaRPr lang="en-US" altLang="en-US"/>
          </a:p>
        </p:txBody>
      </p:sp>
      <p:sp>
        <p:nvSpPr>
          <p:cNvPr id="12" name="Text Placeholder 3">
            <a:extLst>
              <a:ext uri="{FF2B5EF4-FFF2-40B4-BE49-F238E27FC236}">
                <a16:creationId xmlns:a16="http://schemas.microsoft.com/office/drawing/2014/main" id="{1D1DA42F-F176-0940-B753-2C568054C231}"/>
              </a:ext>
            </a:extLst>
          </p:cNvPr>
          <p:cNvSpPr>
            <a:spLocks noGrp="1"/>
          </p:cNvSpPr>
          <p:nvPr>
            <p:ph type="body" sz="quarter" idx="21" hasCustomPrompt="1"/>
          </p:nvPr>
        </p:nvSpPr>
        <p:spPr>
          <a:xfrm>
            <a:off x="2216150" y="10348913"/>
            <a:ext cx="5797550" cy="336550"/>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42433762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8 AES Internal [2 Column]">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D4ADA8DC-DF6F-2B47-B01D-63C48DC530E9}"/>
              </a:ext>
            </a:extLst>
          </p:cNvPr>
          <p:cNvSpPr>
            <a:spLocks/>
          </p:cNvSpPr>
          <p:nvPr/>
        </p:nvSpPr>
        <p:spPr bwMode="auto">
          <a:xfrm>
            <a:off x="8615363" y="0"/>
            <a:ext cx="11488737" cy="11309350"/>
          </a:xfrm>
          <a:custGeom>
            <a:avLst/>
            <a:gdLst>
              <a:gd name="T0" fmla="*/ 0 w 11489690"/>
              <a:gd name="T1" fmla="*/ 11309191 h 11308715"/>
              <a:gd name="T2" fmla="*/ 11488225 w 11489690"/>
              <a:gd name="T3" fmla="*/ 11309191 h 11308715"/>
              <a:gd name="T4" fmla="*/ 11488225 w 11489690"/>
              <a:gd name="T5" fmla="*/ 0 h 11308715"/>
              <a:gd name="T6" fmla="*/ 0 w 11489690"/>
              <a:gd name="T7" fmla="*/ 0 h 11308715"/>
              <a:gd name="T8" fmla="*/ 0 w 11489690"/>
              <a:gd name="T9" fmla="*/ 11309191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9690" h="11308715">
                <a:moveTo>
                  <a:pt x="0" y="11308556"/>
                </a:moveTo>
                <a:lnTo>
                  <a:pt x="11489178" y="11308556"/>
                </a:lnTo>
                <a:lnTo>
                  <a:pt x="11489178" y="0"/>
                </a:lnTo>
                <a:lnTo>
                  <a:pt x="0" y="0"/>
                </a:lnTo>
                <a:lnTo>
                  <a:pt x="0" y="11308556"/>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9" name="Picture 4" descr="A picture containing wheel&#10;&#10;Description automatically generated">
            <a:extLst>
              <a:ext uri="{FF2B5EF4-FFF2-40B4-BE49-F238E27FC236}">
                <a16:creationId xmlns:a16="http://schemas.microsoft.com/office/drawing/2014/main" id="{5DD97DB8-BB30-9845-B59D-CD03D07B52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615553" y="1609344"/>
            <a:ext cx="7382287" cy="1692771"/>
          </a:xfrm>
        </p:spPr>
        <p:txBody>
          <a:bodyPr>
            <a:noAutofit/>
          </a:bodyPr>
          <a:lstStyle>
            <a:lvl1pPr algn="l">
              <a:lnSpc>
                <a:spcPts val="6600"/>
              </a:lnSpc>
              <a:spcBef>
                <a:spcPts val="0"/>
              </a:spcBef>
              <a:defRPr sz="7200" kern="1200" spc="-10" baseline="0"/>
            </a:lvl1pPr>
          </a:lstStyle>
          <a:p>
            <a:r>
              <a:rPr lang="en-US"/>
              <a:t>Click to edit Master title style</a:t>
            </a:r>
          </a:p>
        </p:txBody>
      </p:sp>
      <p:sp>
        <p:nvSpPr>
          <p:cNvPr id="7" name="Text Placeholder 6"/>
          <p:cNvSpPr>
            <a:spLocks noGrp="1"/>
          </p:cNvSpPr>
          <p:nvPr>
            <p:ph type="body" sz="quarter" idx="11"/>
          </p:nvPr>
        </p:nvSpPr>
        <p:spPr>
          <a:xfrm>
            <a:off x="612775" y="502920"/>
            <a:ext cx="7382130"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15" name="Text Placeholder 3"/>
          <p:cNvSpPr>
            <a:spLocks noGrp="1"/>
          </p:cNvSpPr>
          <p:nvPr>
            <p:ph type="body" sz="quarter" idx="16"/>
          </p:nvPr>
        </p:nvSpPr>
        <p:spPr>
          <a:xfrm>
            <a:off x="10213315" y="3670300"/>
            <a:ext cx="7687335" cy="6689852"/>
          </a:xfrm>
        </p:spPr>
        <p:txBody>
          <a:bodyPr>
            <a:normAutofit/>
          </a:bodyPr>
          <a:lstStyle>
            <a:lvl1pPr marL="731520" indent="-731520">
              <a:lnSpc>
                <a:spcPct val="100000"/>
              </a:lnSpc>
              <a:spcBef>
                <a:spcPts val="0"/>
              </a:spcBef>
              <a:spcAft>
                <a:spcPts val="800"/>
              </a:spcAft>
              <a:buFont typeface="System Font Regular"/>
              <a:buChar char="→"/>
              <a:defRPr sz="3600">
                <a:latin typeface="Arial" panose="020B0604020202020204" pitchFamily="34" charset="0"/>
                <a:cs typeface="Arial" panose="020B0604020202020204" pitchFamily="34" charset="0"/>
              </a:defRPr>
            </a:lvl1pPr>
            <a:lvl2pPr marL="1074420" indent="-342900">
              <a:spcBef>
                <a:spcPts val="800"/>
              </a:spcBef>
              <a:spcAft>
                <a:spcPts val="1800"/>
              </a:spcAft>
              <a:buFont typeface="Arial" panose="020B0604020202020204" pitchFamily="34" charset="0"/>
              <a:buChar char="•"/>
              <a:defRPr sz="2400">
                <a:latin typeface="Arial" panose="020B0604020202020204" pitchFamily="34" charset="0"/>
                <a:cs typeface="Arial" panose="020B0604020202020204" pitchFamily="34" charset="0"/>
              </a:defRPr>
            </a:lvl2pPr>
            <a:lvl3pPr marL="1554480" indent="-365760">
              <a:spcBef>
                <a:spcPts val="800"/>
              </a:spcBef>
              <a:spcAft>
                <a:spcPts val="80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0" name="Text Placeholder 5"/>
          <p:cNvSpPr>
            <a:spLocks noGrp="1"/>
          </p:cNvSpPr>
          <p:nvPr>
            <p:ph type="body" sz="quarter" idx="17"/>
          </p:nvPr>
        </p:nvSpPr>
        <p:spPr>
          <a:xfrm>
            <a:off x="612647" y="3670300"/>
            <a:ext cx="7397217" cy="6678613"/>
          </a:xfrm>
        </p:spPr>
        <p:txBody>
          <a:bodyPr/>
          <a:lstStyle>
            <a:lvl1pPr>
              <a:lnSpc>
                <a:spcPct val="100000"/>
              </a:lnSpc>
              <a:spcBef>
                <a:spcPts val="800"/>
              </a:spcBef>
              <a:spcAft>
                <a:spcPts val="800"/>
              </a:spcAft>
              <a:defRPr sz="36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2pPr>
            <a:lvl3pPr marL="34290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3pPr>
            <a:lvl4pPr marL="116586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Holder 6">
            <a:extLst>
              <a:ext uri="{FF2B5EF4-FFF2-40B4-BE49-F238E27FC236}">
                <a16:creationId xmlns:a16="http://schemas.microsoft.com/office/drawing/2014/main" id="{84210629-E74A-6347-B2A2-DB0EA6BFE829}"/>
              </a:ext>
            </a:extLst>
          </p:cNvPr>
          <p:cNvSpPr>
            <a:spLocks noGrp="1"/>
          </p:cNvSpPr>
          <p:nvPr>
            <p:ph type="sldNum" sz="quarter" idx="19"/>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ECD3D1B7-505F-DF4F-A8F3-49A449592534}" type="slidenum">
              <a:rPr lang="en-US" altLang="en-US"/>
              <a:pPr/>
              <a:t>‹#›</a:t>
            </a:fld>
            <a:endParaRPr lang="en-US" altLang="en-US"/>
          </a:p>
        </p:txBody>
      </p:sp>
      <p:sp>
        <p:nvSpPr>
          <p:cNvPr id="13" name="Text Placeholder 3">
            <a:extLst>
              <a:ext uri="{FF2B5EF4-FFF2-40B4-BE49-F238E27FC236}">
                <a16:creationId xmlns:a16="http://schemas.microsoft.com/office/drawing/2014/main" id="{DC9827B3-C778-524D-8242-CDA354E7F8E9}"/>
              </a:ext>
            </a:extLst>
          </p:cNvPr>
          <p:cNvSpPr>
            <a:spLocks noGrp="1"/>
          </p:cNvSpPr>
          <p:nvPr>
            <p:ph type="body" sz="quarter" idx="20" hasCustomPrompt="1"/>
          </p:nvPr>
        </p:nvSpPr>
        <p:spPr>
          <a:xfrm>
            <a:off x="2216150" y="10348913"/>
            <a:ext cx="5789613" cy="336550"/>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33897354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4.5B Text with Columns">
    <p:spTree>
      <p:nvGrpSpPr>
        <p:cNvPr id="1" name=""/>
        <p:cNvGrpSpPr/>
        <p:nvPr/>
      </p:nvGrpSpPr>
      <p:grpSpPr>
        <a:xfrm>
          <a:off x="0" y="0"/>
          <a:ext cx="0" cy="0"/>
          <a:chOff x="0" y="0"/>
          <a:chExt cx="0" cy="0"/>
        </a:xfrm>
      </p:grpSpPr>
      <p:pic>
        <p:nvPicPr>
          <p:cNvPr id="5" name="Picture 3" descr="A picture containing wheel&#10;&#10;Description automatically generated"/>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Holder 2"/>
          <p:cNvSpPr>
            <a:spLocks noGrp="1"/>
          </p:cNvSpPr>
          <p:nvPr>
            <p:ph type="ctrTitle"/>
          </p:nvPr>
        </p:nvSpPr>
        <p:spPr>
          <a:xfrm>
            <a:off x="612648" y="268007"/>
            <a:ext cx="18789662" cy="1107996"/>
          </a:xfrm>
          <a:prstGeom prst="rect">
            <a:avLst/>
          </a:prstGeom>
        </p:spPr>
        <p:txBody>
          <a:bodyPr wrap="square" anchor="t">
            <a:spAutoFit/>
          </a:bodyPr>
          <a:lstStyle>
            <a:lvl1pPr marL="0" marR="5080" algn="l">
              <a:lnSpc>
                <a:spcPct val="100000"/>
              </a:lnSpc>
              <a:spcBef>
                <a:spcPts val="0"/>
              </a:spcBef>
              <a:defRPr sz="7200" b="0" i="0" kern="1200" spc="-10" baseline="0">
                <a:solidFill>
                  <a:srgbClr val="010202"/>
                </a:solidFill>
                <a:latin typeface="Arial"/>
                <a:cs typeface="Arial"/>
              </a:defRPr>
            </a:lvl1pPr>
          </a:lstStyle>
          <a:p>
            <a:r>
              <a:rPr lang="en-US"/>
              <a:t>Click to edit Master title style</a:t>
            </a:r>
          </a:p>
        </p:txBody>
      </p:sp>
      <p:sp>
        <p:nvSpPr>
          <p:cNvPr id="7" name="Holder 6"/>
          <p:cNvSpPr>
            <a:spLocks noGrp="1"/>
          </p:cNvSpPr>
          <p:nvPr>
            <p:ph type="sldNum" sz="quarter" idx="12"/>
          </p:nvPr>
        </p:nvSpPr>
        <p:spPr>
          <a:xfrm>
            <a:off x="603250" y="10433050"/>
            <a:ext cx="1295400" cy="214313"/>
          </a:xfrm>
          <a:prstGeom prst="rect">
            <a:avLst/>
          </a:prstGeom>
        </p:spPr>
        <p:txBody>
          <a:bodyPr wrap="square" lIns="0" tIns="0" rIns="0" bIns="0" anchor="b" anchorCtr="0">
            <a:spAutoFit/>
          </a:bodyPr>
          <a:lstStyle>
            <a:lvl1pPr algn="l" fontAlgn="auto">
              <a:spcBef>
                <a:spcPts val="0"/>
              </a:spcBef>
              <a:spcAft>
                <a:spcPts val="0"/>
              </a:spcAft>
              <a:defRPr sz="1400" b="1" cap="all" baseline="0" smtClean="0">
                <a:solidFill>
                  <a:schemeClr val="tx1"/>
                </a:solidFill>
                <a:latin typeface="Arial" panose="020B0604020202020204" pitchFamily="34" charset="0"/>
                <a:ea typeface="+mn-ea"/>
                <a:cs typeface="Arial" panose="020B0604020202020204" pitchFamily="34" charset="0"/>
              </a:defRPr>
            </a:lvl1pPr>
          </a:lstStyle>
          <a:p>
            <a:pPr>
              <a:defRPr/>
            </a:pPr>
            <a:fld id="{78368AFC-FE9F-D847-9A28-AC25DAA724DC}" type="slidenum">
              <a:rPr lang="en-US"/>
              <a:pPr>
                <a:defRPr/>
              </a:pPr>
              <a:t>‹#›</a:t>
            </a:fld>
            <a:endParaRPr lang="en-US"/>
          </a:p>
        </p:txBody>
      </p:sp>
      <p:sp>
        <p:nvSpPr>
          <p:cNvPr id="8" name="Text Placeholder 5">
            <a:extLst>
              <a:ext uri="{FF2B5EF4-FFF2-40B4-BE49-F238E27FC236}">
                <a16:creationId xmlns:a16="http://schemas.microsoft.com/office/drawing/2014/main" id="{B31B3303-EE25-40D8-96F0-83BBEEDB3322}"/>
              </a:ext>
            </a:extLst>
          </p:cNvPr>
          <p:cNvSpPr>
            <a:spLocks noGrp="1"/>
          </p:cNvSpPr>
          <p:nvPr>
            <p:ph type="body" sz="quarter" idx="17" hasCustomPrompt="1"/>
          </p:nvPr>
        </p:nvSpPr>
        <p:spPr>
          <a:xfrm>
            <a:off x="612647" y="2182021"/>
            <a:ext cx="9210803" cy="1231106"/>
          </a:xfrm>
        </p:spPr>
        <p:txBody>
          <a:bodyPr/>
          <a:lstStyle>
            <a:lvl1pPr>
              <a:lnSpc>
                <a:spcPct val="100000"/>
              </a:lnSpc>
              <a:spcBef>
                <a:spcPts val="800"/>
              </a:spcBef>
              <a:spcAft>
                <a:spcPts val="800"/>
              </a:spcAft>
              <a:defRPr sz="72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4000">
                <a:latin typeface="Arial" panose="020B0604020202020204" pitchFamily="34" charset="0"/>
                <a:cs typeface="Arial" panose="020B0604020202020204" pitchFamily="34" charset="0"/>
              </a:defRPr>
            </a:lvl2pPr>
            <a:lvl3pPr marL="342900" indent="-342900">
              <a:spcAft>
                <a:spcPts val="800"/>
              </a:spcAft>
              <a:buFont typeface="Arial"/>
              <a:buChar char="•"/>
              <a:defRPr sz="4000">
                <a:latin typeface="Arial" panose="020B0604020202020204" pitchFamily="34" charset="0"/>
                <a:cs typeface="Arial" panose="020B0604020202020204" pitchFamily="34" charset="0"/>
              </a:defRPr>
            </a:lvl3pPr>
            <a:lvl4pPr marL="1165860" indent="-342900">
              <a:spcAft>
                <a:spcPts val="800"/>
              </a:spcAft>
              <a:buFont typeface="Lucida Grande"/>
              <a:buChar char="●"/>
              <a:defRPr sz="40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Heading</a:t>
            </a:r>
          </a:p>
        </p:txBody>
      </p:sp>
      <p:sp>
        <p:nvSpPr>
          <p:cNvPr id="11" name="Text Placeholder 5">
            <a:extLst>
              <a:ext uri="{FF2B5EF4-FFF2-40B4-BE49-F238E27FC236}">
                <a16:creationId xmlns:a16="http://schemas.microsoft.com/office/drawing/2014/main" id="{814F185C-2806-4B92-8FFA-17F9A51DFA68}"/>
              </a:ext>
            </a:extLst>
          </p:cNvPr>
          <p:cNvSpPr>
            <a:spLocks noGrp="1"/>
          </p:cNvSpPr>
          <p:nvPr>
            <p:ph type="body" sz="quarter" idx="20" hasCustomPrompt="1"/>
          </p:nvPr>
        </p:nvSpPr>
        <p:spPr>
          <a:xfrm>
            <a:off x="10191507" y="2182021"/>
            <a:ext cx="9210803" cy="1231106"/>
          </a:xfrm>
        </p:spPr>
        <p:txBody>
          <a:bodyPr/>
          <a:lstStyle>
            <a:lvl1pPr>
              <a:lnSpc>
                <a:spcPct val="100000"/>
              </a:lnSpc>
              <a:spcBef>
                <a:spcPts val="800"/>
              </a:spcBef>
              <a:spcAft>
                <a:spcPts val="800"/>
              </a:spcAft>
              <a:defRPr sz="72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4000">
                <a:latin typeface="Arial" panose="020B0604020202020204" pitchFamily="34" charset="0"/>
                <a:cs typeface="Arial" panose="020B0604020202020204" pitchFamily="34" charset="0"/>
              </a:defRPr>
            </a:lvl2pPr>
            <a:lvl3pPr marL="342900" indent="-342900">
              <a:spcAft>
                <a:spcPts val="800"/>
              </a:spcAft>
              <a:buFont typeface="Arial"/>
              <a:buChar char="•"/>
              <a:defRPr sz="4000">
                <a:latin typeface="Arial" panose="020B0604020202020204" pitchFamily="34" charset="0"/>
                <a:cs typeface="Arial" panose="020B0604020202020204" pitchFamily="34" charset="0"/>
              </a:defRPr>
            </a:lvl3pPr>
            <a:lvl4pPr marL="1165860" indent="-342900">
              <a:spcAft>
                <a:spcPts val="800"/>
              </a:spcAft>
              <a:buFont typeface="Lucida Grande"/>
              <a:buChar char="●"/>
              <a:defRPr sz="40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Heading</a:t>
            </a:r>
          </a:p>
        </p:txBody>
      </p:sp>
      <p:pic>
        <p:nvPicPr>
          <p:cNvPr id="12" name="Picture 4">
            <a:extLst>
              <a:ext uri="{FF2B5EF4-FFF2-40B4-BE49-F238E27FC236}">
                <a16:creationId xmlns:a16="http://schemas.microsoft.com/office/drawing/2014/main" id="{FCF284B2-AEED-4606-A999-F1627F0C3D4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612775" y="1758041"/>
            <a:ext cx="18845213" cy="198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Placeholder 5">
            <a:extLst>
              <a:ext uri="{FF2B5EF4-FFF2-40B4-BE49-F238E27FC236}">
                <a16:creationId xmlns:a16="http://schemas.microsoft.com/office/drawing/2014/main" id="{A6781438-74BB-D84E-988A-C0B924189597}"/>
              </a:ext>
            </a:extLst>
          </p:cNvPr>
          <p:cNvSpPr>
            <a:spLocks noGrp="1"/>
          </p:cNvSpPr>
          <p:nvPr>
            <p:ph type="body" sz="quarter" idx="21" hasCustomPrompt="1"/>
          </p:nvPr>
        </p:nvSpPr>
        <p:spPr>
          <a:xfrm>
            <a:off x="612647" y="3749676"/>
            <a:ext cx="9210803" cy="6599238"/>
          </a:xfrm>
        </p:spPr>
        <p:txBody>
          <a:bodyPr/>
          <a:lstStyle>
            <a:lvl1pPr>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4000">
                <a:latin typeface="Arial" panose="020B0604020202020204" pitchFamily="34" charset="0"/>
                <a:cs typeface="Arial" panose="020B0604020202020204" pitchFamily="34" charset="0"/>
              </a:defRPr>
            </a:lvl2pPr>
            <a:lvl3pPr marL="342900" indent="-342900">
              <a:spcAft>
                <a:spcPts val="800"/>
              </a:spcAft>
              <a:buFont typeface="Arial"/>
              <a:buChar char="•"/>
              <a:defRPr sz="4000">
                <a:latin typeface="Arial" panose="020B0604020202020204" pitchFamily="34" charset="0"/>
                <a:cs typeface="Arial" panose="020B0604020202020204" pitchFamily="34" charset="0"/>
              </a:defRPr>
            </a:lvl3pPr>
            <a:lvl4pPr marL="1165860" indent="-342900">
              <a:spcAft>
                <a:spcPts val="800"/>
              </a:spcAft>
              <a:buFont typeface="Lucida Grande"/>
              <a:buChar char="●"/>
              <a:defRPr sz="40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List</a:t>
            </a:r>
          </a:p>
          <a:p>
            <a:pPr lvl="0"/>
            <a:r>
              <a:rPr lang="en-US"/>
              <a:t>List</a:t>
            </a:r>
          </a:p>
          <a:p>
            <a:pPr lvl="0"/>
            <a:r>
              <a:rPr lang="en-US"/>
              <a:t>List</a:t>
            </a:r>
          </a:p>
        </p:txBody>
      </p:sp>
      <p:sp>
        <p:nvSpPr>
          <p:cNvPr id="14" name="Text Placeholder 5">
            <a:extLst>
              <a:ext uri="{FF2B5EF4-FFF2-40B4-BE49-F238E27FC236}">
                <a16:creationId xmlns:a16="http://schemas.microsoft.com/office/drawing/2014/main" id="{B1836F73-9519-5F42-962B-45BD82A61DC7}"/>
              </a:ext>
            </a:extLst>
          </p:cNvPr>
          <p:cNvSpPr>
            <a:spLocks noGrp="1"/>
          </p:cNvSpPr>
          <p:nvPr>
            <p:ph type="body" sz="quarter" idx="22" hasCustomPrompt="1"/>
          </p:nvPr>
        </p:nvSpPr>
        <p:spPr>
          <a:xfrm>
            <a:off x="10191507" y="3749676"/>
            <a:ext cx="9210803" cy="6599238"/>
          </a:xfrm>
        </p:spPr>
        <p:txBody>
          <a:bodyPr/>
          <a:lstStyle>
            <a:lvl1pPr>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4000">
                <a:latin typeface="Arial" panose="020B0604020202020204" pitchFamily="34" charset="0"/>
                <a:cs typeface="Arial" panose="020B0604020202020204" pitchFamily="34" charset="0"/>
              </a:defRPr>
            </a:lvl2pPr>
            <a:lvl3pPr marL="342900" indent="-342900">
              <a:spcAft>
                <a:spcPts val="800"/>
              </a:spcAft>
              <a:buFont typeface="Arial"/>
              <a:buChar char="•"/>
              <a:defRPr sz="4000">
                <a:latin typeface="Arial" panose="020B0604020202020204" pitchFamily="34" charset="0"/>
                <a:cs typeface="Arial" panose="020B0604020202020204" pitchFamily="34" charset="0"/>
              </a:defRPr>
            </a:lvl3pPr>
            <a:lvl4pPr marL="1165860" indent="-342900">
              <a:spcAft>
                <a:spcPts val="800"/>
              </a:spcAft>
              <a:buFont typeface="Lucida Grande"/>
              <a:buChar char="●"/>
              <a:defRPr sz="40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List</a:t>
            </a:r>
          </a:p>
          <a:p>
            <a:pPr lvl="0"/>
            <a:r>
              <a:rPr lang="en-US"/>
              <a:t>List</a:t>
            </a:r>
          </a:p>
          <a:p>
            <a:pPr lvl="0"/>
            <a:r>
              <a:rPr lang="en-US"/>
              <a:t>List</a:t>
            </a:r>
          </a:p>
        </p:txBody>
      </p:sp>
      <p:sp>
        <p:nvSpPr>
          <p:cNvPr id="13" name="Text Placeholder 3">
            <a:extLst>
              <a:ext uri="{FF2B5EF4-FFF2-40B4-BE49-F238E27FC236}">
                <a16:creationId xmlns:a16="http://schemas.microsoft.com/office/drawing/2014/main" id="{A5042599-4545-6146-82AA-460B5207AEB8}"/>
              </a:ext>
            </a:extLst>
          </p:cNvPr>
          <p:cNvSpPr>
            <a:spLocks noGrp="1"/>
          </p:cNvSpPr>
          <p:nvPr>
            <p:ph type="body" sz="quarter" idx="11"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28662603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1.5 Closing">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82E10DC4-AD5C-46F8-AC2E-C31D4405DEE3}"/>
              </a:ext>
            </a:extLst>
          </p:cNvPr>
          <p:cNvSpPr>
            <a:spLocks noGrp="1"/>
          </p:cNvSpPr>
          <p:nvPr>
            <p:ph type="pic" sz="quarter" idx="10"/>
          </p:nvPr>
        </p:nvSpPr>
        <p:spPr>
          <a:xfrm>
            <a:off x="1593850" y="32807"/>
            <a:ext cx="14401800" cy="8974668"/>
          </a:xfrm>
        </p:spPr>
        <p:txBody>
          <a:bodyPr/>
          <a:lstStyle/>
          <a:p>
            <a:endParaRPr lang="es-MX"/>
          </a:p>
        </p:txBody>
      </p:sp>
      <p:pic>
        <p:nvPicPr>
          <p:cNvPr id="4" name="Picture 3" descr="A picture containing wheel&#10;&#10;Description automatically generated"/>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849637" y="10150475"/>
            <a:ext cx="1825942" cy="713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a:extLst>
              <a:ext uri="{FF2B5EF4-FFF2-40B4-BE49-F238E27FC236}">
                <a16:creationId xmlns:a16="http://schemas.microsoft.com/office/drawing/2014/main" id="{CB3F043D-C00F-448F-885D-957836F8C0A0}"/>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428522" y="9007475"/>
            <a:ext cx="19247057" cy="19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Placeholder 3">
            <a:extLst>
              <a:ext uri="{FF2B5EF4-FFF2-40B4-BE49-F238E27FC236}">
                <a16:creationId xmlns:a16="http://schemas.microsoft.com/office/drawing/2014/main" id="{D27A5807-14BA-BD43-BBD9-56CC3A8DF292}"/>
              </a:ext>
            </a:extLst>
          </p:cNvPr>
          <p:cNvSpPr>
            <a:spLocks noGrp="1"/>
          </p:cNvSpPr>
          <p:nvPr>
            <p:ph type="body" sz="quarter" idx="11" hasCustomPrompt="1"/>
          </p:nvPr>
        </p:nvSpPr>
        <p:spPr>
          <a:xfrm>
            <a:off x="1593850" y="9972311"/>
            <a:ext cx="14401800" cy="713152"/>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4144839119"/>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0 AES Internal [3 Column]">
    <p:spTree>
      <p:nvGrpSpPr>
        <p:cNvPr id="1" name=""/>
        <p:cNvGrpSpPr/>
        <p:nvPr/>
      </p:nvGrpSpPr>
      <p:grpSpPr>
        <a:xfrm>
          <a:off x="0" y="0"/>
          <a:ext cx="0" cy="0"/>
          <a:chOff x="0" y="0"/>
          <a:chExt cx="0" cy="0"/>
        </a:xfrm>
      </p:grpSpPr>
      <p:pic>
        <p:nvPicPr>
          <p:cNvPr id="10" name="Picture 3" descr="A picture containing wheel&#10;&#10;Description automatically generated">
            <a:extLst>
              <a:ext uri="{FF2B5EF4-FFF2-40B4-BE49-F238E27FC236}">
                <a16:creationId xmlns:a16="http://schemas.microsoft.com/office/drawing/2014/main" id="{ABE4E05D-CDCE-624B-B557-EC89280E7F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1"/>
          </p:nvPr>
        </p:nvSpPr>
        <p:spPr>
          <a:xfrm>
            <a:off x="612775" y="502920"/>
            <a:ext cx="18878678"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3" name="Text Placeholder 2"/>
          <p:cNvSpPr>
            <a:spLocks noGrp="1"/>
          </p:cNvSpPr>
          <p:nvPr>
            <p:ph type="body" sz="quarter" idx="12"/>
          </p:nvPr>
        </p:nvSpPr>
        <p:spPr>
          <a:xfrm>
            <a:off x="612648" y="2759075"/>
            <a:ext cx="6086602" cy="796296"/>
          </a:xfrm>
        </p:spPr>
        <p:txBody>
          <a:bodyPr tIns="9144">
            <a:noAutofit/>
          </a:bodyPr>
          <a:lstStyle>
            <a:lvl1pPr marL="0">
              <a:lnSpc>
                <a:spcPts val="6600"/>
              </a:lnSpc>
              <a:spcBef>
                <a:spcPts val="95"/>
              </a:spcBef>
              <a:defRPr sz="7200" kern="1200" spc="-10" baseline="0">
                <a:latin typeface="Arial" charset="0"/>
                <a:ea typeface="Arial" charset="0"/>
                <a:cs typeface="Arial" charset="0"/>
              </a:defRPr>
            </a:lvl1pPr>
          </a:lstStyle>
          <a:p>
            <a:pPr lvl="0"/>
            <a:r>
              <a:rPr lang="en-US"/>
              <a:t>Click to edit Master text styles</a:t>
            </a:r>
          </a:p>
        </p:txBody>
      </p:sp>
      <p:sp>
        <p:nvSpPr>
          <p:cNvPr id="35" name="Text Placeholder 2"/>
          <p:cNvSpPr>
            <a:spLocks noGrp="1"/>
          </p:cNvSpPr>
          <p:nvPr>
            <p:ph type="body" sz="quarter" idx="16"/>
          </p:nvPr>
        </p:nvSpPr>
        <p:spPr>
          <a:xfrm>
            <a:off x="7004050" y="2759075"/>
            <a:ext cx="6096000" cy="796296"/>
          </a:xfrm>
        </p:spPr>
        <p:txBody>
          <a:bodyPr tIns="9144">
            <a:noAutofit/>
          </a:bodyPr>
          <a:lstStyle>
            <a:lvl1pPr marL="0">
              <a:lnSpc>
                <a:spcPts val="6600"/>
              </a:lnSpc>
              <a:spcBef>
                <a:spcPts val="95"/>
              </a:spcBef>
              <a:defRPr sz="7200" kern="1200" spc="-10" baseline="0">
                <a:latin typeface="Arial" charset="0"/>
                <a:ea typeface="Arial" charset="0"/>
                <a:cs typeface="Arial" charset="0"/>
              </a:defRPr>
            </a:lvl1pPr>
          </a:lstStyle>
          <a:p>
            <a:pPr lvl="0"/>
            <a:r>
              <a:rPr lang="en-US"/>
              <a:t>Click to edit Master text styles</a:t>
            </a:r>
          </a:p>
        </p:txBody>
      </p:sp>
      <p:sp>
        <p:nvSpPr>
          <p:cNvPr id="36" name="Text Placeholder 2"/>
          <p:cNvSpPr>
            <a:spLocks noGrp="1"/>
          </p:cNvSpPr>
          <p:nvPr>
            <p:ph type="body" sz="quarter" idx="17"/>
          </p:nvPr>
        </p:nvSpPr>
        <p:spPr>
          <a:xfrm>
            <a:off x="13414247" y="2759075"/>
            <a:ext cx="6086603" cy="796296"/>
          </a:xfrm>
        </p:spPr>
        <p:txBody>
          <a:bodyPr tIns="9144">
            <a:noAutofit/>
          </a:bodyPr>
          <a:lstStyle>
            <a:lvl1pPr marL="0">
              <a:lnSpc>
                <a:spcPts val="6600"/>
              </a:lnSpc>
              <a:spcBef>
                <a:spcPts val="95"/>
              </a:spcBef>
              <a:defRPr sz="7200" kern="1200" spc="-10" baseline="0">
                <a:latin typeface="Arial" charset="0"/>
                <a:ea typeface="Arial" charset="0"/>
                <a:cs typeface="Arial" charset="0"/>
              </a:defRPr>
            </a:lvl1pPr>
          </a:lstStyle>
          <a:p>
            <a:pPr lvl="0"/>
            <a:r>
              <a:rPr lang="en-US"/>
              <a:t>Click to edit Master text styles</a:t>
            </a:r>
          </a:p>
        </p:txBody>
      </p:sp>
      <p:sp>
        <p:nvSpPr>
          <p:cNvPr id="15" name="Text Placeholder 3"/>
          <p:cNvSpPr>
            <a:spLocks noGrp="1"/>
          </p:cNvSpPr>
          <p:nvPr>
            <p:ph type="body" sz="quarter" idx="14"/>
          </p:nvPr>
        </p:nvSpPr>
        <p:spPr>
          <a:xfrm>
            <a:off x="612647" y="4059936"/>
            <a:ext cx="6086603" cy="5837239"/>
          </a:xfrm>
        </p:spPr>
        <p:txBody>
          <a:bodyPr>
            <a:normAutofit/>
          </a:bodyPr>
          <a:lstStyle>
            <a:lvl1pPr>
              <a:lnSpc>
                <a:spcPct val="100000"/>
              </a:lnSpc>
              <a:spcBef>
                <a:spcPts val="0"/>
              </a:spcBef>
              <a:spcAft>
                <a:spcPts val="800"/>
              </a:spcAft>
              <a:defRPr sz="3600">
                <a:latin typeface="Arial" panose="020B0604020202020204" pitchFamily="34" charset="0"/>
                <a:cs typeface="Arial" panose="020B0604020202020204" pitchFamily="34" charset="0"/>
              </a:defRPr>
            </a:lvl1pPr>
            <a:lvl2pPr marL="457200" indent="-457200">
              <a:lnSpc>
                <a:spcPct val="100000"/>
              </a:lnSpc>
              <a:spcBef>
                <a:spcPts val="0"/>
              </a:spcBef>
              <a:spcAft>
                <a:spcPts val="800"/>
              </a:spcAft>
              <a:buFont typeface="System Font Regular"/>
              <a:buChar char="→"/>
              <a:defRPr sz="3600">
                <a:latin typeface="Arial" panose="020B0604020202020204" pitchFamily="34" charset="0"/>
                <a:cs typeface="Arial" panose="020B0604020202020204" pitchFamily="34" charset="0"/>
              </a:defRPr>
            </a:lvl2pPr>
            <a:lvl3pPr marL="804672" indent="-342900">
              <a:lnSpc>
                <a:spcPct val="100000"/>
              </a:lnSpc>
              <a:spcAft>
                <a:spcPts val="800"/>
              </a:spcAft>
              <a:buClr>
                <a:schemeClr val="tx1"/>
              </a:buClr>
              <a:buFont typeface="Arial"/>
              <a:buChar char="•"/>
              <a:defRPr sz="36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2" name="Text Placeholder 3"/>
          <p:cNvSpPr>
            <a:spLocks noGrp="1"/>
          </p:cNvSpPr>
          <p:nvPr>
            <p:ph type="body" sz="quarter" idx="21"/>
          </p:nvPr>
        </p:nvSpPr>
        <p:spPr>
          <a:xfrm>
            <a:off x="7008748" y="4054475"/>
            <a:ext cx="6086603" cy="5837239"/>
          </a:xfrm>
        </p:spPr>
        <p:txBody>
          <a:bodyPr>
            <a:normAutofit/>
          </a:bodyPr>
          <a:lstStyle>
            <a:lvl1pPr>
              <a:lnSpc>
                <a:spcPct val="100000"/>
              </a:lnSpc>
              <a:spcBef>
                <a:spcPts val="0"/>
              </a:spcBef>
              <a:spcAft>
                <a:spcPts val="800"/>
              </a:spcAft>
              <a:defRPr sz="3600">
                <a:latin typeface="Arial" panose="020B0604020202020204" pitchFamily="34" charset="0"/>
                <a:cs typeface="Arial" panose="020B0604020202020204" pitchFamily="34" charset="0"/>
              </a:defRPr>
            </a:lvl1pPr>
            <a:lvl2pPr marL="457200" indent="-457200">
              <a:lnSpc>
                <a:spcPct val="100000"/>
              </a:lnSpc>
              <a:spcBef>
                <a:spcPts val="0"/>
              </a:spcBef>
              <a:spcAft>
                <a:spcPts val="800"/>
              </a:spcAft>
              <a:buFont typeface="System Font Regular"/>
              <a:buChar char="→"/>
              <a:defRPr sz="3600">
                <a:latin typeface="Arial" panose="020B0604020202020204" pitchFamily="34" charset="0"/>
                <a:cs typeface="Arial" panose="020B0604020202020204" pitchFamily="34" charset="0"/>
              </a:defRPr>
            </a:lvl2pPr>
            <a:lvl3pPr marL="804672" indent="-342900">
              <a:lnSpc>
                <a:spcPct val="100000"/>
              </a:lnSpc>
              <a:spcAft>
                <a:spcPts val="800"/>
              </a:spcAft>
              <a:buClr>
                <a:schemeClr val="tx1"/>
              </a:buClr>
              <a:buFont typeface="Arial"/>
              <a:buChar char="•"/>
              <a:defRPr sz="36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8" name="Text Placeholder 3"/>
          <p:cNvSpPr>
            <a:spLocks noGrp="1"/>
          </p:cNvSpPr>
          <p:nvPr>
            <p:ph type="body" sz="quarter" idx="22"/>
          </p:nvPr>
        </p:nvSpPr>
        <p:spPr>
          <a:xfrm>
            <a:off x="13404850" y="4054475"/>
            <a:ext cx="6086603" cy="5837239"/>
          </a:xfrm>
        </p:spPr>
        <p:txBody>
          <a:bodyPr>
            <a:normAutofit/>
          </a:bodyPr>
          <a:lstStyle>
            <a:lvl1pPr>
              <a:lnSpc>
                <a:spcPct val="100000"/>
              </a:lnSpc>
              <a:spcBef>
                <a:spcPts val="0"/>
              </a:spcBef>
              <a:spcAft>
                <a:spcPts val="800"/>
              </a:spcAft>
              <a:defRPr sz="3600">
                <a:latin typeface="Arial" panose="020B0604020202020204" pitchFamily="34" charset="0"/>
                <a:cs typeface="Arial" panose="020B0604020202020204" pitchFamily="34" charset="0"/>
              </a:defRPr>
            </a:lvl1pPr>
            <a:lvl2pPr marL="457200" indent="-457200">
              <a:lnSpc>
                <a:spcPct val="100000"/>
              </a:lnSpc>
              <a:spcBef>
                <a:spcPts val="0"/>
              </a:spcBef>
              <a:spcAft>
                <a:spcPts val="800"/>
              </a:spcAft>
              <a:buFont typeface="System Font Regular"/>
              <a:buChar char="→"/>
              <a:defRPr sz="3600">
                <a:latin typeface="Arial" panose="020B0604020202020204" pitchFamily="34" charset="0"/>
                <a:cs typeface="Arial" panose="020B0604020202020204" pitchFamily="34" charset="0"/>
              </a:defRPr>
            </a:lvl2pPr>
            <a:lvl3pPr marL="804672" indent="-342900">
              <a:lnSpc>
                <a:spcPct val="100000"/>
              </a:lnSpc>
              <a:spcAft>
                <a:spcPts val="800"/>
              </a:spcAft>
              <a:buClr>
                <a:schemeClr val="tx1"/>
              </a:buClr>
              <a:buFont typeface="Arial"/>
              <a:buChar char="•"/>
              <a:defRPr sz="36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1" name="Holder 6">
            <a:extLst>
              <a:ext uri="{FF2B5EF4-FFF2-40B4-BE49-F238E27FC236}">
                <a16:creationId xmlns:a16="http://schemas.microsoft.com/office/drawing/2014/main" id="{4034EA6E-E220-FF45-ACBC-F5FE1BE01A1A}"/>
              </a:ext>
            </a:extLst>
          </p:cNvPr>
          <p:cNvSpPr>
            <a:spLocks noGrp="1"/>
          </p:cNvSpPr>
          <p:nvPr>
            <p:ph type="sldNum" sz="quarter" idx="23"/>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69571638-B9B7-2E42-BAB6-D472FF6909F0}" type="slidenum">
              <a:rPr lang="en-US" altLang="en-US"/>
              <a:pPr/>
              <a:t>‹#›</a:t>
            </a:fld>
            <a:endParaRPr lang="en-US" altLang="en-US"/>
          </a:p>
        </p:txBody>
      </p:sp>
      <p:sp>
        <p:nvSpPr>
          <p:cNvPr id="13" name="Text Placeholder 3">
            <a:extLst>
              <a:ext uri="{FF2B5EF4-FFF2-40B4-BE49-F238E27FC236}">
                <a16:creationId xmlns:a16="http://schemas.microsoft.com/office/drawing/2014/main" id="{9C170E69-1A93-FB4D-9262-1E24998726A5}"/>
              </a:ext>
            </a:extLst>
          </p:cNvPr>
          <p:cNvSpPr>
            <a:spLocks noGrp="1"/>
          </p:cNvSpPr>
          <p:nvPr>
            <p:ph type="body" sz="quarter" idx="24"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3985820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AES Cover">
    <p:spTree>
      <p:nvGrpSpPr>
        <p:cNvPr id="1" name=""/>
        <p:cNvGrpSpPr/>
        <p:nvPr/>
      </p:nvGrpSpPr>
      <p:grpSpPr>
        <a:xfrm>
          <a:off x="0" y="0"/>
          <a:ext cx="0" cy="0"/>
          <a:chOff x="0" y="0"/>
          <a:chExt cx="0" cy="0"/>
        </a:xfrm>
      </p:grpSpPr>
      <p:pic>
        <p:nvPicPr>
          <p:cNvPr id="7" name="Picture 3" descr="A picture containing wheel&#10;&#10;Description automatically generated">
            <a:extLst>
              <a:ext uri="{FF2B5EF4-FFF2-40B4-BE49-F238E27FC236}">
                <a16:creationId xmlns:a16="http://schemas.microsoft.com/office/drawing/2014/main" id="{343C2C62-06BE-7146-AD66-48D6656A94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98950" y="9702801"/>
            <a:ext cx="255111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94CA5C98-84D1-A54A-B965-22CCBCD473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776" y="3090866"/>
            <a:ext cx="18937287" cy="20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icture Placeholder 4"/>
          <p:cNvSpPr>
            <a:spLocks noGrp="1"/>
          </p:cNvSpPr>
          <p:nvPr>
            <p:ph type="pic" sz="quarter" idx="13"/>
          </p:nvPr>
        </p:nvSpPr>
        <p:spPr>
          <a:xfrm>
            <a:off x="13404850" y="630937"/>
            <a:ext cx="4454527" cy="2468880"/>
          </a:xfrm>
        </p:spPr>
        <p:txBody>
          <a:bodyPr>
            <a:normAutofit/>
          </a:bodyPr>
          <a:lstStyle/>
          <a:p>
            <a:pPr lvl="0"/>
            <a:r>
              <a:rPr lang="en-US" noProof="0"/>
              <a:t>Click icon to add picture</a:t>
            </a:r>
          </a:p>
        </p:txBody>
      </p:sp>
      <p:sp>
        <p:nvSpPr>
          <p:cNvPr id="5" name="Picture Placeholder 4"/>
          <p:cNvSpPr>
            <a:spLocks noGrp="1"/>
          </p:cNvSpPr>
          <p:nvPr>
            <p:ph type="pic" sz="quarter" idx="12"/>
          </p:nvPr>
        </p:nvSpPr>
        <p:spPr>
          <a:xfrm>
            <a:off x="2203705" y="3282697"/>
            <a:ext cx="7991856" cy="7379207"/>
          </a:xfrm>
        </p:spPr>
        <p:txBody>
          <a:bodyPr>
            <a:normAutofit/>
          </a:bodyPr>
          <a:lstStyle/>
          <a:p>
            <a:pPr lvl="0"/>
            <a:r>
              <a:rPr lang="en-US" noProof="0"/>
              <a:t>Click icon to add picture</a:t>
            </a:r>
          </a:p>
        </p:txBody>
      </p:sp>
      <p:sp>
        <p:nvSpPr>
          <p:cNvPr id="26" name="Text Placeholder 3"/>
          <p:cNvSpPr>
            <a:spLocks noGrp="1"/>
          </p:cNvSpPr>
          <p:nvPr>
            <p:ph type="body" sz="quarter" idx="11"/>
          </p:nvPr>
        </p:nvSpPr>
        <p:spPr>
          <a:xfrm>
            <a:off x="11236071" y="7952380"/>
            <a:ext cx="8315651" cy="630942"/>
          </a:xfrm>
        </p:spPr>
        <p:txBody>
          <a:bodyPr>
            <a:noAutofit/>
          </a:bodyPr>
          <a:lstStyle>
            <a:lvl1pPr marL="0">
              <a:spcBef>
                <a:spcPts val="600"/>
              </a:spcBef>
              <a:defRPr sz="3600" kern="1200" spc="-10" baseline="0">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p:txBody>
      </p:sp>
      <p:sp>
        <p:nvSpPr>
          <p:cNvPr id="4" name="Text Placeholder 3"/>
          <p:cNvSpPr>
            <a:spLocks noGrp="1"/>
          </p:cNvSpPr>
          <p:nvPr>
            <p:ph type="body" sz="quarter" idx="10"/>
          </p:nvPr>
        </p:nvSpPr>
        <p:spPr>
          <a:xfrm>
            <a:off x="2244726" y="1156870"/>
            <a:ext cx="7950834" cy="1068804"/>
          </a:xfrm>
        </p:spPr>
        <p:txBody>
          <a:bodyPr>
            <a:noAutofit/>
          </a:bodyPr>
          <a:lstStyle>
            <a:lvl1pPr marL="0">
              <a:spcBef>
                <a:spcPts val="0"/>
              </a:spcBef>
              <a:defRPr sz="3600" kern="1200" spc="-10" baseline="0">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p:txBody>
      </p:sp>
      <p:sp>
        <p:nvSpPr>
          <p:cNvPr id="2" name="Holder 2"/>
          <p:cNvSpPr>
            <a:spLocks noGrp="1"/>
          </p:cNvSpPr>
          <p:nvPr>
            <p:ph type="ctrTitle"/>
          </p:nvPr>
        </p:nvSpPr>
        <p:spPr>
          <a:xfrm>
            <a:off x="11236072" y="4425183"/>
            <a:ext cx="8264779" cy="3247043"/>
          </a:xfrm>
          <a:prstGeom prst="rect">
            <a:avLst/>
          </a:prstGeom>
        </p:spPr>
        <p:txBody>
          <a:bodyPr/>
          <a:lstStyle>
            <a:lvl1pPr marL="0" marR="5081" algn="l">
              <a:lnSpc>
                <a:spcPts val="8240"/>
              </a:lnSpc>
              <a:spcBef>
                <a:spcPts val="0"/>
              </a:spcBef>
              <a:defRPr sz="7200" b="0" i="0" kern="1200" spc="-10" baseline="0">
                <a:solidFill>
                  <a:srgbClr val="010202"/>
                </a:solidFill>
                <a:latin typeface="Arial"/>
                <a:cs typeface="Arial"/>
              </a:defRPr>
            </a:lvl1pPr>
          </a:lstStyle>
          <a:p>
            <a:r>
              <a:rPr lang="en-US"/>
              <a:t>Click to edit Master title style</a:t>
            </a:r>
          </a:p>
        </p:txBody>
      </p:sp>
      <p:sp>
        <p:nvSpPr>
          <p:cNvPr id="9" name="Holder 6">
            <a:extLst>
              <a:ext uri="{FF2B5EF4-FFF2-40B4-BE49-F238E27FC236}">
                <a16:creationId xmlns:a16="http://schemas.microsoft.com/office/drawing/2014/main" id="{EB295A4C-AB9B-CD49-BF80-245706D86073}"/>
              </a:ext>
            </a:extLst>
          </p:cNvPr>
          <p:cNvSpPr>
            <a:spLocks noGrp="1"/>
          </p:cNvSpPr>
          <p:nvPr>
            <p:ph type="sldNum" sz="quarter" idx="14"/>
          </p:nvPr>
        </p:nvSpPr>
        <p:spPr>
          <a:xfrm>
            <a:off x="19216688" y="630238"/>
            <a:ext cx="284162" cy="153987"/>
          </a:xfrm>
          <a:prstGeom prst="rect">
            <a:avLst/>
          </a:prstGeom>
        </p:spPr>
        <p:txBody>
          <a:bodyPr vert="horz" wrap="square" lIns="0" tIns="0" rIns="0" bIns="0" numCol="1" anchor="t" anchorCtr="0" compatLnSpc="1">
            <a:prstTxWarp prst="textNoShape">
              <a:avLst/>
            </a:prstTxWarp>
            <a:spAutoFit/>
          </a:bodyPr>
          <a:lstStyle>
            <a:lvl1pPr algn="r">
              <a:defRPr sz="999" b="1">
                <a:latin typeface="Arial" panose="020B0604020202020204" pitchFamily="34" charset="0"/>
                <a:cs typeface="Arial" panose="020B0604020202020204" pitchFamily="34" charset="0"/>
              </a:defRPr>
            </a:lvl1pPr>
          </a:lstStyle>
          <a:p>
            <a:fld id="{44298B24-860E-3B4A-B2C4-91208C1AA631}" type="slidenum">
              <a:rPr lang="en-US" altLang="en-US"/>
              <a:pPr/>
              <a:t>‹#›</a:t>
            </a:fld>
            <a:endParaRPr lang="en-US" altLang="en-US"/>
          </a:p>
        </p:txBody>
      </p:sp>
    </p:spTree>
    <p:extLst>
      <p:ext uri="{BB962C8B-B14F-4D97-AF65-F5344CB8AC3E}">
        <p14:creationId xmlns:p14="http://schemas.microsoft.com/office/powerpoint/2010/main" val="827643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1 AES Internal [3 Column Image]">
    <p:spTree>
      <p:nvGrpSpPr>
        <p:cNvPr id="1" name=""/>
        <p:cNvGrpSpPr/>
        <p:nvPr/>
      </p:nvGrpSpPr>
      <p:grpSpPr>
        <a:xfrm>
          <a:off x="0" y="0"/>
          <a:ext cx="0" cy="0"/>
          <a:chOff x="0" y="0"/>
          <a:chExt cx="0" cy="0"/>
        </a:xfrm>
      </p:grpSpPr>
      <p:pic>
        <p:nvPicPr>
          <p:cNvPr id="13" name="Picture 3" descr="A picture containing wheel&#10;&#10;Description automatically generated">
            <a:extLst>
              <a:ext uri="{FF2B5EF4-FFF2-40B4-BE49-F238E27FC236}">
                <a16:creationId xmlns:a16="http://schemas.microsoft.com/office/drawing/2014/main" id="{A7A434F8-3BE9-2A4A-8C7E-3FBF698165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1"/>
          </p:nvPr>
        </p:nvSpPr>
        <p:spPr>
          <a:xfrm>
            <a:off x="612775" y="502920"/>
            <a:ext cx="18878678"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3" name="Text Placeholder 2"/>
          <p:cNvSpPr>
            <a:spLocks noGrp="1"/>
          </p:cNvSpPr>
          <p:nvPr>
            <p:ph type="body" sz="quarter" idx="12"/>
          </p:nvPr>
        </p:nvSpPr>
        <p:spPr>
          <a:xfrm>
            <a:off x="612648" y="6656832"/>
            <a:ext cx="6086602" cy="1024896"/>
          </a:xfrm>
        </p:spPr>
        <p:txBody>
          <a:bodyPr tIns="9144">
            <a:noAutofit/>
          </a:bodyPr>
          <a:lstStyle>
            <a:lvl1pPr marL="9144">
              <a:lnSpc>
                <a:spcPts val="6600"/>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35" name="Text Placeholder 2"/>
          <p:cNvSpPr>
            <a:spLocks noGrp="1"/>
          </p:cNvSpPr>
          <p:nvPr>
            <p:ph type="body" sz="quarter" idx="16"/>
          </p:nvPr>
        </p:nvSpPr>
        <p:spPr>
          <a:xfrm>
            <a:off x="7004050" y="6656832"/>
            <a:ext cx="6096000" cy="1024896"/>
          </a:xfrm>
        </p:spPr>
        <p:txBody>
          <a:bodyPr tIns="9144">
            <a:noAutofit/>
          </a:bodyPr>
          <a:lstStyle>
            <a:lvl1pPr marL="9144">
              <a:lnSpc>
                <a:spcPts val="6600"/>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36" name="Text Placeholder 2"/>
          <p:cNvSpPr>
            <a:spLocks noGrp="1"/>
          </p:cNvSpPr>
          <p:nvPr>
            <p:ph type="body" sz="quarter" idx="17"/>
          </p:nvPr>
        </p:nvSpPr>
        <p:spPr>
          <a:xfrm>
            <a:off x="13404850" y="6656832"/>
            <a:ext cx="6096000" cy="1024896"/>
          </a:xfrm>
        </p:spPr>
        <p:txBody>
          <a:bodyPr tIns="9144">
            <a:noAutofit/>
          </a:bodyPr>
          <a:lstStyle>
            <a:lvl1pPr marL="9144">
              <a:lnSpc>
                <a:spcPts val="6600"/>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4" name="Picture Placeholder 3"/>
          <p:cNvSpPr>
            <a:spLocks noGrp="1"/>
          </p:cNvSpPr>
          <p:nvPr>
            <p:ph type="pic" sz="quarter" idx="21"/>
          </p:nvPr>
        </p:nvSpPr>
        <p:spPr>
          <a:xfrm>
            <a:off x="603250" y="1616075"/>
            <a:ext cx="6096000" cy="4724400"/>
          </a:xfrm>
        </p:spPr>
        <p:txBody>
          <a:bodyPr>
            <a:normAutofit/>
          </a:bodyPr>
          <a:lstStyle/>
          <a:p>
            <a:pPr lvl="0"/>
            <a:r>
              <a:rPr lang="en-US" noProof="0"/>
              <a:t>Click icon to add picture</a:t>
            </a:r>
          </a:p>
        </p:txBody>
      </p:sp>
      <p:sp>
        <p:nvSpPr>
          <p:cNvPr id="16" name="Picture Placeholder 3"/>
          <p:cNvSpPr>
            <a:spLocks noGrp="1"/>
          </p:cNvSpPr>
          <p:nvPr>
            <p:ph type="pic" sz="quarter" idx="22"/>
          </p:nvPr>
        </p:nvSpPr>
        <p:spPr>
          <a:xfrm>
            <a:off x="7004050" y="1616075"/>
            <a:ext cx="6096000" cy="4724400"/>
          </a:xfrm>
        </p:spPr>
        <p:txBody>
          <a:bodyPr>
            <a:normAutofit/>
          </a:bodyPr>
          <a:lstStyle/>
          <a:p>
            <a:pPr lvl="0"/>
            <a:r>
              <a:rPr lang="en-US" noProof="0"/>
              <a:t>Click icon to add picture</a:t>
            </a:r>
          </a:p>
        </p:txBody>
      </p:sp>
      <p:sp>
        <p:nvSpPr>
          <p:cNvPr id="17" name="Picture Placeholder 3"/>
          <p:cNvSpPr>
            <a:spLocks noGrp="1"/>
          </p:cNvSpPr>
          <p:nvPr>
            <p:ph type="pic" sz="quarter" idx="23"/>
          </p:nvPr>
        </p:nvSpPr>
        <p:spPr>
          <a:xfrm>
            <a:off x="13404850" y="1616075"/>
            <a:ext cx="6096000" cy="4724400"/>
          </a:xfrm>
        </p:spPr>
        <p:txBody>
          <a:bodyPr>
            <a:normAutofit/>
          </a:bodyPr>
          <a:lstStyle/>
          <a:p>
            <a:pPr lvl="0"/>
            <a:r>
              <a:rPr lang="en-US" noProof="0"/>
              <a:t>Click icon to add picture</a:t>
            </a:r>
          </a:p>
        </p:txBody>
      </p:sp>
      <p:sp>
        <p:nvSpPr>
          <p:cNvPr id="15" name="Text Placeholder 3"/>
          <p:cNvSpPr>
            <a:spLocks noGrp="1"/>
          </p:cNvSpPr>
          <p:nvPr>
            <p:ph type="body" sz="quarter" idx="14"/>
          </p:nvPr>
        </p:nvSpPr>
        <p:spPr>
          <a:xfrm>
            <a:off x="612647" y="8093075"/>
            <a:ext cx="6086603" cy="22613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1" name="Text Placeholder 3"/>
          <p:cNvSpPr>
            <a:spLocks noGrp="1"/>
          </p:cNvSpPr>
          <p:nvPr>
            <p:ph type="body" sz="quarter" idx="25"/>
          </p:nvPr>
        </p:nvSpPr>
        <p:spPr>
          <a:xfrm>
            <a:off x="7008748" y="8093075"/>
            <a:ext cx="6086603" cy="22613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2" name="Text Placeholder 3"/>
          <p:cNvSpPr>
            <a:spLocks noGrp="1"/>
          </p:cNvSpPr>
          <p:nvPr>
            <p:ph type="body" sz="quarter" idx="26"/>
          </p:nvPr>
        </p:nvSpPr>
        <p:spPr>
          <a:xfrm>
            <a:off x="13404850" y="8093075"/>
            <a:ext cx="6086603" cy="22613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4" name="Holder 6">
            <a:extLst>
              <a:ext uri="{FF2B5EF4-FFF2-40B4-BE49-F238E27FC236}">
                <a16:creationId xmlns:a16="http://schemas.microsoft.com/office/drawing/2014/main" id="{3841B631-DE3A-054C-BEB3-1EC62C2722E4}"/>
              </a:ext>
            </a:extLst>
          </p:cNvPr>
          <p:cNvSpPr>
            <a:spLocks noGrp="1"/>
          </p:cNvSpPr>
          <p:nvPr>
            <p:ph type="sldNum" sz="quarter" idx="27"/>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63727C78-938D-224D-96B9-CA949CEA4A44}" type="slidenum">
              <a:rPr lang="en-US" altLang="en-US"/>
              <a:pPr/>
              <a:t>‹#›</a:t>
            </a:fld>
            <a:endParaRPr lang="en-US" altLang="en-US"/>
          </a:p>
        </p:txBody>
      </p:sp>
      <p:sp>
        <p:nvSpPr>
          <p:cNvPr id="18" name="Text Placeholder 3">
            <a:extLst>
              <a:ext uri="{FF2B5EF4-FFF2-40B4-BE49-F238E27FC236}">
                <a16:creationId xmlns:a16="http://schemas.microsoft.com/office/drawing/2014/main" id="{0E81E952-3750-AF46-9E5E-7A71D721F4CC}"/>
              </a:ext>
            </a:extLst>
          </p:cNvPr>
          <p:cNvSpPr>
            <a:spLocks noGrp="1"/>
          </p:cNvSpPr>
          <p:nvPr>
            <p:ph type="body" sz="quarter" idx="28"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19068313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2 AES Internal [4 Column Image]">
    <p:spTree>
      <p:nvGrpSpPr>
        <p:cNvPr id="1" name=""/>
        <p:cNvGrpSpPr/>
        <p:nvPr/>
      </p:nvGrpSpPr>
      <p:grpSpPr>
        <a:xfrm>
          <a:off x="0" y="0"/>
          <a:ext cx="0" cy="0"/>
          <a:chOff x="0" y="0"/>
          <a:chExt cx="0" cy="0"/>
        </a:xfrm>
      </p:grpSpPr>
      <p:pic>
        <p:nvPicPr>
          <p:cNvPr id="19" name="Picture 3" descr="A picture containing wheel&#10;&#10;Description automatically generated">
            <a:extLst>
              <a:ext uri="{FF2B5EF4-FFF2-40B4-BE49-F238E27FC236}">
                <a16:creationId xmlns:a16="http://schemas.microsoft.com/office/drawing/2014/main" id="{0F2D4D9A-7ED1-CF42-93AA-1F994AF30F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1"/>
          </p:nvPr>
        </p:nvSpPr>
        <p:spPr>
          <a:xfrm>
            <a:off x="612775" y="502920"/>
            <a:ext cx="18874883" cy="507831"/>
          </a:xfrm>
        </p:spPr>
        <p:txBody>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3" name="Text Placeholder 2"/>
          <p:cNvSpPr>
            <a:spLocks noGrp="1"/>
          </p:cNvSpPr>
          <p:nvPr>
            <p:ph type="body" sz="quarter" idx="12"/>
          </p:nvPr>
        </p:nvSpPr>
        <p:spPr>
          <a:xfrm>
            <a:off x="612648" y="5303520"/>
            <a:ext cx="4486402" cy="855619"/>
          </a:xfrm>
        </p:spPr>
        <p:txBody>
          <a:bodyPr tIns="9144">
            <a:noAutofit/>
          </a:bodyPr>
          <a:lstStyle>
            <a:lvl1pPr marL="0">
              <a:lnSpc>
                <a:spcPts val="6600"/>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35" name="Text Placeholder 2"/>
          <p:cNvSpPr>
            <a:spLocks noGrp="1"/>
          </p:cNvSpPr>
          <p:nvPr>
            <p:ph type="body" sz="quarter" idx="16"/>
          </p:nvPr>
        </p:nvSpPr>
        <p:spPr>
          <a:xfrm>
            <a:off x="10211719" y="5303520"/>
            <a:ext cx="4486401" cy="855619"/>
          </a:xfrm>
        </p:spPr>
        <p:txBody>
          <a:bodyPr tIns="9144">
            <a:noAutofit/>
          </a:bodyPr>
          <a:lstStyle>
            <a:lvl1pPr marL="0">
              <a:lnSpc>
                <a:spcPts val="6600"/>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36" name="Text Placeholder 2"/>
          <p:cNvSpPr>
            <a:spLocks noGrp="1"/>
          </p:cNvSpPr>
          <p:nvPr>
            <p:ph type="body" sz="quarter" idx="17"/>
          </p:nvPr>
        </p:nvSpPr>
        <p:spPr>
          <a:xfrm>
            <a:off x="15011401" y="5303520"/>
            <a:ext cx="4486401" cy="855619"/>
          </a:xfrm>
        </p:spPr>
        <p:txBody>
          <a:bodyPr tIns="9144">
            <a:noAutofit/>
          </a:bodyPr>
          <a:lstStyle>
            <a:lvl1pPr marL="0">
              <a:lnSpc>
                <a:spcPts val="6600"/>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31" name="Text Placeholder 2"/>
          <p:cNvSpPr>
            <a:spLocks noGrp="1"/>
          </p:cNvSpPr>
          <p:nvPr>
            <p:ph type="body" sz="quarter" idx="22"/>
          </p:nvPr>
        </p:nvSpPr>
        <p:spPr>
          <a:xfrm>
            <a:off x="5405982" y="5303520"/>
            <a:ext cx="4486401" cy="855619"/>
          </a:xfrm>
        </p:spPr>
        <p:txBody>
          <a:bodyPr tIns="9144">
            <a:noAutofit/>
          </a:bodyPr>
          <a:lstStyle>
            <a:lvl1pPr marL="0">
              <a:lnSpc>
                <a:spcPts val="6600"/>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15" name="Picture Placeholder 3"/>
          <p:cNvSpPr>
            <a:spLocks noGrp="1"/>
          </p:cNvSpPr>
          <p:nvPr>
            <p:ph type="pic" sz="quarter" idx="21"/>
          </p:nvPr>
        </p:nvSpPr>
        <p:spPr>
          <a:xfrm>
            <a:off x="603250" y="1616075"/>
            <a:ext cx="4482608" cy="3262904"/>
          </a:xfrm>
        </p:spPr>
        <p:txBody>
          <a:bodyPr>
            <a:normAutofit/>
          </a:bodyPr>
          <a:lstStyle/>
          <a:p>
            <a:pPr lvl="0"/>
            <a:r>
              <a:rPr lang="en-US" noProof="0"/>
              <a:t>Click icon to add picture</a:t>
            </a:r>
          </a:p>
        </p:txBody>
      </p:sp>
      <p:sp>
        <p:nvSpPr>
          <p:cNvPr id="16" name="Picture Placeholder 3"/>
          <p:cNvSpPr>
            <a:spLocks noGrp="1"/>
          </p:cNvSpPr>
          <p:nvPr>
            <p:ph type="pic" sz="quarter" idx="26"/>
          </p:nvPr>
        </p:nvSpPr>
        <p:spPr>
          <a:xfrm>
            <a:off x="5403850" y="1616075"/>
            <a:ext cx="4482608" cy="3262904"/>
          </a:xfrm>
        </p:spPr>
        <p:txBody>
          <a:bodyPr>
            <a:normAutofit/>
          </a:bodyPr>
          <a:lstStyle/>
          <a:p>
            <a:pPr lvl="0"/>
            <a:r>
              <a:rPr lang="en-US" noProof="0"/>
              <a:t>Click icon to add picture</a:t>
            </a:r>
          </a:p>
        </p:txBody>
      </p:sp>
      <p:sp>
        <p:nvSpPr>
          <p:cNvPr id="17" name="Picture Placeholder 3"/>
          <p:cNvSpPr>
            <a:spLocks noGrp="1"/>
          </p:cNvSpPr>
          <p:nvPr>
            <p:ph type="pic" sz="quarter" idx="27"/>
          </p:nvPr>
        </p:nvSpPr>
        <p:spPr>
          <a:xfrm>
            <a:off x="10204450" y="1616075"/>
            <a:ext cx="4482608" cy="3262904"/>
          </a:xfrm>
        </p:spPr>
        <p:txBody>
          <a:bodyPr>
            <a:normAutofit/>
          </a:bodyPr>
          <a:lstStyle/>
          <a:p>
            <a:pPr lvl="0"/>
            <a:r>
              <a:rPr lang="en-US" noProof="0"/>
              <a:t>Click icon to add picture</a:t>
            </a:r>
          </a:p>
        </p:txBody>
      </p:sp>
      <p:sp>
        <p:nvSpPr>
          <p:cNvPr id="18" name="Picture Placeholder 3"/>
          <p:cNvSpPr>
            <a:spLocks noGrp="1"/>
          </p:cNvSpPr>
          <p:nvPr>
            <p:ph type="pic" sz="quarter" idx="28"/>
          </p:nvPr>
        </p:nvSpPr>
        <p:spPr>
          <a:xfrm>
            <a:off x="15005050" y="1616075"/>
            <a:ext cx="4482608" cy="3262904"/>
          </a:xfrm>
        </p:spPr>
        <p:txBody>
          <a:bodyPr>
            <a:normAutofit/>
          </a:bodyPr>
          <a:lstStyle/>
          <a:p>
            <a:pPr lvl="0"/>
            <a:r>
              <a:rPr lang="en-US" noProof="0"/>
              <a:t>Click icon to add picture</a:t>
            </a:r>
          </a:p>
        </p:txBody>
      </p:sp>
      <p:sp>
        <p:nvSpPr>
          <p:cNvPr id="21" name="Text Placeholder 3"/>
          <p:cNvSpPr>
            <a:spLocks noGrp="1"/>
          </p:cNvSpPr>
          <p:nvPr>
            <p:ph type="body" sz="quarter" idx="30"/>
          </p:nvPr>
        </p:nvSpPr>
        <p:spPr>
          <a:xfrm>
            <a:off x="603251" y="6569075"/>
            <a:ext cx="4495800" cy="35814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2" name="Text Placeholder 3"/>
          <p:cNvSpPr>
            <a:spLocks noGrp="1"/>
          </p:cNvSpPr>
          <p:nvPr>
            <p:ph type="body" sz="quarter" idx="31"/>
          </p:nvPr>
        </p:nvSpPr>
        <p:spPr>
          <a:xfrm>
            <a:off x="5403850" y="6569075"/>
            <a:ext cx="4495800" cy="35814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3" name="Text Placeholder 3"/>
          <p:cNvSpPr>
            <a:spLocks noGrp="1"/>
          </p:cNvSpPr>
          <p:nvPr>
            <p:ph type="body" sz="quarter" idx="32"/>
          </p:nvPr>
        </p:nvSpPr>
        <p:spPr>
          <a:xfrm>
            <a:off x="10204450" y="6569075"/>
            <a:ext cx="4495800" cy="35814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4" name="Text Placeholder 3"/>
          <p:cNvSpPr>
            <a:spLocks noGrp="1"/>
          </p:cNvSpPr>
          <p:nvPr>
            <p:ph type="body" sz="quarter" idx="33"/>
          </p:nvPr>
        </p:nvSpPr>
        <p:spPr>
          <a:xfrm>
            <a:off x="15005049" y="6569075"/>
            <a:ext cx="4495800" cy="35814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5" name="Holder 6">
            <a:extLst>
              <a:ext uri="{FF2B5EF4-FFF2-40B4-BE49-F238E27FC236}">
                <a16:creationId xmlns:a16="http://schemas.microsoft.com/office/drawing/2014/main" id="{4D0C2D1C-762F-E64A-9B16-8A22CF3C5C39}"/>
              </a:ext>
            </a:extLst>
          </p:cNvPr>
          <p:cNvSpPr>
            <a:spLocks noGrp="1"/>
          </p:cNvSpPr>
          <p:nvPr>
            <p:ph type="sldNum" sz="quarter" idx="34"/>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8388446B-2E4C-C74E-9626-F961551B1824}" type="slidenum">
              <a:rPr lang="en-US" altLang="en-US"/>
              <a:pPr/>
              <a:t>‹#›</a:t>
            </a:fld>
            <a:endParaRPr lang="en-US" altLang="en-US"/>
          </a:p>
        </p:txBody>
      </p:sp>
      <p:sp>
        <p:nvSpPr>
          <p:cNvPr id="26" name="Text Placeholder 3">
            <a:extLst>
              <a:ext uri="{FF2B5EF4-FFF2-40B4-BE49-F238E27FC236}">
                <a16:creationId xmlns:a16="http://schemas.microsoft.com/office/drawing/2014/main" id="{637D1571-BC30-3B41-9A83-6496F9E510DC}"/>
              </a:ext>
            </a:extLst>
          </p:cNvPr>
          <p:cNvSpPr>
            <a:spLocks noGrp="1"/>
          </p:cNvSpPr>
          <p:nvPr>
            <p:ph type="body" sz="quarter" idx="35"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23165603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3 AES Internal [4 Column]">
    <p:spTree>
      <p:nvGrpSpPr>
        <p:cNvPr id="1" name=""/>
        <p:cNvGrpSpPr/>
        <p:nvPr/>
      </p:nvGrpSpPr>
      <p:grpSpPr>
        <a:xfrm>
          <a:off x="0" y="0"/>
          <a:ext cx="0" cy="0"/>
          <a:chOff x="0" y="0"/>
          <a:chExt cx="0" cy="0"/>
        </a:xfrm>
      </p:grpSpPr>
      <p:pic>
        <p:nvPicPr>
          <p:cNvPr id="16" name="Picture 3" descr="A picture containing wheel&#10;&#10;Description automatically generated">
            <a:extLst>
              <a:ext uri="{FF2B5EF4-FFF2-40B4-BE49-F238E27FC236}">
                <a16:creationId xmlns:a16="http://schemas.microsoft.com/office/drawing/2014/main" id="{8224A641-2BB8-7B47-AC99-0F8CB7D517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Placeholder 3"/>
          <p:cNvSpPr>
            <a:spLocks noGrp="1"/>
          </p:cNvSpPr>
          <p:nvPr>
            <p:ph type="body" sz="quarter" idx="32"/>
          </p:nvPr>
        </p:nvSpPr>
        <p:spPr>
          <a:xfrm>
            <a:off x="10217150" y="6719801"/>
            <a:ext cx="4449826" cy="3611880"/>
          </a:xfrm>
        </p:spPr>
        <p:txBody>
          <a:bodyPr>
            <a:noAutofit/>
          </a:bodyPr>
          <a:lstStyle>
            <a:lvl1pPr marL="731520" indent="-731520">
              <a:spcBef>
                <a:spcPts val="800"/>
              </a:spcBef>
              <a:spcAft>
                <a:spcPts val="800"/>
              </a:spcAft>
              <a:buFont typeface="System Font Regular"/>
              <a:buChar char="→"/>
              <a:defRPr sz="3500" kern="1200" spc="-10" baseline="0">
                <a:latin typeface="Arial" panose="020B0604020202020204" pitchFamily="34" charset="0"/>
                <a:cs typeface="Arial" panose="020B0604020202020204" pitchFamily="34" charset="0"/>
              </a:defRPr>
            </a:lvl1pPr>
            <a:lvl2pPr marL="731520" indent="-731520">
              <a:spcBef>
                <a:spcPts val="0"/>
              </a:spcBef>
              <a:spcAft>
                <a:spcPts val="800"/>
              </a:spcAft>
              <a:buFont typeface="System Font Regular"/>
              <a:buNone/>
              <a:defRPr sz="2400" kern="1200" spc="-10" baseline="0">
                <a:latin typeface="Arial" panose="020B0604020202020204" pitchFamily="34" charset="0"/>
                <a:cs typeface="Arial" panose="020B0604020202020204" pitchFamily="34" charset="0"/>
              </a:defRPr>
            </a:lvl2pPr>
            <a:lvl3pPr marL="731520" indent="0">
              <a:spcBef>
                <a:spcPts val="800"/>
              </a:spcBef>
              <a:spcAft>
                <a:spcPts val="800"/>
              </a:spcAft>
              <a:buFont typeface="System Font Regular"/>
              <a:buNone/>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7" name="Text Placeholder 6"/>
          <p:cNvSpPr>
            <a:spLocks noGrp="1"/>
          </p:cNvSpPr>
          <p:nvPr>
            <p:ph type="body" sz="quarter" idx="11"/>
          </p:nvPr>
        </p:nvSpPr>
        <p:spPr>
          <a:xfrm>
            <a:off x="612775" y="502920"/>
            <a:ext cx="18881725" cy="507831"/>
          </a:xfrm>
        </p:spPr>
        <p:txBody>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3" name="Text Placeholder 2"/>
          <p:cNvSpPr>
            <a:spLocks noGrp="1"/>
          </p:cNvSpPr>
          <p:nvPr>
            <p:ph type="body" sz="quarter" idx="12"/>
          </p:nvPr>
        </p:nvSpPr>
        <p:spPr>
          <a:xfrm>
            <a:off x="612648" y="1609344"/>
            <a:ext cx="4486402" cy="1702004"/>
          </a:xfrm>
        </p:spPr>
        <p:txBody>
          <a:bodyPr tIns="9144">
            <a:noAutofit/>
          </a:bodyPr>
          <a:lstStyle>
            <a:lvl1pPr marL="9144">
              <a:lnSpc>
                <a:spcPts val="6600"/>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35" name="Text Placeholder 2"/>
          <p:cNvSpPr>
            <a:spLocks noGrp="1"/>
          </p:cNvSpPr>
          <p:nvPr>
            <p:ph type="body" sz="quarter" idx="16"/>
          </p:nvPr>
        </p:nvSpPr>
        <p:spPr>
          <a:xfrm>
            <a:off x="10217151" y="1609344"/>
            <a:ext cx="4449825" cy="1702004"/>
          </a:xfrm>
        </p:spPr>
        <p:txBody>
          <a:bodyPr tIns="9144">
            <a:noAutofit/>
          </a:bodyPr>
          <a:lstStyle>
            <a:lvl1pPr marL="9144">
              <a:lnSpc>
                <a:spcPts val="6600"/>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36" name="Text Placeholder 2"/>
          <p:cNvSpPr>
            <a:spLocks noGrp="1"/>
          </p:cNvSpPr>
          <p:nvPr>
            <p:ph type="body" sz="quarter" idx="17"/>
          </p:nvPr>
        </p:nvSpPr>
        <p:spPr>
          <a:xfrm>
            <a:off x="15005050" y="1609344"/>
            <a:ext cx="4489958" cy="1702004"/>
          </a:xfrm>
        </p:spPr>
        <p:txBody>
          <a:bodyPr tIns="9144">
            <a:noAutofit/>
          </a:bodyPr>
          <a:lstStyle>
            <a:lvl1pPr marL="9144">
              <a:lnSpc>
                <a:spcPts val="6600"/>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31" name="Text Placeholder 2"/>
          <p:cNvSpPr>
            <a:spLocks noGrp="1"/>
          </p:cNvSpPr>
          <p:nvPr>
            <p:ph type="body" sz="quarter" idx="22"/>
          </p:nvPr>
        </p:nvSpPr>
        <p:spPr>
          <a:xfrm>
            <a:off x="5449824" y="1609344"/>
            <a:ext cx="4449826" cy="1702004"/>
          </a:xfrm>
        </p:spPr>
        <p:txBody>
          <a:bodyPr tIns="9144">
            <a:noAutofit/>
          </a:bodyPr>
          <a:lstStyle>
            <a:lvl1pPr marL="9144">
              <a:lnSpc>
                <a:spcPts val="6600"/>
              </a:lnSpc>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27" name="Text Placeholder 3"/>
          <p:cNvSpPr>
            <a:spLocks noGrp="1"/>
          </p:cNvSpPr>
          <p:nvPr>
            <p:ph type="body" sz="quarter" idx="33"/>
          </p:nvPr>
        </p:nvSpPr>
        <p:spPr>
          <a:xfrm>
            <a:off x="5449824" y="6719801"/>
            <a:ext cx="4449826" cy="3611880"/>
          </a:xfrm>
        </p:spPr>
        <p:txBody>
          <a:bodyPr>
            <a:noAutofit/>
          </a:bodyPr>
          <a:lstStyle>
            <a:lvl1pPr marL="731520" indent="-731520">
              <a:spcBef>
                <a:spcPts val="800"/>
              </a:spcBef>
              <a:spcAft>
                <a:spcPts val="800"/>
              </a:spcAft>
              <a:buFont typeface="System Font Regular"/>
              <a:buChar char="→"/>
              <a:defRPr sz="3500" kern="1200" spc="-10" baseline="0">
                <a:latin typeface="Arial" panose="020B0604020202020204" pitchFamily="34" charset="0"/>
                <a:cs typeface="Arial" panose="020B0604020202020204" pitchFamily="34" charset="0"/>
              </a:defRPr>
            </a:lvl1pPr>
            <a:lvl2pPr marL="731520" indent="-731520">
              <a:spcBef>
                <a:spcPts val="0"/>
              </a:spcBef>
              <a:spcAft>
                <a:spcPts val="800"/>
              </a:spcAft>
              <a:buFont typeface="System Font Regular"/>
              <a:buNone/>
              <a:defRPr sz="2400" kern="1200" spc="-10" baseline="0">
                <a:latin typeface="Arial" panose="020B0604020202020204" pitchFamily="34" charset="0"/>
                <a:cs typeface="Arial" panose="020B0604020202020204" pitchFamily="34" charset="0"/>
              </a:defRPr>
            </a:lvl2pPr>
            <a:lvl3pPr marL="731520" indent="0">
              <a:spcBef>
                <a:spcPts val="800"/>
              </a:spcBef>
              <a:spcAft>
                <a:spcPts val="800"/>
              </a:spcAft>
              <a:buFont typeface="System Font Regular"/>
              <a:buNone/>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28" name="Text Placeholder 3"/>
          <p:cNvSpPr>
            <a:spLocks noGrp="1"/>
          </p:cNvSpPr>
          <p:nvPr>
            <p:ph type="body" sz="quarter" idx="34"/>
          </p:nvPr>
        </p:nvSpPr>
        <p:spPr>
          <a:xfrm>
            <a:off x="612648" y="6719801"/>
            <a:ext cx="4486402" cy="3611880"/>
          </a:xfrm>
        </p:spPr>
        <p:txBody>
          <a:bodyPr>
            <a:noAutofit/>
          </a:bodyPr>
          <a:lstStyle>
            <a:lvl1pPr marL="731520" indent="-731520">
              <a:spcBef>
                <a:spcPts val="800"/>
              </a:spcBef>
              <a:spcAft>
                <a:spcPts val="800"/>
              </a:spcAft>
              <a:buFont typeface="System Font Regular"/>
              <a:buChar char="→"/>
              <a:defRPr sz="3500" kern="1200" spc="-10" baseline="0">
                <a:latin typeface="Arial" panose="020B0604020202020204" pitchFamily="34" charset="0"/>
                <a:cs typeface="Arial" panose="020B0604020202020204" pitchFamily="34" charset="0"/>
              </a:defRPr>
            </a:lvl1pPr>
            <a:lvl2pPr marL="731520" indent="-731520">
              <a:spcBef>
                <a:spcPts val="0"/>
              </a:spcBef>
              <a:spcAft>
                <a:spcPts val="800"/>
              </a:spcAft>
              <a:buFont typeface="System Font Regular"/>
              <a:buNone/>
              <a:defRPr sz="2400" kern="1200" spc="-10" baseline="0">
                <a:latin typeface="Arial" panose="020B0604020202020204" pitchFamily="34" charset="0"/>
                <a:cs typeface="Arial" panose="020B0604020202020204" pitchFamily="34" charset="0"/>
              </a:defRPr>
            </a:lvl2pPr>
            <a:lvl3pPr marL="731520" indent="0">
              <a:spcBef>
                <a:spcPts val="800"/>
              </a:spcBef>
              <a:spcAft>
                <a:spcPts val="800"/>
              </a:spcAft>
              <a:buFont typeface="System Font Regular"/>
              <a:buNone/>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42" name="Text Placeholder 3"/>
          <p:cNvSpPr>
            <a:spLocks noGrp="1"/>
          </p:cNvSpPr>
          <p:nvPr>
            <p:ph type="body" sz="quarter" idx="35"/>
          </p:nvPr>
        </p:nvSpPr>
        <p:spPr>
          <a:xfrm>
            <a:off x="15005050" y="6719801"/>
            <a:ext cx="4489958" cy="3611880"/>
          </a:xfrm>
        </p:spPr>
        <p:txBody>
          <a:bodyPr>
            <a:noAutofit/>
          </a:bodyPr>
          <a:lstStyle>
            <a:lvl1pPr marL="731520" indent="-731520">
              <a:spcBef>
                <a:spcPts val="800"/>
              </a:spcBef>
              <a:spcAft>
                <a:spcPts val="800"/>
              </a:spcAft>
              <a:buFont typeface="System Font Regular"/>
              <a:buChar char="→"/>
              <a:defRPr sz="3500" kern="1200" spc="-10" baseline="0">
                <a:latin typeface="Arial" panose="020B0604020202020204" pitchFamily="34" charset="0"/>
                <a:cs typeface="Arial" panose="020B0604020202020204" pitchFamily="34" charset="0"/>
              </a:defRPr>
            </a:lvl1pPr>
            <a:lvl2pPr marL="731520" indent="-731520">
              <a:spcBef>
                <a:spcPts val="0"/>
              </a:spcBef>
              <a:spcAft>
                <a:spcPts val="800"/>
              </a:spcAft>
              <a:buFont typeface="System Font Regular"/>
              <a:buNone/>
              <a:defRPr sz="2400" kern="1200" spc="-10" baseline="0">
                <a:latin typeface="Arial" panose="020B0604020202020204" pitchFamily="34" charset="0"/>
                <a:cs typeface="Arial" panose="020B0604020202020204" pitchFamily="34" charset="0"/>
              </a:defRPr>
            </a:lvl2pPr>
            <a:lvl3pPr marL="731520" indent="0">
              <a:spcBef>
                <a:spcPts val="800"/>
              </a:spcBef>
              <a:spcAft>
                <a:spcPts val="800"/>
              </a:spcAft>
              <a:buFont typeface="System Font Regular"/>
              <a:buNone/>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18" name="Text Placeholder 3"/>
          <p:cNvSpPr>
            <a:spLocks noGrp="1"/>
          </p:cNvSpPr>
          <p:nvPr>
            <p:ph type="body" sz="quarter" idx="30"/>
          </p:nvPr>
        </p:nvSpPr>
        <p:spPr>
          <a:xfrm>
            <a:off x="603251" y="3673475"/>
            <a:ext cx="4495800" cy="24384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4" name="Text Placeholder 3"/>
          <p:cNvSpPr>
            <a:spLocks noGrp="1"/>
          </p:cNvSpPr>
          <p:nvPr>
            <p:ph type="body" sz="quarter" idx="31"/>
          </p:nvPr>
        </p:nvSpPr>
        <p:spPr>
          <a:xfrm>
            <a:off x="5403850" y="3673475"/>
            <a:ext cx="4495800" cy="24384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9" name="Text Placeholder 3"/>
          <p:cNvSpPr>
            <a:spLocks noGrp="1"/>
          </p:cNvSpPr>
          <p:nvPr>
            <p:ph type="body" sz="quarter" idx="37"/>
          </p:nvPr>
        </p:nvSpPr>
        <p:spPr>
          <a:xfrm>
            <a:off x="10204450" y="3673475"/>
            <a:ext cx="4495800" cy="24384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30" name="Text Placeholder 3"/>
          <p:cNvSpPr>
            <a:spLocks noGrp="1"/>
          </p:cNvSpPr>
          <p:nvPr>
            <p:ph type="body" sz="quarter" idx="38"/>
          </p:nvPr>
        </p:nvSpPr>
        <p:spPr>
          <a:xfrm>
            <a:off x="15005049" y="3673475"/>
            <a:ext cx="4495800" cy="24384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7" name="Holder 6">
            <a:extLst>
              <a:ext uri="{FF2B5EF4-FFF2-40B4-BE49-F238E27FC236}">
                <a16:creationId xmlns:a16="http://schemas.microsoft.com/office/drawing/2014/main" id="{1FE7E869-D391-4942-8A29-25354FE41D10}"/>
              </a:ext>
            </a:extLst>
          </p:cNvPr>
          <p:cNvSpPr>
            <a:spLocks noGrp="1"/>
          </p:cNvSpPr>
          <p:nvPr>
            <p:ph type="sldNum" sz="quarter" idx="39"/>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49198038-C52C-8B40-9EFE-829079A269E3}" type="slidenum">
              <a:rPr lang="en-US" altLang="en-US"/>
              <a:pPr/>
              <a:t>‹#›</a:t>
            </a:fld>
            <a:endParaRPr lang="en-US" altLang="en-US"/>
          </a:p>
        </p:txBody>
      </p:sp>
      <p:sp>
        <p:nvSpPr>
          <p:cNvPr id="19" name="Text Placeholder 3">
            <a:extLst>
              <a:ext uri="{FF2B5EF4-FFF2-40B4-BE49-F238E27FC236}">
                <a16:creationId xmlns:a16="http://schemas.microsoft.com/office/drawing/2014/main" id="{E924F0BE-BF87-9345-BE27-820B6901D9BC}"/>
              </a:ext>
            </a:extLst>
          </p:cNvPr>
          <p:cNvSpPr>
            <a:spLocks noGrp="1"/>
          </p:cNvSpPr>
          <p:nvPr>
            <p:ph type="body" sz="quarter" idx="40"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35195493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8.2  Image Led">
    <p:spTree>
      <p:nvGrpSpPr>
        <p:cNvPr id="1" name=""/>
        <p:cNvGrpSpPr/>
        <p:nvPr/>
      </p:nvGrpSpPr>
      <p:grpSpPr>
        <a:xfrm>
          <a:off x="0" y="0"/>
          <a:ext cx="0" cy="0"/>
          <a:chOff x="0" y="0"/>
          <a:chExt cx="0" cy="0"/>
        </a:xfrm>
      </p:grpSpPr>
      <p:pic>
        <p:nvPicPr>
          <p:cNvPr id="11" name="Picture 4" descr="A picture containing wheel&#10;&#10;Description automatically generated"/>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D3BD665E-F991-4AAF-9D6E-F4FAA7CD97C8}"/>
              </a:ext>
            </a:extLst>
          </p:cNvPr>
          <p:cNvGrpSpPr/>
          <p:nvPr userDrawn="1"/>
        </p:nvGrpSpPr>
        <p:grpSpPr>
          <a:xfrm>
            <a:off x="612775" y="1808163"/>
            <a:ext cx="18888075" cy="328613"/>
            <a:chOff x="612775" y="1463675"/>
            <a:chExt cx="18888075" cy="328613"/>
          </a:xfrm>
        </p:grpSpPr>
        <p:pic>
          <p:nvPicPr>
            <p:cNvPr id="10" name="Picture 3"/>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2775" y="1536700"/>
              <a:ext cx="18888075" cy="198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2" name="Group 5"/>
            <p:cNvGrpSpPr>
              <a:grpSpLocks/>
            </p:cNvGrpSpPr>
            <p:nvPr/>
          </p:nvGrpSpPr>
          <p:grpSpPr bwMode="auto">
            <a:xfrm>
              <a:off x="6686550" y="1463675"/>
              <a:ext cx="6724650" cy="328613"/>
              <a:chOff x="6686423" y="1463675"/>
              <a:chExt cx="6724777" cy="329233"/>
            </a:xfrm>
          </p:grpSpPr>
          <p:sp>
            <p:nvSpPr>
              <p:cNvPr id="13" name="Rectangle 12"/>
              <p:cNvSpPr/>
              <p:nvPr/>
            </p:nvSpPr>
            <p:spPr>
              <a:xfrm>
                <a:off x="13085757" y="1463675"/>
                <a:ext cx="325443" cy="305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6686423" y="1487533"/>
                <a:ext cx="325444" cy="305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sp>
        <p:nvSpPr>
          <p:cNvPr id="34" name="Picture Placeholder 3">
            <a:extLst>
              <a:ext uri="{FF2B5EF4-FFF2-40B4-BE49-F238E27FC236}">
                <a16:creationId xmlns:a16="http://schemas.microsoft.com/office/drawing/2014/main" id="{72645D3C-945F-7947-B2DC-272EF346B362}"/>
              </a:ext>
            </a:extLst>
          </p:cNvPr>
          <p:cNvSpPr>
            <a:spLocks noGrp="1"/>
          </p:cNvSpPr>
          <p:nvPr>
            <p:ph type="pic" sz="quarter" idx="13"/>
          </p:nvPr>
        </p:nvSpPr>
        <p:spPr>
          <a:xfrm>
            <a:off x="7055259" y="2314131"/>
            <a:ext cx="6036536" cy="3685032"/>
          </a:xfrm>
        </p:spPr>
      </p:sp>
      <p:sp>
        <p:nvSpPr>
          <p:cNvPr id="35" name="Picture Placeholder 9">
            <a:extLst>
              <a:ext uri="{FF2B5EF4-FFF2-40B4-BE49-F238E27FC236}">
                <a16:creationId xmlns:a16="http://schemas.microsoft.com/office/drawing/2014/main" id="{4017C0DA-291E-6847-8F5C-EDF95F988B6F}"/>
              </a:ext>
            </a:extLst>
          </p:cNvPr>
          <p:cNvSpPr>
            <a:spLocks noGrp="1"/>
          </p:cNvSpPr>
          <p:nvPr>
            <p:ph type="pic" sz="quarter" idx="15"/>
          </p:nvPr>
        </p:nvSpPr>
        <p:spPr>
          <a:xfrm>
            <a:off x="13457964" y="2314131"/>
            <a:ext cx="6036536" cy="3685032"/>
          </a:xfrm>
        </p:spPr>
      </p:sp>
      <p:sp>
        <p:nvSpPr>
          <p:cNvPr id="37" name="Slide Number Placeholder 8">
            <a:extLst>
              <a:ext uri="{FF2B5EF4-FFF2-40B4-BE49-F238E27FC236}">
                <a16:creationId xmlns:a16="http://schemas.microsoft.com/office/drawing/2014/main" id="{72C16AC1-053F-6944-BAB2-1034576AAE44}"/>
              </a:ext>
            </a:extLst>
          </p:cNvPr>
          <p:cNvSpPr>
            <a:spLocks noGrp="1"/>
          </p:cNvSpPr>
          <p:nvPr>
            <p:ph type="sldNum" sz="quarter" idx="19"/>
          </p:nvPr>
        </p:nvSpPr>
        <p:spPr>
          <a:xfrm>
            <a:off x="603250" y="10433050"/>
            <a:ext cx="1295400" cy="214313"/>
          </a:xfrm>
          <a:prstGeom prst="rect">
            <a:avLst/>
          </a:prstGeom>
        </p:spPr>
        <p:txBody>
          <a:bodyPr/>
          <a:lstStyle/>
          <a:p>
            <a:pPr>
              <a:defRPr/>
            </a:pPr>
            <a:fld id="{A312D25F-36EA-1846-9121-94D6AEC622FE}" type="slidenum">
              <a:rPr lang="en-US" smtClean="0"/>
              <a:pPr>
                <a:defRPr/>
              </a:pPr>
              <a:t>‹#›</a:t>
            </a:fld>
            <a:endParaRPr lang="en-US"/>
          </a:p>
        </p:txBody>
      </p:sp>
      <p:sp>
        <p:nvSpPr>
          <p:cNvPr id="38" name="Picture Placeholder 1">
            <a:extLst>
              <a:ext uri="{FF2B5EF4-FFF2-40B4-BE49-F238E27FC236}">
                <a16:creationId xmlns:a16="http://schemas.microsoft.com/office/drawing/2014/main" id="{6C68B3C1-5B96-E649-8956-E9F17A7B0B97}"/>
              </a:ext>
            </a:extLst>
          </p:cNvPr>
          <p:cNvSpPr>
            <a:spLocks noGrp="1"/>
          </p:cNvSpPr>
          <p:nvPr>
            <p:ph type="pic" sz="quarter" idx="12"/>
          </p:nvPr>
        </p:nvSpPr>
        <p:spPr>
          <a:xfrm>
            <a:off x="609600" y="2314131"/>
            <a:ext cx="6036536" cy="3685032"/>
          </a:xfrm>
        </p:spPr>
      </p:sp>
      <p:sp>
        <p:nvSpPr>
          <p:cNvPr id="40" name="Text Placeholder 2">
            <a:extLst>
              <a:ext uri="{FF2B5EF4-FFF2-40B4-BE49-F238E27FC236}">
                <a16:creationId xmlns:a16="http://schemas.microsoft.com/office/drawing/2014/main" id="{7830AE5A-3C00-7D4F-A226-49CA4C4B6000}"/>
              </a:ext>
            </a:extLst>
          </p:cNvPr>
          <p:cNvSpPr txBox="1">
            <a:spLocks/>
          </p:cNvSpPr>
          <p:nvPr userDrawn="1"/>
        </p:nvSpPr>
        <p:spPr bwMode="auto">
          <a:xfrm>
            <a:off x="612648" y="6405452"/>
            <a:ext cx="6086602" cy="1024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9144" rIns="0" bIns="0" numCol="1" anchor="t" anchorCtr="0" compatLnSpc="1">
            <a:prstTxWarp prst="textNoShape">
              <a:avLst/>
            </a:prstTxWarp>
            <a:noAutofit/>
          </a:bodyPr>
          <a:lstStyle>
            <a:lvl1pPr marL="9144" algn="l" rtl="0" eaLnBrk="1" fontAlgn="base" hangingPunct="1">
              <a:lnSpc>
                <a:spcPts val="6600"/>
              </a:lnSpc>
              <a:spcBef>
                <a:spcPts val="0"/>
              </a:spcBef>
              <a:spcAft>
                <a:spcPct val="0"/>
              </a:spcAft>
              <a:defRPr sz="7000" kern="1200" spc="-10" baseline="0">
                <a:solidFill>
                  <a:schemeClr val="tx1"/>
                </a:solidFill>
                <a:latin typeface="Arial" charset="0"/>
                <a:ea typeface="Arial" charset="0"/>
                <a:cs typeface="Arial" charset="0"/>
              </a:defRPr>
            </a:lvl1pPr>
            <a:lvl2pPr marL="457200" algn="l" rtl="0" eaLnBrk="1" fontAlgn="base" hangingPunct="1">
              <a:spcBef>
                <a:spcPct val="20000"/>
              </a:spcBef>
              <a:spcAft>
                <a:spcPct val="0"/>
              </a:spcAft>
              <a:defRPr>
                <a:solidFill>
                  <a:schemeClr val="tx1"/>
                </a:solidFill>
                <a:latin typeface="+mn-lt"/>
                <a:ea typeface="ＭＳ Ｐゴシック" charset="0"/>
                <a:cs typeface="+mn-cs"/>
              </a:defRPr>
            </a:lvl2pPr>
            <a:lvl3pPr marL="914400" algn="l" rtl="0" eaLnBrk="1" fontAlgn="base" hangingPunct="1">
              <a:spcBef>
                <a:spcPct val="20000"/>
              </a:spcBef>
              <a:spcAft>
                <a:spcPct val="0"/>
              </a:spcAft>
              <a:defRPr>
                <a:solidFill>
                  <a:schemeClr val="tx1"/>
                </a:solidFill>
                <a:latin typeface="+mn-lt"/>
                <a:ea typeface="ＭＳ Ｐゴシック" charset="0"/>
                <a:cs typeface="+mn-cs"/>
              </a:defRPr>
            </a:lvl3pPr>
            <a:lvl4pPr marL="1371600" algn="l" rtl="0" eaLnBrk="1" fontAlgn="base" hangingPunct="1">
              <a:spcBef>
                <a:spcPct val="20000"/>
              </a:spcBef>
              <a:spcAft>
                <a:spcPct val="0"/>
              </a:spcAft>
              <a:defRPr>
                <a:solidFill>
                  <a:schemeClr val="tx1"/>
                </a:solidFill>
                <a:latin typeface="+mn-lt"/>
                <a:ea typeface="ＭＳ Ｐゴシック" charset="0"/>
                <a:cs typeface="+mn-cs"/>
              </a:defRPr>
            </a:lvl4pPr>
            <a:lvl5pPr marL="1828800" algn="l" rtl="0" eaLnBrk="1" fontAlgn="base" hangingPunct="1">
              <a:spcBef>
                <a:spcPct val="20000"/>
              </a:spcBef>
              <a:spcAft>
                <a:spcPct val="0"/>
              </a:spcAft>
              <a:defRPr>
                <a:solidFill>
                  <a:schemeClr val="tx1"/>
                </a:solidFill>
                <a:latin typeface="+mn-lt"/>
                <a:ea typeface="ＭＳ Ｐゴシック" charset="0"/>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7200"/>
              <a:t>Title</a:t>
            </a:r>
          </a:p>
        </p:txBody>
      </p:sp>
      <p:sp>
        <p:nvSpPr>
          <p:cNvPr id="41" name="Text Placeholder 3">
            <a:extLst>
              <a:ext uri="{FF2B5EF4-FFF2-40B4-BE49-F238E27FC236}">
                <a16:creationId xmlns:a16="http://schemas.microsoft.com/office/drawing/2014/main" id="{97CA4596-F8E8-F143-989A-4CFF48AC43E0}"/>
              </a:ext>
            </a:extLst>
          </p:cNvPr>
          <p:cNvSpPr txBox="1">
            <a:spLocks/>
          </p:cNvSpPr>
          <p:nvPr userDrawn="1"/>
        </p:nvSpPr>
        <p:spPr>
          <a:xfrm>
            <a:off x="612647" y="7841695"/>
            <a:ext cx="6086603" cy="2107979"/>
          </a:xfrm>
          <a:prstGeom prst="rect">
            <a:avLst/>
          </a:prstGeom>
        </p:spPr>
        <p:txBody>
          <a:bodyPr>
            <a:normAutofit/>
          </a:bodyPr>
          <a:lstStyle>
            <a:lvl1pPr algn="l" rtl="0" eaLnBrk="1" fontAlgn="base" hangingPunct="1">
              <a:spcBef>
                <a:spcPts val="0"/>
              </a:spcBef>
              <a:spcAft>
                <a:spcPts val="800"/>
              </a:spcAft>
              <a:defRPr sz="2400">
                <a:solidFill>
                  <a:schemeClr val="tx1"/>
                </a:solidFill>
                <a:latin typeface="Arial" panose="020B0604020202020204" pitchFamily="34" charset="0"/>
                <a:ea typeface="ＭＳ Ｐゴシック" charset="0"/>
                <a:cs typeface="Arial" panose="020B0604020202020204" pitchFamily="34" charset="0"/>
              </a:defRPr>
            </a:lvl1pPr>
            <a:lvl2pPr marL="457200" indent="-457200" algn="l" rtl="0" eaLnBrk="1" fontAlgn="base" hangingPunct="1">
              <a:spcBef>
                <a:spcPts val="0"/>
              </a:spcBef>
              <a:spcAft>
                <a:spcPts val="800"/>
              </a:spcAft>
              <a:buFont typeface="System Font Regular"/>
              <a:buChar char="→"/>
              <a:defRPr sz="2400">
                <a:solidFill>
                  <a:schemeClr val="tx1"/>
                </a:solidFill>
                <a:latin typeface="Arial" panose="020B0604020202020204" pitchFamily="34" charset="0"/>
                <a:ea typeface="ＭＳ Ｐゴシック" charset="0"/>
                <a:cs typeface="Arial" panose="020B0604020202020204" pitchFamily="34" charset="0"/>
              </a:defRPr>
            </a:lvl2pPr>
            <a:lvl3pPr marL="804672" indent="-342900" algn="l" rtl="0" eaLnBrk="1" fontAlgn="base" hangingPunct="1">
              <a:spcBef>
                <a:spcPct val="20000"/>
              </a:spcBef>
              <a:spcAft>
                <a:spcPts val="800"/>
              </a:spcAft>
              <a:buClr>
                <a:schemeClr val="tx1"/>
              </a:buClr>
              <a:buFont typeface="Arial"/>
              <a:buChar char="•"/>
              <a:defRPr sz="2400">
                <a:solidFill>
                  <a:schemeClr val="tx1"/>
                </a:solidFill>
                <a:latin typeface="Arial" panose="020B0604020202020204" pitchFamily="34" charset="0"/>
                <a:ea typeface="ＭＳ Ｐゴシック" charset="0"/>
                <a:cs typeface="Arial" panose="020B0604020202020204" pitchFamily="34" charset="0"/>
              </a:defRPr>
            </a:lvl3pPr>
            <a:lvl4pPr marL="1371600" algn="l" rtl="0" eaLnBrk="1" fontAlgn="base" hangingPunct="1">
              <a:spcBef>
                <a:spcPct val="20000"/>
              </a:spcBef>
              <a:spcAft>
                <a:spcPct val="0"/>
              </a:spcAft>
              <a:defRPr sz="1650">
                <a:solidFill>
                  <a:schemeClr val="tx1"/>
                </a:solidFill>
                <a:latin typeface="Arial" panose="020B0604020202020204" pitchFamily="34" charset="0"/>
                <a:ea typeface="ＭＳ Ｐゴシック" charset="0"/>
                <a:cs typeface="Arial" panose="020B0604020202020204" pitchFamily="34" charset="0"/>
              </a:defRPr>
            </a:lvl4pPr>
            <a:lvl5pPr marL="1828800" algn="l" rtl="0" eaLnBrk="1" fontAlgn="base" hangingPunct="1">
              <a:spcBef>
                <a:spcPct val="20000"/>
              </a:spcBef>
              <a:spcAft>
                <a:spcPct val="0"/>
              </a:spcAft>
              <a:defRPr sz="1650">
                <a:solidFill>
                  <a:schemeClr val="tx1"/>
                </a:solidFill>
                <a:latin typeface="Arial" panose="020B0604020202020204" pitchFamily="34" charset="0"/>
                <a:ea typeface="ＭＳ Ｐゴシック" charset="0"/>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3000" kern="0"/>
              <a:t>Click to edit Master text styles</a:t>
            </a:r>
          </a:p>
          <a:p>
            <a:pPr lvl="1"/>
            <a:r>
              <a:rPr lang="en-US" sz="3000" kern="0"/>
              <a:t>Second level</a:t>
            </a:r>
          </a:p>
          <a:p>
            <a:pPr lvl="2"/>
            <a:r>
              <a:rPr lang="en-US" sz="3000" kern="0"/>
              <a:t>Third level</a:t>
            </a:r>
          </a:p>
        </p:txBody>
      </p:sp>
      <p:sp>
        <p:nvSpPr>
          <p:cNvPr id="42" name="Text Placeholder 2">
            <a:extLst>
              <a:ext uri="{FF2B5EF4-FFF2-40B4-BE49-F238E27FC236}">
                <a16:creationId xmlns:a16="http://schemas.microsoft.com/office/drawing/2014/main" id="{55A259C9-8A66-A144-9BF6-921FDA07BF95}"/>
              </a:ext>
            </a:extLst>
          </p:cNvPr>
          <p:cNvSpPr txBox="1">
            <a:spLocks/>
          </p:cNvSpPr>
          <p:nvPr userDrawn="1"/>
        </p:nvSpPr>
        <p:spPr bwMode="auto">
          <a:xfrm>
            <a:off x="7055259" y="6405452"/>
            <a:ext cx="6086602" cy="1024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9144" rIns="0" bIns="0" numCol="1" anchor="t" anchorCtr="0" compatLnSpc="1">
            <a:prstTxWarp prst="textNoShape">
              <a:avLst/>
            </a:prstTxWarp>
            <a:noAutofit/>
          </a:bodyPr>
          <a:lstStyle>
            <a:lvl1pPr marL="9144" algn="l" rtl="0" eaLnBrk="1" fontAlgn="base" hangingPunct="1">
              <a:lnSpc>
                <a:spcPts val="6600"/>
              </a:lnSpc>
              <a:spcBef>
                <a:spcPts val="0"/>
              </a:spcBef>
              <a:spcAft>
                <a:spcPct val="0"/>
              </a:spcAft>
              <a:defRPr sz="7000" kern="1200" spc="-10" baseline="0">
                <a:solidFill>
                  <a:schemeClr val="tx1"/>
                </a:solidFill>
                <a:latin typeface="Arial" charset="0"/>
                <a:ea typeface="Arial" charset="0"/>
                <a:cs typeface="Arial" charset="0"/>
              </a:defRPr>
            </a:lvl1pPr>
            <a:lvl2pPr marL="457200" algn="l" rtl="0" eaLnBrk="1" fontAlgn="base" hangingPunct="1">
              <a:spcBef>
                <a:spcPct val="20000"/>
              </a:spcBef>
              <a:spcAft>
                <a:spcPct val="0"/>
              </a:spcAft>
              <a:defRPr>
                <a:solidFill>
                  <a:schemeClr val="tx1"/>
                </a:solidFill>
                <a:latin typeface="+mn-lt"/>
                <a:ea typeface="ＭＳ Ｐゴシック" charset="0"/>
                <a:cs typeface="+mn-cs"/>
              </a:defRPr>
            </a:lvl2pPr>
            <a:lvl3pPr marL="914400" algn="l" rtl="0" eaLnBrk="1" fontAlgn="base" hangingPunct="1">
              <a:spcBef>
                <a:spcPct val="20000"/>
              </a:spcBef>
              <a:spcAft>
                <a:spcPct val="0"/>
              </a:spcAft>
              <a:defRPr>
                <a:solidFill>
                  <a:schemeClr val="tx1"/>
                </a:solidFill>
                <a:latin typeface="+mn-lt"/>
                <a:ea typeface="ＭＳ Ｐゴシック" charset="0"/>
                <a:cs typeface="+mn-cs"/>
              </a:defRPr>
            </a:lvl3pPr>
            <a:lvl4pPr marL="1371600" algn="l" rtl="0" eaLnBrk="1" fontAlgn="base" hangingPunct="1">
              <a:spcBef>
                <a:spcPct val="20000"/>
              </a:spcBef>
              <a:spcAft>
                <a:spcPct val="0"/>
              </a:spcAft>
              <a:defRPr>
                <a:solidFill>
                  <a:schemeClr val="tx1"/>
                </a:solidFill>
                <a:latin typeface="+mn-lt"/>
                <a:ea typeface="ＭＳ Ｐゴシック" charset="0"/>
                <a:cs typeface="+mn-cs"/>
              </a:defRPr>
            </a:lvl4pPr>
            <a:lvl5pPr marL="1828800" algn="l" rtl="0" eaLnBrk="1" fontAlgn="base" hangingPunct="1">
              <a:spcBef>
                <a:spcPct val="20000"/>
              </a:spcBef>
              <a:spcAft>
                <a:spcPct val="0"/>
              </a:spcAft>
              <a:defRPr>
                <a:solidFill>
                  <a:schemeClr val="tx1"/>
                </a:solidFill>
                <a:latin typeface="+mn-lt"/>
                <a:ea typeface="ＭＳ Ｐゴシック" charset="0"/>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7200"/>
              <a:t>Title</a:t>
            </a:r>
          </a:p>
        </p:txBody>
      </p:sp>
      <p:sp>
        <p:nvSpPr>
          <p:cNvPr id="43" name="Text Placeholder 3">
            <a:extLst>
              <a:ext uri="{FF2B5EF4-FFF2-40B4-BE49-F238E27FC236}">
                <a16:creationId xmlns:a16="http://schemas.microsoft.com/office/drawing/2014/main" id="{A1F3EB49-7000-A042-9157-49FAFF5A22FF}"/>
              </a:ext>
            </a:extLst>
          </p:cNvPr>
          <p:cNvSpPr txBox="1">
            <a:spLocks/>
          </p:cNvSpPr>
          <p:nvPr userDrawn="1"/>
        </p:nvSpPr>
        <p:spPr>
          <a:xfrm>
            <a:off x="7055258" y="7841695"/>
            <a:ext cx="6086603" cy="2107979"/>
          </a:xfrm>
          <a:prstGeom prst="rect">
            <a:avLst/>
          </a:prstGeom>
        </p:spPr>
        <p:txBody>
          <a:bodyPr>
            <a:normAutofit/>
          </a:bodyPr>
          <a:lstStyle>
            <a:lvl1pPr algn="l" rtl="0" eaLnBrk="1" fontAlgn="base" hangingPunct="1">
              <a:spcBef>
                <a:spcPts val="0"/>
              </a:spcBef>
              <a:spcAft>
                <a:spcPts val="800"/>
              </a:spcAft>
              <a:defRPr sz="2400">
                <a:solidFill>
                  <a:schemeClr val="tx1"/>
                </a:solidFill>
                <a:latin typeface="Arial" panose="020B0604020202020204" pitchFamily="34" charset="0"/>
                <a:ea typeface="ＭＳ Ｐゴシック" charset="0"/>
                <a:cs typeface="Arial" panose="020B0604020202020204" pitchFamily="34" charset="0"/>
              </a:defRPr>
            </a:lvl1pPr>
            <a:lvl2pPr marL="457200" indent="-457200" algn="l" rtl="0" eaLnBrk="1" fontAlgn="base" hangingPunct="1">
              <a:spcBef>
                <a:spcPts val="0"/>
              </a:spcBef>
              <a:spcAft>
                <a:spcPts val="800"/>
              </a:spcAft>
              <a:buFont typeface="System Font Regular"/>
              <a:buChar char="→"/>
              <a:defRPr sz="2400">
                <a:solidFill>
                  <a:schemeClr val="tx1"/>
                </a:solidFill>
                <a:latin typeface="Arial" panose="020B0604020202020204" pitchFamily="34" charset="0"/>
                <a:ea typeface="ＭＳ Ｐゴシック" charset="0"/>
                <a:cs typeface="Arial" panose="020B0604020202020204" pitchFamily="34" charset="0"/>
              </a:defRPr>
            </a:lvl2pPr>
            <a:lvl3pPr marL="804672" indent="-342900" algn="l" rtl="0" eaLnBrk="1" fontAlgn="base" hangingPunct="1">
              <a:spcBef>
                <a:spcPct val="20000"/>
              </a:spcBef>
              <a:spcAft>
                <a:spcPts val="800"/>
              </a:spcAft>
              <a:buClr>
                <a:schemeClr val="tx1"/>
              </a:buClr>
              <a:buFont typeface="Arial"/>
              <a:buChar char="•"/>
              <a:defRPr sz="2400">
                <a:solidFill>
                  <a:schemeClr val="tx1"/>
                </a:solidFill>
                <a:latin typeface="Arial" panose="020B0604020202020204" pitchFamily="34" charset="0"/>
                <a:ea typeface="ＭＳ Ｐゴシック" charset="0"/>
                <a:cs typeface="Arial" panose="020B0604020202020204" pitchFamily="34" charset="0"/>
              </a:defRPr>
            </a:lvl3pPr>
            <a:lvl4pPr marL="1371600" algn="l" rtl="0" eaLnBrk="1" fontAlgn="base" hangingPunct="1">
              <a:spcBef>
                <a:spcPct val="20000"/>
              </a:spcBef>
              <a:spcAft>
                <a:spcPct val="0"/>
              </a:spcAft>
              <a:defRPr sz="1650">
                <a:solidFill>
                  <a:schemeClr val="tx1"/>
                </a:solidFill>
                <a:latin typeface="Arial" panose="020B0604020202020204" pitchFamily="34" charset="0"/>
                <a:ea typeface="ＭＳ Ｐゴシック" charset="0"/>
                <a:cs typeface="Arial" panose="020B0604020202020204" pitchFamily="34" charset="0"/>
              </a:defRPr>
            </a:lvl4pPr>
            <a:lvl5pPr marL="1828800" algn="l" rtl="0" eaLnBrk="1" fontAlgn="base" hangingPunct="1">
              <a:spcBef>
                <a:spcPct val="20000"/>
              </a:spcBef>
              <a:spcAft>
                <a:spcPct val="0"/>
              </a:spcAft>
              <a:defRPr sz="1650">
                <a:solidFill>
                  <a:schemeClr val="tx1"/>
                </a:solidFill>
                <a:latin typeface="Arial" panose="020B0604020202020204" pitchFamily="34" charset="0"/>
                <a:ea typeface="ＭＳ Ｐゴシック" charset="0"/>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3000" kern="0"/>
              <a:t>Click to edit Master text styles</a:t>
            </a:r>
          </a:p>
          <a:p>
            <a:pPr lvl="1"/>
            <a:r>
              <a:rPr lang="en-US" sz="3000" kern="0"/>
              <a:t>Second level</a:t>
            </a:r>
          </a:p>
          <a:p>
            <a:pPr lvl="2"/>
            <a:r>
              <a:rPr lang="en-US" sz="3000" kern="0"/>
              <a:t>Third level</a:t>
            </a:r>
          </a:p>
        </p:txBody>
      </p:sp>
      <p:sp>
        <p:nvSpPr>
          <p:cNvPr id="44" name="Text Placeholder 2">
            <a:extLst>
              <a:ext uri="{FF2B5EF4-FFF2-40B4-BE49-F238E27FC236}">
                <a16:creationId xmlns:a16="http://schemas.microsoft.com/office/drawing/2014/main" id="{A39616AF-8942-0343-98C5-C7A8E7322461}"/>
              </a:ext>
            </a:extLst>
          </p:cNvPr>
          <p:cNvSpPr txBox="1">
            <a:spLocks/>
          </p:cNvSpPr>
          <p:nvPr userDrawn="1"/>
        </p:nvSpPr>
        <p:spPr bwMode="auto">
          <a:xfrm>
            <a:off x="13404852" y="6405452"/>
            <a:ext cx="6086602" cy="1024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9144" rIns="0" bIns="0" numCol="1" anchor="t" anchorCtr="0" compatLnSpc="1">
            <a:prstTxWarp prst="textNoShape">
              <a:avLst/>
            </a:prstTxWarp>
            <a:noAutofit/>
          </a:bodyPr>
          <a:lstStyle>
            <a:lvl1pPr marL="9144" algn="l" rtl="0" eaLnBrk="1" fontAlgn="base" hangingPunct="1">
              <a:lnSpc>
                <a:spcPts val="6600"/>
              </a:lnSpc>
              <a:spcBef>
                <a:spcPts val="0"/>
              </a:spcBef>
              <a:spcAft>
                <a:spcPct val="0"/>
              </a:spcAft>
              <a:defRPr sz="7000" kern="1200" spc="-10" baseline="0">
                <a:solidFill>
                  <a:schemeClr val="tx1"/>
                </a:solidFill>
                <a:latin typeface="Arial" charset="0"/>
                <a:ea typeface="Arial" charset="0"/>
                <a:cs typeface="Arial" charset="0"/>
              </a:defRPr>
            </a:lvl1pPr>
            <a:lvl2pPr marL="457200" algn="l" rtl="0" eaLnBrk="1" fontAlgn="base" hangingPunct="1">
              <a:spcBef>
                <a:spcPct val="20000"/>
              </a:spcBef>
              <a:spcAft>
                <a:spcPct val="0"/>
              </a:spcAft>
              <a:defRPr>
                <a:solidFill>
                  <a:schemeClr val="tx1"/>
                </a:solidFill>
                <a:latin typeface="+mn-lt"/>
                <a:ea typeface="ＭＳ Ｐゴシック" charset="0"/>
                <a:cs typeface="+mn-cs"/>
              </a:defRPr>
            </a:lvl2pPr>
            <a:lvl3pPr marL="914400" algn="l" rtl="0" eaLnBrk="1" fontAlgn="base" hangingPunct="1">
              <a:spcBef>
                <a:spcPct val="20000"/>
              </a:spcBef>
              <a:spcAft>
                <a:spcPct val="0"/>
              </a:spcAft>
              <a:defRPr>
                <a:solidFill>
                  <a:schemeClr val="tx1"/>
                </a:solidFill>
                <a:latin typeface="+mn-lt"/>
                <a:ea typeface="ＭＳ Ｐゴシック" charset="0"/>
                <a:cs typeface="+mn-cs"/>
              </a:defRPr>
            </a:lvl3pPr>
            <a:lvl4pPr marL="1371600" algn="l" rtl="0" eaLnBrk="1" fontAlgn="base" hangingPunct="1">
              <a:spcBef>
                <a:spcPct val="20000"/>
              </a:spcBef>
              <a:spcAft>
                <a:spcPct val="0"/>
              </a:spcAft>
              <a:defRPr>
                <a:solidFill>
                  <a:schemeClr val="tx1"/>
                </a:solidFill>
                <a:latin typeface="+mn-lt"/>
                <a:ea typeface="ＭＳ Ｐゴシック" charset="0"/>
                <a:cs typeface="+mn-cs"/>
              </a:defRPr>
            </a:lvl4pPr>
            <a:lvl5pPr marL="1828800" algn="l" rtl="0" eaLnBrk="1" fontAlgn="base" hangingPunct="1">
              <a:spcBef>
                <a:spcPct val="20000"/>
              </a:spcBef>
              <a:spcAft>
                <a:spcPct val="0"/>
              </a:spcAft>
              <a:defRPr>
                <a:solidFill>
                  <a:schemeClr val="tx1"/>
                </a:solidFill>
                <a:latin typeface="+mn-lt"/>
                <a:ea typeface="ＭＳ Ｐゴシック" charset="0"/>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7200"/>
              <a:t>Title</a:t>
            </a:r>
          </a:p>
        </p:txBody>
      </p:sp>
      <p:sp>
        <p:nvSpPr>
          <p:cNvPr id="45" name="Text Placeholder 3">
            <a:extLst>
              <a:ext uri="{FF2B5EF4-FFF2-40B4-BE49-F238E27FC236}">
                <a16:creationId xmlns:a16="http://schemas.microsoft.com/office/drawing/2014/main" id="{A1C4B6BB-8A36-6240-918A-C0FCD7806204}"/>
              </a:ext>
            </a:extLst>
          </p:cNvPr>
          <p:cNvSpPr txBox="1">
            <a:spLocks/>
          </p:cNvSpPr>
          <p:nvPr userDrawn="1"/>
        </p:nvSpPr>
        <p:spPr>
          <a:xfrm>
            <a:off x="13404851" y="7841695"/>
            <a:ext cx="6086603" cy="2107979"/>
          </a:xfrm>
          <a:prstGeom prst="rect">
            <a:avLst/>
          </a:prstGeom>
        </p:spPr>
        <p:txBody>
          <a:bodyPr>
            <a:normAutofit/>
          </a:bodyPr>
          <a:lstStyle>
            <a:lvl1pPr algn="l" rtl="0" eaLnBrk="1" fontAlgn="base" hangingPunct="1">
              <a:spcBef>
                <a:spcPts val="0"/>
              </a:spcBef>
              <a:spcAft>
                <a:spcPts val="800"/>
              </a:spcAft>
              <a:defRPr sz="2400">
                <a:solidFill>
                  <a:schemeClr val="tx1"/>
                </a:solidFill>
                <a:latin typeface="Arial" panose="020B0604020202020204" pitchFamily="34" charset="0"/>
                <a:ea typeface="ＭＳ Ｐゴシック" charset="0"/>
                <a:cs typeface="Arial" panose="020B0604020202020204" pitchFamily="34" charset="0"/>
              </a:defRPr>
            </a:lvl1pPr>
            <a:lvl2pPr marL="457200" indent="-457200" algn="l" rtl="0" eaLnBrk="1" fontAlgn="base" hangingPunct="1">
              <a:spcBef>
                <a:spcPts val="0"/>
              </a:spcBef>
              <a:spcAft>
                <a:spcPts val="800"/>
              </a:spcAft>
              <a:buFont typeface="System Font Regular"/>
              <a:buChar char="→"/>
              <a:defRPr sz="2400">
                <a:solidFill>
                  <a:schemeClr val="tx1"/>
                </a:solidFill>
                <a:latin typeface="Arial" panose="020B0604020202020204" pitchFamily="34" charset="0"/>
                <a:ea typeface="ＭＳ Ｐゴシック" charset="0"/>
                <a:cs typeface="Arial" panose="020B0604020202020204" pitchFamily="34" charset="0"/>
              </a:defRPr>
            </a:lvl2pPr>
            <a:lvl3pPr marL="804672" indent="-342900" algn="l" rtl="0" eaLnBrk="1" fontAlgn="base" hangingPunct="1">
              <a:spcBef>
                <a:spcPct val="20000"/>
              </a:spcBef>
              <a:spcAft>
                <a:spcPts val="800"/>
              </a:spcAft>
              <a:buClr>
                <a:schemeClr val="tx1"/>
              </a:buClr>
              <a:buFont typeface="Arial"/>
              <a:buChar char="•"/>
              <a:defRPr sz="2400">
                <a:solidFill>
                  <a:schemeClr val="tx1"/>
                </a:solidFill>
                <a:latin typeface="Arial" panose="020B0604020202020204" pitchFamily="34" charset="0"/>
                <a:ea typeface="ＭＳ Ｐゴシック" charset="0"/>
                <a:cs typeface="Arial" panose="020B0604020202020204" pitchFamily="34" charset="0"/>
              </a:defRPr>
            </a:lvl3pPr>
            <a:lvl4pPr marL="1371600" algn="l" rtl="0" eaLnBrk="1" fontAlgn="base" hangingPunct="1">
              <a:spcBef>
                <a:spcPct val="20000"/>
              </a:spcBef>
              <a:spcAft>
                <a:spcPct val="0"/>
              </a:spcAft>
              <a:defRPr sz="1650">
                <a:solidFill>
                  <a:schemeClr val="tx1"/>
                </a:solidFill>
                <a:latin typeface="Arial" panose="020B0604020202020204" pitchFamily="34" charset="0"/>
                <a:ea typeface="ＭＳ Ｐゴシック" charset="0"/>
                <a:cs typeface="Arial" panose="020B0604020202020204" pitchFamily="34" charset="0"/>
              </a:defRPr>
            </a:lvl4pPr>
            <a:lvl5pPr marL="1828800" algn="l" rtl="0" eaLnBrk="1" fontAlgn="base" hangingPunct="1">
              <a:spcBef>
                <a:spcPct val="20000"/>
              </a:spcBef>
              <a:spcAft>
                <a:spcPct val="0"/>
              </a:spcAft>
              <a:defRPr sz="1650">
                <a:solidFill>
                  <a:schemeClr val="tx1"/>
                </a:solidFill>
                <a:latin typeface="Arial" panose="020B0604020202020204" pitchFamily="34" charset="0"/>
                <a:ea typeface="ＭＳ Ｐゴシック" charset="0"/>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3000" kern="0"/>
              <a:t>Click to edit Master text styles</a:t>
            </a:r>
          </a:p>
          <a:p>
            <a:pPr lvl="1"/>
            <a:r>
              <a:rPr lang="en-US" sz="3000" kern="0"/>
              <a:t>Second level</a:t>
            </a:r>
          </a:p>
          <a:p>
            <a:pPr lvl="2"/>
            <a:r>
              <a:rPr lang="en-US" sz="3000" kern="0"/>
              <a:t>Third level</a:t>
            </a:r>
          </a:p>
        </p:txBody>
      </p:sp>
      <p:sp>
        <p:nvSpPr>
          <p:cNvPr id="46" name="Text Placeholder 6">
            <a:extLst>
              <a:ext uri="{FF2B5EF4-FFF2-40B4-BE49-F238E27FC236}">
                <a16:creationId xmlns:a16="http://schemas.microsoft.com/office/drawing/2014/main" id="{B753494E-89E1-1048-A00D-457FF35903D1}"/>
              </a:ext>
            </a:extLst>
          </p:cNvPr>
          <p:cNvSpPr>
            <a:spLocks noGrp="1"/>
          </p:cNvSpPr>
          <p:nvPr>
            <p:ph type="body" sz="quarter" idx="11"/>
          </p:nvPr>
        </p:nvSpPr>
        <p:spPr>
          <a:xfrm>
            <a:off x="612775" y="502919"/>
            <a:ext cx="18881725" cy="1113155"/>
          </a:xfrm>
        </p:spPr>
        <p:txBody>
          <a:bodyPr>
            <a:noAutofit/>
          </a:bodyPr>
          <a:lstStyle>
            <a:lvl1pPr marL="0">
              <a:spcBef>
                <a:spcPts val="0"/>
              </a:spcBef>
              <a:defRPr sz="7200" kern="1200" spc="-10" baseline="0">
                <a:latin typeface="Arial" charset="0"/>
                <a:ea typeface="Arial" charset="0"/>
                <a:cs typeface="Arial" charset="0"/>
              </a:defRPr>
            </a:lvl1pPr>
          </a:lstStyle>
          <a:p>
            <a:pPr lvl="0"/>
            <a:r>
              <a:rPr lang="en-US"/>
              <a:t>Click to edit Master text styles</a:t>
            </a:r>
          </a:p>
        </p:txBody>
      </p:sp>
      <p:sp>
        <p:nvSpPr>
          <p:cNvPr id="20" name="Text Placeholder 3">
            <a:extLst>
              <a:ext uri="{FF2B5EF4-FFF2-40B4-BE49-F238E27FC236}">
                <a16:creationId xmlns:a16="http://schemas.microsoft.com/office/drawing/2014/main" id="{FE0747E4-B019-C84B-89B9-97BF4D59DD54}"/>
              </a:ext>
            </a:extLst>
          </p:cNvPr>
          <p:cNvSpPr>
            <a:spLocks noGrp="1"/>
          </p:cNvSpPr>
          <p:nvPr>
            <p:ph type="body" sz="quarter" idx="20"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10478141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4 AES Internal [6 Column]">
    <p:spTree>
      <p:nvGrpSpPr>
        <p:cNvPr id="1" name=""/>
        <p:cNvGrpSpPr/>
        <p:nvPr/>
      </p:nvGrpSpPr>
      <p:grpSpPr>
        <a:xfrm>
          <a:off x="0" y="0"/>
          <a:ext cx="0" cy="0"/>
          <a:chOff x="0" y="0"/>
          <a:chExt cx="0" cy="0"/>
        </a:xfrm>
      </p:grpSpPr>
      <p:pic>
        <p:nvPicPr>
          <p:cNvPr id="16" name="Picture 3" descr="A picture containing wheel&#10;&#10;Description automatically generated">
            <a:extLst>
              <a:ext uri="{FF2B5EF4-FFF2-40B4-BE49-F238E27FC236}">
                <a16:creationId xmlns:a16="http://schemas.microsoft.com/office/drawing/2014/main" id="{DB17C348-73EC-E248-8EE3-49C3496E96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Placeholder 3"/>
          <p:cNvSpPr>
            <a:spLocks noGrp="1"/>
          </p:cNvSpPr>
          <p:nvPr>
            <p:ph type="body" sz="quarter" idx="36"/>
          </p:nvPr>
        </p:nvSpPr>
        <p:spPr>
          <a:xfrm>
            <a:off x="13404850" y="2987676"/>
            <a:ext cx="6091302" cy="26670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7" name="Text Placeholder 6"/>
          <p:cNvSpPr>
            <a:spLocks noGrp="1"/>
          </p:cNvSpPr>
          <p:nvPr>
            <p:ph type="body" sz="quarter" idx="11"/>
          </p:nvPr>
        </p:nvSpPr>
        <p:spPr>
          <a:xfrm>
            <a:off x="612775" y="502920"/>
            <a:ext cx="18881725"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3" name="Text Placeholder 2"/>
          <p:cNvSpPr>
            <a:spLocks noGrp="1"/>
          </p:cNvSpPr>
          <p:nvPr>
            <p:ph type="body" sz="quarter" idx="12"/>
          </p:nvPr>
        </p:nvSpPr>
        <p:spPr>
          <a:xfrm>
            <a:off x="612647" y="1554480"/>
            <a:ext cx="6086601" cy="987963"/>
          </a:xfrm>
        </p:spPr>
        <p:txBody>
          <a:bodyPr tIns="64008">
            <a:noAutofit/>
          </a:bodyPr>
          <a:lstStyle>
            <a:lvl1pPr marL="0">
              <a:lnSpc>
                <a:spcPct val="100000"/>
              </a:lnSpc>
              <a:spcBef>
                <a:spcPts val="500"/>
              </a:spcBef>
              <a:defRPr sz="3600" kern="1200" spc="-10" baseline="0">
                <a:latin typeface="Arial" charset="0"/>
                <a:ea typeface="Arial" charset="0"/>
                <a:cs typeface="Arial" charset="0"/>
              </a:defRPr>
            </a:lvl1pPr>
          </a:lstStyle>
          <a:p>
            <a:pPr lvl="0"/>
            <a:r>
              <a:rPr lang="en-US"/>
              <a:t>Click to edit Master text styles</a:t>
            </a:r>
          </a:p>
        </p:txBody>
      </p:sp>
      <p:sp>
        <p:nvSpPr>
          <p:cNvPr id="35" name="Text Placeholder 2"/>
          <p:cNvSpPr>
            <a:spLocks noGrp="1"/>
          </p:cNvSpPr>
          <p:nvPr>
            <p:ph type="body" sz="quarter" idx="16"/>
          </p:nvPr>
        </p:nvSpPr>
        <p:spPr>
          <a:xfrm>
            <a:off x="7004049" y="1554480"/>
            <a:ext cx="6095999" cy="987963"/>
          </a:xfrm>
        </p:spPr>
        <p:txBody>
          <a:bodyPr tIns="64008">
            <a:noAutofit/>
          </a:bodyPr>
          <a:lstStyle>
            <a:lvl1pPr marL="0">
              <a:lnSpc>
                <a:spcPct val="100000"/>
              </a:lnSpc>
              <a:spcBef>
                <a:spcPts val="500"/>
              </a:spcBef>
              <a:defRPr sz="3600" kern="1200" spc="-10" baseline="0">
                <a:latin typeface="Arial" charset="0"/>
                <a:ea typeface="Arial" charset="0"/>
                <a:cs typeface="Arial" charset="0"/>
              </a:defRPr>
            </a:lvl1pPr>
          </a:lstStyle>
          <a:p>
            <a:pPr lvl="0"/>
            <a:r>
              <a:rPr lang="en-US"/>
              <a:t>Click to edit Master text styles</a:t>
            </a:r>
          </a:p>
        </p:txBody>
      </p:sp>
      <p:sp>
        <p:nvSpPr>
          <p:cNvPr id="36" name="Text Placeholder 2"/>
          <p:cNvSpPr>
            <a:spLocks noGrp="1"/>
          </p:cNvSpPr>
          <p:nvPr>
            <p:ph type="body" sz="quarter" idx="17"/>
          </p:nvPr>
        </p:nvSpPr>
        <p:spPr>
          <a:xfrm>
            <a:off x="13404850" y="1554480"/>
            <a:ext cx="6090158" cy="987963"/>
          </a:xfrm>
        </p:spPr>
        <p:txBody>
          <a:bodyPr tIns="64008">
            <a:noAutofit/>
          </a:bodyPr>
          <a:lstStyle>
            <a:lvl1pPr marL="0">
              <a:lnSpc>
                <a:spcPct val="100000"/>
              </a:lnSpc>
              <a:spcBef>
                <a:spcPts val="500"/>
              </a:spcBef>
              <a:defRPr sz="3600" kern="1200" spc="-10" baseline="0">
                <a:latin typeface="Arial" charset="0"/>
                <a:ea typeface="Arial" charset="0"/>
                <a:cs typeface="Arial" charset="0"/>
              </a:defRPr>
            </a:lvl1pPr>
          </a:lstStyle>
          <a:p>
            <a:pPr lvl="0"/>
            <a:r>
              <a:rPr lang="en-US"/>
              <a:t>Click to edit Master text styles</a:t>
            </a:r>
          </a:p>
        </p:txBody>
      </p:sp>
      <p:sp>
        <p:nvSpPr>
          <p:cNvPr id="31" name="Text Placeholder 2"/>
          <p:cNvSpPr>
            <a:spLocks noGrp="1"/>
          </p:cNvSpPr>
          <p:nvPr>
            <p:ph type="body" sz="quarter" idx="22"/>
          </p:nvPr>
        </p:nvSpPr>
        <p:spPr>
          <a:xfrm>
            <a:off x="612647" y="6217920"/>
            <a:ext cx="6086601" cy="987963"/>
          </a:xfrm>
        </p:spPr>
        <p:txBody>
          <a:bodyPr tIns="64008">
            <a:noAutofit/>
          </a:bodyPr>
          <a:lstStyle>
            <a:lvl1pPr marL="0">
              <a:lnSpc>
                <a:spcPct val="100000"/>
              </a:lnSpc>
              <a:spcBef>
                <a:spcPts val="500"/>
              </a:spcBef>
              <a:defRPr sz="3600" kern="1200" spc="-10" baseline="0">
                <a:latin typeface="Arial" charset="0"/>
                <a:ea typeface="Arial" charset="0"/>
                <a:cs typeface="Arial" charset="0"/>
              </a:defRPr>
            </a:lvl1pPr>
          </a:lstStyle>
          <a:p>
            <a:pPr lvl="0"/>
            <a:r>
              <a:rPr lang="en-US"/>
              <a:t>Click to edit Master text styles</a:t>
            </a:r>
          </a:p>
        </p:txBody>
      </p:sp>
      <p:sp>
        <p:nvSpPr>
          <p:cNvPr id="34" name="Text Placeholder 2"/>
          <p:cNvSpPr>
            <a:spLocks noGrp="1"/>
          </p:cNvSpPr>
          <p:nvPr>
            <p:ph type="body" sz="quarter" idx="25"/>
          </p:nvPr>
        </p:nvSpPr>
        <p:spPr>
          <a:xfrm>
            <a:off x="7004049" y="6217920"/>
            <a:ext cx="6095999" cy="987963"/>
          </a:xfrm>
        </p:spPr>
        <p:txBody>
          <a:bodyPr tIns="64008">
            <a:noAutofit/>
          </a:bodyPr>
          <a:lstStyle>
            <a:lvl1pPr marL="0">
              <a:lnSpc>
                <a:spcPct val="100000"/>
              </a:lnSpc>
              <a:spcBef>
                <a:spcPts val="500"/>
              </a:spcBef>
              <a:defRPr sz="3600" kern="1200" spc="-10" baseline="0">
                <a:latin typeface="Arial" charset="0"/>
                <a:ea typeface="Arial" charset="0"/>
                <a:cs typeface="Arial" charset="0"/>
              </a:defRPr>
            </a:lvl1pPr>
          </a:lstStyle>
          <a:p>
            <a:pPr lvl="0"/>
            <a:r>
              <a:rPr lang="en-US"/>
              <a:t>Click to edit Master text styles</a:t>
            </a:r>
          </a:p>
        </p:txBody>
      </p:sp>
      <p:sp>
        <p:nvSpPr>
          <p:cNvPr id="37" name="Text Placeholder 2"/>
          <p:cNvSpPr>
            <a:spLocks noGrp="1"/>
          </p:cNvSpPr>
          <p:nvPr>
            <p:ph type="body" sz="quarter" idx="26"/>
          </p:nvPr>
        </p:nvSpPr>
        <p:spPr>
          <a:xfrm>
            <a:off x="13404850" y="6217920"/>
            <a:ext cx="6090158" cy="987963"/>
          </a:xfrm>
        </p:spPr>
        <p:txBody>
          <a:bodyPr tIns="64008">
            <a:noAutofit/>
          </a:bodyPr>
          <a:lstStyle>
            <a:lvl1pPr marL="0">
              <a:lnSpc>
                <a:spcPct val="100000"/>
              </a:lnSpc>
              <a:spcBef>
                <a:spcPts val="500"/>
              </a:spcBef>
              <a:defRPr sz="3600" kern="1200" spc="-10" baseline="0">
                <a:latin typeface="Arial" charset="0"/>
                <a:ea typeface="Arial" charset="0"/>
                <a:cs typeface="Arial" charset="0"/>
              </a:defRPr>
            </a:lvl1pPr>
          </a:lstStyle>
          <a:p>
            <a:pPr lvl="0"/>
            <a:r>
              <a:rPr lang="en-US"/>
              <a:t>Click to edit Master text styles</a:t>
            </a:r>
          </a:p>
        </p:txBody>
      </p:sp>
      <p:sp>
        <p:nvSpPr>
          <p:cNvPr id="18" name="Text Placeholder 3"/>
          <p:cNvSpPr>
            <a:spLocks noGrp="1"/>
          </p:cNvSpPr>
          <p:nvPr>
            <p:ph type="body" sz="quarter" idx="14"/>
          </p:nvPr>
        </p:nvSpPr>
        <p:spPr>
          <a:xfrm>
            <a:off x="612647" y="2993137"/>
            <a:ext cx="6091302" cy="26670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1" name="Text Placeholder 3"/>
          <p:cNvSpPr>
            <a:spLocks noGrp="1"/>
          </p:cNvSpPr>
          <p:nvPr>
            <p:ph type="body" sz="quarter" idx="21"/>
          </p:nvPr>
        </p:nvSpPr>
        <p:spPr>
          <a:xfrm>
            <a:off x="7008748" y="2987676"/>
            <a:ext cx="6091302" cy="26670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3" name="Text Placeholder 3"/>
          <p:cNvSpPr>
            <a:spLocks noGrp="1"/>
          </p:cNvSpPr>
          <p:nvPr>
            <p:ph type="body" sz="quarter" idx="37"/>
          </p:nvPr>
        </p:nvSpPr>
        <p:spPr>
          <a:xfrm>
            <a:off x="13395453" y="7630414"/>
            <a:ext cx="6091302" cy="26670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4" name="Text Placeholder 3"/>
          <p:cNvSpPr>
            <a:spLocks noGrp="1"/>
          </p:cNvSpPr>
          <p:nvPr>
            <p:ph type="body" sz="quarter" idx="38"/>
          </p:nvPr>
        </p:nvSpPr>
        <p:spPr>
          <a:xfrm>
            <a:off x="603250" y="7635875"/>
            <a:ext cx="6091302" cy="26670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5" name="Text Placeholder 3"/>
          <p:cNvSpPr>
            <a:spLocks noGrp="1"/>
          </p:cNvSpPr>
          <p:nvPr>
            <p:ph type="body" sz="quarter" idx="39"/>
          </p:nvPr>
        </p:nvSpPr>
        <p:spPr>
          <a:xfrm>
            <a:off x="6999351" y="7630414"/>
            <a:ext cx="6091302" cy="2667000"/>
          </a:xfrm>
        </p:spPr>
        <p:txBody>
          <a:bodyPr>
            <a:normAutofit/>
          </a:bodyPr>
          <a:lstStyle>
            <a:lvl1pPr>
              <a:spcBef>
                <a:spcPts val="0"/>
              </a:spcBef>
              <a:spcAft>
                <a:spcPts val="800"/>
              </a:spcAft>
              <a:defRPr sz="24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cs typeface="Arial" panose="020B0604020202020204" pitchFamily="34" charset="0"/>
              </a:defRPr>
            </a:lvl2pPr>
            <a:lvl3pPr marL="804672" indent="-342900">
              <a:spcAft>
                <a:spcPts val="800"/>
              </a:spcAft>
              <a:buClr>
                <a:schemeClr val="tx1"/>
              </a:buClr>
              <a:buFont typeface="Arial"/>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7" name="Holder 6">
            <a:extLst>
              <a:ext uri="{FF2B5EF4-FFF2-40B4-BE49-F238E27FC236}">
                <a16:creationId xmlns:a16="http://schemas.microsoft.com/office/drawing/2014/main" id="{5D67D1AD-0A76-5741-AFCC-4CD914317D49}"/>
              </a:ext>
            </a:extLst>
          </p:cNvPr>
          <p:cNvSpPr>
            <a:spLocks noGrp="1"/>
          </p:cNvSpPr>
          <p:nvPr>
            <p:ph type="sldNum" sz="quarter" idx="40"/>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B463475F-3714-F149-B016-3D210086E0E7}" type="slidenum">
              <a:rPr lang="en-US" altLang="en-US"/>
              <a:pPr/>
              <a:t>‹#›</a:t>
            </a:fld>
            <a:endParaRPr lang="en-US" altLang="en-US"/>
          </a:p>
        </p:txBody>
      </p:sp>
      <p:sp>
        <p:nvSpPr>
          <p:cNvPr id="19" name="Text Placeholder 3">
            <a:extLst>
              <a:ext uri="{FF2B5EF4-FFF2-40B4-BE49-F238E27FC236}">
                <a16:creationId xmlns:a16="http://schemas.microsoft.com/office/drawing/2014/main" id="{4AF987F2-663B-4247-B417-0204866E3FEA}"/>
              </a:ext>
            </a:extLst>
          </p:cNvPr>
          <p:cNvSpPr>
            <a:spLocks noGrp="1"/>
          </p:cNvSpPr>
          <p:nvPr>
            <p:ph type="body" sz="quarter" idx="41"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8729764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5 AES Internal [6 Grid Image]">
    <p:spTree>
      <p:nvGrpSpPr>
        <p:cNvPr id="1" name=""/>
        <p:cNvGrpSpPr/>
        <p:nvPr/>
      </p:nvGrpSpPr>
      <p:grpSpPr>
        <a:xfrm>
          <a:off x="0" y="0"/>
          <a:ext cx="0" cy="0"/>
          <a:chOff x="0" y="0"/>
          <a:chExt cx="0" cy="0"/>
        </a:xfrm>
      </p:grpSpPr>
      <p:sp>
        <p:nvSpPr>
          <p:cNvPr id="16" name="object 9">
            <a:extLst>
              <a:ext uri="{FF2B5EF4-FFF2-40B4-BE49-F238E27FC236}">
                <a16:creationId xmlns:a16="http://schemas.microsoft.com/office/drawing/2014/main" id="{B808263A-A31A-7B4C-BE97-A971872B61EA}"/>
              </a:ext>
            </a:extLst>
          </p:cNvPr>
          <p:cNvSpPr>
            <a:spLocks/>
          </p:cNvSpPr>
          <p:nvPr/>
        </p:nvSpPr>
        <p:spPr bwMode="auto">
          <a:xfrm>
            <a:off x="6919913" y="5807075"/>
            <a:ext cx="6272212" cy="4216400"/>
          </a:xfrm>
          <a:custGeom>
            <a:avLst/>
            <a:gdLst>
              <a:gd name="T0" fmla="*/ 0 w 6272530"/>
              <a:gd name="T1" fmla="*/ 4216106 h 4217034"/>
              <a:gd name="T2" fmla="*/ 6271742 w 6272530"/>
              <a:gd name="T3" fmla="*/ 4216106 h 4217034"/>
              <a:gd name="T4" fmla="*/ 6271742 w 6272530"/>
              <a:gd name="T5" fmla="*/ 0 h 4217034"/>
              <a:gd name="T6" fmla="*/ 0 w 6272530"/>
              <a:gd name="T7" fmla="*/ 0 h 4217034"/>
              <a:gd name="T8" fmla="*/ 0 w 6272530"/>
              <a:gd name="T9" fmla="*/ 4216106 h 42170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72530" h="4217034">
                <a:moveTo>
                  <a:pt x="0" y="4216740"/>
                </a:moveTo>
                <a:lnTo>
                  <a:pt x="6272060" y="4216740"/>
                </a:lnTo>
                <a:lnTo>
                  <a:pt x="6272060" y="0"/>
                </a:lnTo>
                <a:lnTo>
                  <a:pt x="0" y="0"/>
                </a:lnTo>
                <a:lnTo>
                  <a:pt x="0" y="4216740"/>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7" name="object 2">
            <a:extLst>
              <a:ext uri="{FF2B5EF4-FFF2-40B4-BE49-F238E27FC236}">
                <a16:creationId xmlns:a16="http://schemas.microsoft.com/office/drawing/2014/main" id="{A2AE5C88-A740-8944-8B79-66274D994CC4}"/>
              </a:ext>
            </a:extLst>
          </p:cNvPr>
          <p:cNvSpPr/>
          <p:nvPr/>
        </p:nvSpPr>
        <p:spPr>
          <a:xfrm>
            <a:off x="612775" y="1619250"/>
            <a:ext cx="6272213" cy="4216400"/>
          </a:xfrm>
          <a:custGeom>
            <a:avLst/>
            <a:gdLst/>
            <a:ahLst/>
            <a:cxnLst/>
            <a:rect l="l" t="t" r="r" b="b"/>
            <a:pathLst>
              <a:path w="6272530" h="4217035">
                <a:moveTo>
                  <a:pt x="0" y="4216740"/>
                </a:moveTo>
                <a:lnTo>
                  <a:pt x="6272060" y="4216740"/>
                </a:lnTo>
                <a:lnTo>
                  <a:pt x="6272060" y="0"/>
                </a:lnTo>
                <a:lnTo>
                  <a:pt x="0" y="0"/>
                </a:lnTo>
                <a:lnTo>
                  <a:pt x="0" y="4216740"/>
                </a:lnTo>
                <a:close/>
              </a:path>
            </a:pathLst>
          </a:custGeom>
          <a:solidFill>
            <a:srgbClr val="F5F5F5"/>
          </a:solidFill>
        </p:spPr>
        <p:txBody>
          <a:bodyPr lIns="0" tIns="0" rIns="0" bIns="0"/>
          <a:lstStyle/>
          <a:p>
            <a:pPr fontAlgn="auto">
              <a:spcBef>
                <a:spcPts val="0"/>
              </a:spcBef>
              <a:spcAft>
                <a:spcPts val="0"/>
              </a:spcAft>
              <a:defRPr/>
            </a:pPr>
            <a:endParaRPr spc="-10">
              <a:latin typeface="+mn-lt"/>
              <a:ea typeface="+mn-ea"/>
            </a:endParaRPr>
          </a:p>
        </p:txBody>
      </p:sp>
      <p:sp>
        <p:nvSpPr>
          <p:cNvPr id="23" name="object 4">
            <a:extLst>
              <a:ext uri="{FF2B5EF4-FFF2-40B4-BE49-F238E27FC236}">
                <a16:creationId xmlns:a16="http://schemas.microsoft.com/office/drawing/2014/main" id="{4273617D-A228-AE4C-8A27-9CCDC74924F6}"/>
              </a:ext>
            </a:extLst>
          </p:cNvPr>
          <p:cNvSpPr>
            <a:spLocks/>
          </p:cNvSpPr>
          <p:nvPr/>
        </p:nvSpPr>
        <p:spPr bwMode="auto">
          <a:xfrm>
            <a:off x="13198475" y="1619250"/>
            <a:ext cx="6272213" cy="4216400"/>
          </a:xfrm>
          <a:custGeom>
            <a:avLst/>
            <a:gdLst>
              <a:gd name="T0" fmla="*/ 0 w 6272530"/>
              <a:gd name="T1" fmla="*/ 4216105 h 4217035"/>
              <a:gd name="T2" fmla="*/ 6271743 w 6272530"/>
              <a:gd name="T3" fmla="*/ 4216105 h 4217035"/>
              <a:gd name="T4" fmla="*/ 6271743 w 6272530"/>
              <a:gd name="T5" fmla="*/ 0 h 4217035"/>
              <a:gd name="T6" fmla="*/ 0 w 6272530"/>
              <a:gd name="T7" fmla="*/ 0 h 4217035"/>
              <a:gd name="T8" fmla="*/ 0 w 6272530"/>
              <a:gd name="T9" fmla="*/ 4216105 h 42170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72530" h="4217035">
                <a:moveTo>
                  <a:pt x="0" y="4216740"/>
                </a:moveTo>
                <a:lnTo>
                  <a:pt x="6272060" y="4216740"/>
                </a:lnTo>
                <a:lnTo>
                  <a:pt x="6272060" y="0"/>
                </a:lnTo>
                <a:lnTo>
                  <a:pt x="0" y="0"/>
                </a:lnTo>
                <a:lnTo>
                  <a:pt x="0" y="4216740"/>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25" name="Picture 6" descr="A picture containing wheel&#10;&#10;Description automatically generated">
            <a:extLst>
              <a:ext uri="{FF2B5EF4-FFF2-40B4-BE49-F238E27FC236}">
                <a16:creationId xmlns:a16="http://schemas.microsoft.com/office/drawing/2014/main" id="{7C073446-7FF6-324A-AB17-5F303AC79C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1"/>
          </p:nvPr>
        </p:nvSpPr>
        <p:spPr>
          <a:xfrm>
            <a:off x="612775" y="502920"/>
            <a:ext cx="18857913"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4" name="Text Placeholder 3"/>
          <p:cNvSpPr>
            <a:spLocks noGrp="1"/>
          </p:cNvSpPr>
          <p:nvPr>
            <p:ph type="body" sz="quarter" idx="12"/>
          </p:nvPr>
        </p:nvSpPr>
        <p:spPr>
          <a:xfrm>
            <a:off x="935037" y="1837944"/>
            <a:ext cx="2563813" cy="669414"/>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5" name="Text Placeholder 3"/>
          <p:cNvSpPr>
            <a:spLocks noGrp="1"/>
          </p:cNvSpPr>
          <p:nvPr>
            <p:ph type="body" sz="quarter" idx="13"/>
          </p:nvPr>
        </p:nvSpPr>
        <p:spPr>
          <a:xfrm>
            <a:off x="932688" y="6062472"/>
            <a:ext cx="2568210"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6" name="Text Placeholder 3"/>
          <p:cNvSpPr>
            <a:spLocks noGrp="1"/>
          </p:cNvSpPr>
          <p:nvPr>
            <p:ph type="body" sz="quarter" idx="14"/>
          </p:nvPr>
        </p:nvSpPr>
        <p:spPr>
          <a:xfrm>
            <a:off x="7223760" y="1837944"/>
            <a:ext cx="2588462"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7" name="Text Placeholder 3"/>
          <p:cNvSpPr>
            <a:spLocks noGrp="1"/>
          </p:cNvSpPr>
          <p:nvPr>
            <p:ph type="body" sz="quarter" idx="15"/>
          </p:nvPr>
        </p:nvSpPr>
        <p:spPr>
          <a:xfrm>
            <a:off x="7223760" y="6062472"/>
            <a:ext cx="2588462"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8" name="Text Placeholder 3"/>
          <p:cNvSpPr>
            <a:spLocks noGrp="1"/>
          </p:cNvSpPr>
          <p:nvPr>
            <p:ph type="body" sz="quarter" idx="16"/>
          </p:nvPr>
        </p:nvSpPr>
        <p:spPr>
          <a:xfrm>
            <a:off x="13496544" y="6062472"/>
            <a:ext cx="2575306"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9" name="Text Placeholder 3"/>
          <p:cNvSpPr>
            <a:spLocks noGrp="1"/>
          </p:cNvSpPr>
          <p:nvPr>
            <p:ph type="body" sz="quarter" idx="17"/>
          </p:nvPr>
        </p:nvSpPr>
        <p:spPr>
          <a:xfrm>
            <a:off x="13496544" y="1837944"/>
            <a:ext cx="2575306"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3" name="Picture Placeholder 2"/>
          <p:cNvSpPr>
            <a:spLocks noGrp="1"/>
          </p:cNvSpPr>
          <p:nvPr>
            <p:ph type="pic" sz="quarter" idx="18"/>
          </p:nvPr>
        </p:nvSpPr>
        <p:spPr>
          <a:xfrm>
            <a:off x="2203450" y="2301875"/>
            <a:ext cx="2895600" cy="2895600"/>
          </a:xfrm>
        </p:spPr>
        <p:txBody>
          <a:bodyPr>
            <a:normAutofit/>
          </a:bodyPr>
          <a:lstStyle/>
          <a:p>
            <a:pPr lvl="0"/>
            <a:r>
              <a:rPr lang="en-US" noProof="0"/>
              <a:t>Click icon to add picture</a:t>
            </a:r>
          </a:p>
        </p:txBody>
      </p:sp>
      <p:sp>
        <p:nvSpPr>
          <p:cNvPr id="18" name="Picture Placeholder 2"/>
          <p:cNvSpPr>
            <a:spLocks noGrp="1"/>
          </p:cNvSpPr>
          <p:nvPr>
            <p:ph type="pic" sz="quarter" idx="19"/>
          </p:nvPr>
        </p:nvSpPr>
        <p:spPr>
          <a:xfrm>
            <a:off x="8604250" y="2301875"/>
            <a:ext cx="2895600" cy="2895600"/>
          </a:xfrm>
        </p:spPr>
        <p:txBody>
          <a:bodyPr>
            <a:normAutofit/>
          </a:bodyPr>
          <a:lstStyle/>
          <a:p>
            <a:pPr lvl="0"/>
            <a:r>
              <a:rPr lang="en-US" noProof="0"/>
              <a:t>Click icon to add picture</a:t>
            </a:r>
          </a:p>
        </p:txBody>
      </p:sp>
      <p:sp>
        <p:nvSpPr>
          <p:cNvPr id="19" name="Picture Placeholder 2"/>
          <p:cNvSpPr>
            <a:spLocks noGrp="1"/>
          </p:cNvSpPr>
          <p:nvPr>
            <p:ph type="pic" sz="quarter" idx="20"/>
          </p:nvPr>
        </p:nvSpPr>
        <p:spPr>
          <a:xfrm>
            <a:off x="15005050" y="2301875"/>
            <a:ext cx="2895600" cy="2895600"/>
          </a:xfrm>
        </p:spPr>
        <p:txBody>
          <a:bodyPr>
            <a:normAutofit/>
          </a:bodyPr>
          <a:lstStyle/>
          <a:p>
            <a:pPr lvl="0"/>
            <a:r>
              <a:rPr lang="en-US" noProof="0"/>
              <a:t>Click icon to add picture</a:t>
            </a:r>
          </a:p>
        </p:txBody>
      </p:sp>
      <p:sp>
        <p:nvSpPr>
          <p:cNvPr id="20" name="Picture Placeholder 2"/>
          <p:cNvSpPr>
            <a:spLocks noGrp="1"/>
          </p:cNvSpPr>
          <p:nvPr>
            <p:ph type="pic" sz="quarter" idx="21"/>
          </p:nvPr>
        </p:nvSpPr>
        <p:spPr>
          <a:xfrm>
            <a:off x="2203450" y="6569075"/>
            <a:ext cx="2895600" cy="2895600"/>
          </a:xfrm>
        </p:spPr>
        <p:txBody>
          <a:bodyPr>
            <a:normAutofit/>
          </a:bodyPr>
          <a:lstStyle/>
          <a:p>
            <a:pPr lvl="0"/>
            <a:r>
              <a:rPr lang="en-US" noProof="0"/>
              <a:t>Click icon to add picture</a:t>
            </a:r>
          </a:p>
        </p:txBody>
      </p:sp>
      <p:sp>
        <p:nvSpPr>
          <p:cNvPr id="21" name="Picture Placeholder 2"/>
          <p:cNvSpPr>
            <a:spLocks noGrp="1"/>
          </p:cNvSpPr>
          <p:nvPr>
            <p:ph type="pic" sz="quarter" idx="22"/>
          </p:nvPr>
        </p:nvSpPr>
        <p:spPr>
          <a:xfrm>
            <a:off x="8604250" y="6569075"/>
            <a:ext cx="2895600" cy="2895600"/>
          </a:xfrm>
        </p:spPr>
        <p:txBody>
          <a:bodyPr>
            <a:normAutofit/>
          </a:bodyPr>
          <a:lstStyle/>
          <a:p>
            <a:pPr lvl="0"/>
            <a:r>
              <a:rPr lang="en-US" noProof="0"/>
              <a:t>Click icon to add picture</a:t>
            </a:r>
          </a:p>
        </p:txBody>
      </p:sp>
      <p:sp>
        <p:nvSpPr>
          <p:cNvPr id="22" name="Picture Placeholder 2"/>
          <p:cNvSpPr>
            <a:spLocks noGrp="1"/>
          </p:cNvSpPr>
          <p:nvPr>
            <p:ph type="pic" sz="quarter" idx="23"/>
          </p:nvPr>
        </p:nvSpPr>
        <p:spPr>
          <a:xfrm>
            <a:off x="15005050" y="6569075"/>
            <a:ext cx="2895600" cy="2895600"/>
          </a:xfrm>
        </p:spPr>
        <p:txBody>
          <a:bodyPr>
            <a:normAutofit/>
          </a:bodyPr>
          <a:lstStyle/>
          <a:p>
            <a:pPr lvl="0"/>
            <a:r>
              <a:rPr lang="en-US" noProof="0"/>
              <a:t>Click icon to add picture</a:t>
            </a:r>
          </a:p>
        </p:txBody>
      </p:sp>
      <p:sp>
        <p:nvSpPr>
          <p:cNvPr id="26" name="Holder 6">
            <a:extLst>
              <a:ext uri="{FF2B5EF4-FFF2-40B4-BE49-F238E27FC236}">
                <a16:creationId xmlns:a16="http://schemas.microsoft.com/office/drawing/2014/main" id="{EF98276B-7059-8A48-A335-2B3130E26E33}"/>
              </a:ext>
            </a:extLst>
          </p:cNvPr>
          <p:cNvSpPr>
            <a:spLocks noGrp="1"/>
          </p:cNvSpPr>
          <p:nvPr>
            <p:ph type="sldNum" sz="quarter" idx="25"/>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17EDF5FF-0E9B-7F4F-88BF-5F6613618A4D}" type="slidenum">
              <a:rPr lang="en-US" altLang="en-US"/>
              <a:pPr/>
              <a:t>‹#›</a:t>
            </a:fld>
            <a:endParaRPr lang="en-US" altLang="en-US"/>
          </a:p>
        </p:txBody>
      </p:sp>
      <p:sp>
        <p:nvSpPr>
          <p:cNvPr id="27" name="Text Placeholder 3">
            <a:extLst>
              <a:ext uri="{FF2B5EF4-FFF2-40B4-BE49-F238E27FC236}">
                <a16:creationId xmlns:a16="http://schemas.microsoft.com/office/drawing/2014/main" id="{5EA31177-A038-1B47-9F06-1DC1B0762B57}"/>
              </a:ext>
            </a:extLst>
          </p:cNvPr>
          <p:cNvSpPr>
            <a:spLocks noGrp="1"/>
          </p:cNvSpPr>
          <p:nvPr>
            <p:ph type="body" sz="quarter" idx="26"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8450330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6 AES Internal [6 Grid Image]">
    <p:spTree>
      <p:nvGrpSpPr>
        <p:cNvPr id="1" name=""/>
        <p:cNvGrpSpPr/>
        <p:nvPr/>
      </p:nvGrpSpPr>
      <p:grpSpPr>
        <a:xfrm>
          <a:off x="0" y="0"/>
          <a:ext cx="0" cy="0"/>
          <a:chOff x="0" y="0"/>
          <a:chExt cx="0" cy="0"/>
        </a:xfrm>
      </p:grpSpPr>
      <p:pic>
        <p:nvPicPr>
          <p:cNvPr id="10" name="Picture 3" descr="A picture containing wheel&#10;&#10;Description automatically generated">
            <a:extLst>
              <a:ext uri="{FF2B5EF4-FFF2-40B4-BE49-F238E27FC236}">
                <a16:creationId xmlns:a16="http://schemas.microsoft.com/office/drawing/2014/main" id="{C0D76F08-1810-C941-A1A3-CD593D0EF5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1"/>
          </p:nvPr>
        </p:nvSpPr>
        <p:spPr>
          <a:xfrm>
            <a:off x="612775" y="502920"/>
            <a:ext cx="18881725"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4" name="Text Placeholder 3"/>
          <p:cNvSpPr>
            <a:spLocks noGrp="1"/>
          </p:cNvSpPr>
          <p:nvPr>
            <p:ph type="body" sz="quarter" idx="12"/>
          </p:nvPr>
        </p:nvSpPr>
        <p:spPr>
          <a:xfrm>
            <a:off x="639356" y="1837944"/>
            <a:ext cx="2563812" cy="669414"/>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5" name="Text Placeholder 3"/>
          <p:cNvSpPr>
            <a:spLocks noGrp="1"/>
          </p:cNvSpPr>
          <p:nvPr>
            <p:ph type="body" sz="quarter" idx="13"/>
          </p:nvPr>
        </p:nvSpPr>
        <p:spPr>
          <a:xfrm>
            <a:off x="637006" y="6062472"/>
            <a:ext cx="2563812"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6" name="Text Placeholder 3"/>
          <p:cNvSpPr>
            <a:spLocks noGrp="1"/>
          </p:cNvSpPr>
          <p:nvPr>
            <p:ph type="body" sz="quarter" idx="14"/>
          </p:nvPr>
        </p:nvSpPr>
        <p:spPr>
          <a:xfrm>
            <a:off x="7037806" y="1837944"/>
            <a:ext cx="2563812"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7" name="Text Placeholder 3"/>
          <p:cNvSpPr>
            <a:spLocks noGrp="1"/>
          </p:cNvSpPr>
          <p:nvPr>
            <p:ph type="body" sz="quarter" idx="15"/>
          </p:nvPr>
        </p:nvSpPr>
        <p:spPr>
          <a:xfrm>
            <a:off x="7037806" y="6062472"/>
            <a:ext cx="2563812"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8" name="Text Placeholder 3"/>
          <p:cNvSpPr>
            <a:spLocks noGrp="1"/>
          </p:cNvSpPr>
          <p:nvPr>
            <p:ph type="body" sz="quarter" idx="16"/>
          </p:nvPr>
        </p:nvSpPr>
        <p:spPr>
          <a:xfrm>
            <a:off x="13431503" y="6062472"/>
            <a:ext cx="2563812"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9" name="Text Placeholder 3"/>
          <p:cNvSpPr>
            <a:spLocks noGrp="1"/>
          </p:cNvSpPr>
          <p:nvPr>
            <p:ph type="body" sz="quarter" idx="17"/>
          </p:nvPr>
        </p:nvSpPr>
        <p:spPr>
          <a:xfrm>
            <a:off x="13431503" y="1837944"/>
            <a:ext cx="2563812" cy="682238"/>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Holder 6">
            <a:extLst>
              <a:ext uri="{FF2B5EF4-FFF2-40B4-BE49-F238E27FC236}">
                <a16:creationId xmlns:a16="http://schemas.microsoft.com/office/drawing/2014/main" id="{B1935E77-1EF1-114C-9CD6-697C2B5C5295}"/>
              </a:ext>
            </a:extLst>
          </p:cNvPr>
          <p:cNvSpPr>
            <a:spLocks noGrp="1"/>
          </p:cNvSpPr>
          <p:nvPr>
            <p:ph type="sldNum" sz="quarter" idx="25"/>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1A299814-D073-2141-BC9B-F43D4FE7FB3A}" type="slidenum">
              <a:rPr lang="en-US" altLang="en-US"/>
              <a:pPr/>
              <a:t>‹#›</a:t>
            </a:fld>
            <a:endParaRPr lang="en-US" altLang="en-US"/>
          </a:p>
        </p:txBody>
      </p:sp>
      <p:sp>
        <p:nvSpPr>
          <p:cNvPr id="12" name="Text Placeholder 3">
            <a:extLst>
              <a:ext uri="{FF2B5EF4-FFF2-40B4-BE49-F238E27FC236}">
                <a16:creationId xmlns:a16="http://schemas.microsoft.com/office/drawing/2014/main" id="{30FD7EC3-C46B-8F43-81AD-DFBF12E30FBD}"/>
              </a:ext>
            </a:extLst>
          </p:cNvPr>
          <p:cNvSpPr>
            <a:spLocks noGrp="1"/>
          </p:cNvSpPr>
          <p:nvPr>
            <p:ph type="body" sz="quarter" idx="26"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22809412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7 AES Internal [6 Grid]">
    <p:spTree>
      <p:nvGrpSpPr>
        <p:cNvPr id="1" name=""/>
        <p:cNvGrpSpPr/>
        <p:nvPr/>
      </p:nvGrpSpPr>
      <p:grpSpPr>
        <a:xfrm>
          <a:off x="0" y="0"/>
          <a:ext cx="0" cy="0"/>
          <a:chOff x="0" y="0"/>
          <a:chExt cx="0" cy="0"/>
        </a:xfrm>
      </p:grpSpPr>
      <p:sp>
        <p:nvSpPr>
          <p:cNvPr id="12" name="object 9">
            <a:extLst>
              <a:ext uri="{FF2B5EF4-FFF2-40B4-BE49-F238E27FC236}">
                <a16:creationId xmlns:a16="http://schemas.microsoft.com/office/drawing/2014/main" id="{9C4AA776-41E6-7342-AD3B-076535B2CA24}"/>
              </a:ext>
            </a:extLst>
          </p:cNvPr>
          <p:cNvSpPr>
            <a:spLocks/>
          </p:cNvSpPr>
          <p:nvPr/>
        </p:nvSpPr>
        <p:spPr bwMode="auto">
          <a:xfrm>
            <a:off x="6919913" y="5807075"/>
            <a:ext cx="6272212" cy="4216400"/>
          </a:xfrm>
          <a:custGeom>
            <a:avLst/>
            <a:gdLst>
              <a:gd name="T0" fmla="*/ 0 w 6272530"/>
              <a:gd name="T1" fmla="*/ 4216106 h 4217034"/>
              <a:gd name="T2" fmla="*/ 6271742 w 6272530"/>
              <a:gd name="T3" fmla="*/ 4216106 h 4217034"/>
              <a:gd name="T4" fmla="*/ 6271742 w 6272530"/>
              <a:gd name="T5" fmla="*/ 0 h 4217034"/>
              <a:gd name="T6" fmla="*/ 0 w 6272530"/>
              <a:gd name="T7" fmla="*/ 0 h 4217034"/>
              <a:gd name="T8" fmla="*/ 0 w 6272530"/>
              <a:gd name="T9" fmla="*/ 4216106 h 42170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72530" h="4217034">
                <a:moveTo>
                  <a:pt x="0" y="4216740"/>
                </a:moveTo>
                <a:lnTo>
                  <a:pt x="6272060" y="4216740"/>
                </a:lnTo>
                <a:lnTo>
                  <a:pt x="6272060" y="0"/>
                </a:lnTo>
                <a:lnTo>
                  <a:pt x="0" y="0"/>
                </a:lnTo>
                <a:lnTo>
                  <a:pt x="0" y="4216740"/>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 name="object 2">
            <a:extLst>
              <a:ext uri="{FF2B5EF4-FFF2-40B4-BE49-F238E27FC236}">
                <a16:creationId xmlns:a16="http://schemas.microsoft.com/office/drawing/2014/main" id="{6CB56901-56C1-A548-B710-C5A99903BA39}"/>
              </a:ext>
            </a:extLst>
          </p:cNvPr>
          <p:cNvSpPr/>
          <p:nvPr/>
        </p:nvSpPr>
        <p:spPr>
          <a:xfrm>
            <a:off x="612775" y="1619250"/>
            <a:ext cx="6272213" cy="4216400"/>
          </a:xfrm>
          <a:custGeom>
            <a:avLst/>
            <a:gdLst/>
            <a:ahLst/>
            <a:cxnLst/>
            <a:rect l="l" t="t" r="r" b="b"/>
            <a:pathLst>
              <a:path w="6272530" h="4217035">
                <a:moveTo>
                  <a:pt x="0" y="4216740"/>
                </a:moveTo>
                <a:lnTo>
                  <a:pt x="6272060" y="4216740"/>
                </a:lnTo>
                <a:lnTo>
                  <a:pt x="6272060" y="0"/>
                </a:lnTo>
                <a:lnTo>
                  <a:pt x="0" y="0"/>
                </a:lnTo>
                <a:lnTo>
                  <a:pt x="0" y="4216740"/>
                </a:lnTo>
                <a:close/>
              </a:path>
            </a:pathLst>
          </a:custGeom>
          <a:solidFill>
            <a:srgbClr val="F5F5F5"/>
          </a:solidFill>
        </p:spPr>
        <p:txBody>
          <a:bodyPr lIns="0" tIns="0" rIns="0" bIns="0"/>
          <a:lstStyle/>
          <a:p>
            <a:pPr fontAlgn="auto">
              <a:spcBef>
                <a:spcPts val="0"/>
              </a:spcBef>
              <a:spcAft>
                <a:spcPts val="0"/>
              </a:spcAft>
              <a:defRPr/>
            </a:pPr>
            <a:endParaRPr spc="-10">
              <a:latin typeface="+mn-lt"/>
              <a:ea typeface="+mn-ea"/>
            </a:endParaRPr>
          </a:p>
        </p:txBody>
      </p:sp>
      <p:sp>
        <p:nvSpPr>
          <p:cNvPr id="14" name="object 4">
            <a:extLst>
              <a:ext uri="{FF2B5EF4-FFF2-40B4-BE49-F238E27FC236}">
                <a16:creationId xmlns:a16="http://schemas.microsoft.com/office/drawing/2014/main" id="{276B89FD-5C40-6148-A3BA-25C22ED23F17}"/>
              </a:ext>
            </a:extLst>
          </p:cNvPr>
          <p:cNvSpPr>
            <a:spLocks/>
          </p:cNvSpPr>
          <p:nvPr/>
        </p:nvSpPr>
        <p:spPr bwMode="auto">
          <a:xfrm>
            <a:off x="13198475" y="1619250"/>
            <a:ext cx="6272213" cy="4216400"/>
          </a:xfrm>
          <a:custGeom>
            <a:avLst/>
            <a:gdLst>
              <a:gd name="T0" fmla="*/ 0 w 6272530"/>
              <a:gd name="T1" fmla="*/ 4216105 h 4217035"/>
              <a:gd name="T2" fmla="*/ 6271743 w 6272530"/>
              <a:gd name="T3" fmla="*/ 4216105 h 4217035"/>
              <a:gd name="T4" fmla="*/ 6271743 w 6272530"/>
              <a:gd name="T5" fmla="*/ 0 h 4217035"/>
              <a:gd name="T6" fmla="*/ 0 w 6272530"/>
              <a:gd name="T7" fmla="*/ 0 h 4217035"/>
              <a:gd name="T8" fmla="*/ 0 w 6272530"/>
              <a:gd name="T9" fmla="*/ 4216105 h 42170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72530" h="4217035">
                <a:moveTo>
                  <a:pt x="0" y="4216740"/>
                </a:moveTo>
                <a:lnTo>
                  <a:pt x="6272060" y="4216740"/>
                </a:lnTo>
                <a:lnTo>
                  <a:pt x="6272060" y="0"/>
                </a:lnTo>
                <a:lnTo>
                  <a:pt x="0" y="0"/>
                </a:lnTo>
                <a:lnTo>
                  <a:pt x="0" y="4216740"/>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5" name="Picture 6" descr="A picture containing wheel&#10;&#10;Description automatically generated">
            <a:extLst>
              <a:ext uri="{FF2B5EF4-FFF2-40B4-BE49-F238E27FC236}">
                <a16:creationId xmlns:a16="http://schemas.microsoft.com/office/drawing/2014/main" id="{DF058513-D7EB-724D-A36C-2368FBC9ABB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Placeholder 2"/>
          <p:cNvSpPr>
            <a:spLocks noGrp="1"/>
          </p:cNvSpPr>
          <p:nvPr>
            <p:ph type="body" sz="quarter" idx="19"/>
          </p:nvPr>
        </p:nvSpPr>
        <p:spPr>
          <a:xfrm>
            <a:off x="13633450" y="2171745"/>
            <a:ext cx="5611622" cy="2794611"/>
          </a:xfrm>
        </p:spPr>
        <p:txBody>
          <a:bodyPr tIns="9144"/>
          <a:lstStyle>
            <a:lvl1pPr marL="9144" algn="l">
              <a:lnSpc>
                <a:spcPct val="100000"/>
              </a:lnSpc>
              <a:defRPr sz="14400" kern="1200" spc="-10" baseline="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Text Placeholder 2"/>
          <p:cNvSpPr>
            <a:spLocks noGrp="1"/>
          </p:cNvSpPr>
          <p:nvPr>
            <p:ph type="body" sz="quarter" idx="18"/>
          </p:nvPr>
        </p:nvSpPr>
        <p:spPr>
          <a:xfrm>
            <a:off x="7223760" y="6839159"/>
            <a:ext cx="5571490" cy="2777916"/>
          </a:xfrm>
        </p:spPr>
        <p:txBody>
          <a:bodyPr tIns="9144">
            <a:noAutofit/>
          </a:bodyPr>
          <a:lstStyle>
            <a:lvl1pPr marL="9144">
              <a:lnSpc>
                <a:spcPts val="9980"/>
              </a:lnSpc>
              <a:defRPr sz="7200" kern="1200" spc="-1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 name="Text Placeholder 6"/>
          <p:cNvSpPr>
            <a:spLocks noGrp="1"/>
          </p:cNvSpPr>
          <p:nvPr>
            <p:ph type="body" sz="quarter" idx="11"/>
          </p:nvPr>
        </p:nvSpPr>
        <p:spPr>
          <a:xfrm>
            <a:off x="612775" y="502920"/>
            <a:ext cx="18881725"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4" name="Text Placeholder 3"/>
          <p:cNvSpPr>
            <a:spLocks noGrp="1"/>
          </p:cNvSpPr>
          <p:nvPr>
            <p:ph type="body" sz="quarter" idx="12"/>
          </p:nvPr>
        </p:nvSpPr>
        <p:spPr>
          <a:xfrm>
            <a:off x="935037" y="1837943"/>
            <a:ext cx="2563813" cy="520655"/>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5" name="Text Placeholder 3"/>
          <p:cNvSpPr>
            <a:spLocks noGrp="1"/>
          </p:cNvSpPr>
          <p:nvPr>
            <p:ph type="body" sz="quarter" idx="13"/>
          </p:nvPr>
        </p:nvSpPr>
        <p:spPr>
          <a:xfrm>
            <a:off x="932688" y="6062472"/>
            <a:ext cx="2568564" cy="520655"/>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6" name="Text Placeholder 3"/>
          <p:cNvSpPr>
            <a:spLocks noGrp="1"/>
          </p:cNvSpPr>
          <p:nvPr>
            <p:ph type="body" sz="quarter" idx="14"/>
          </p:nvPr>
        </p:nvSpPr>
        <p:spPr>
          <a:xfrm>
            <a:off x="7223760" y="1837944"/>
            <a:ext cx="2523490" cy="520655"/>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7" name="Text Placeholder 3"/>
          <p:cNvSpPr>
            <a:spLocks noGrp="1"/>
          </p:cNvSpPr>
          <p:nvPr>
            <p:ph type="body" sz="quarter" idx="15"/>
          </p:nvPr>
        </p:nvSpPr>
        <p:spPr>
          <a:xfrm>
            <a:off x="7223760" y="6062472"/>
            <a:ext cx="2523490" cy="520655"/>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8" name="Text Placeholder 3"/>
          <p:cNvSpPr>
            <a:spLocks noGrp="1"/>
          </p:cNvSpPr>
          <p:nvPr>
            <p:ph type="body" sz="quarter" idx="16"/>
          </p:nvPr>
        </p:nvSpPr>
        <p:spPr>
          <a:xfrm>
            <a:off x="13496544" y="6062472"/>
            <a:ext cx="2564078" cy="520655"/>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9" name="Text Placeholder 3"/>
          <p:cNvSpPr>
            <a:spLocks noGrp="1"/>
          </p:cNvSpPr>
          <p:nvPr>
            <p:ph type="body" sz="quarter" idx="17"/>
          </p:nvPr>
        </p:nvSpPr>
        <p:spPr>
          <a:xfrm>
            <a:off x="13496544" y="1837945"/>
            <a:ext cx="2564078" cy="520654"/>
          </a:xfrm>
        </p:spPr>
        <p:txBody>
          <a:bodyPr>
            <a:noAutofit/>
          </a:bodyPr>
          <a:lstStyle>
            <a:lvl1pPr marL="9144">
              <a:lnSpc>
                <a:spcPct val="100000"/>
              </a:lnSpc>
              <a:spcBef>
                <a:spcPts val="100"/>
              </a:spcBef>
              <a:defRPr sz="2400" kern="1200" spc="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16" name="Holder 6">
            <a:extLst>
              <a:ext uri="{FF2B5EF4-FFF2-40B4-BE49-F238E27FC236}">
                <a16:creationId xmlns:a16="http://schemas.microsoft.com/office/drawing/2014/main" id="{43D9B309-1FE3-2E40-AE81-4FE0EC634122}"/>
              </a:ext>
            </a:extLst>
          </p:cNvPr>
          <p:cNvSpPr>
            <a:spLocks noGrp="1"/>
          </p:cNvSpPr>
          <p:nvPr>
            <p:ph type="sldNum" sz="quarter" idx="21"/>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DFE719A4-FA06-334B-AE7F-AFC47F646A69}" type="slidenum">
              <a:rPr lang="en-US" altLang="en-US"/>
              <a:pPr/>
              <a:t>‹#›</a:t>
            </a:fld>
            <a:endParaRPr lang="en-US" altLang="en-US"/>
          </a:p>
        </p:txBody>
      </p:sp>
      <p:sp>
        <p:nvSpPr>
          <p:cNvPr id="17" name="Text Placeholder 3">
            <a:extLst>
              <a:ext uri="{FF2B5EF4-FFF2-40B4-BE49-F238E27FC236}">
                <a16:creationId xmlns:a16="http://schemas.microsoft.com/office/drawing/2014/main" id="{5A4DD7AF-D235-3342-9CCA-15AC3698B8A7}"/>
              </a:ext>
            </a:extLst>
          </p:cNvPr>
          <p:cNvSpPr>
            <a:spLocks noGrp="1"/>
          </p:cNvSpPr>
          <p:nvPr>
            <p:ph type="body" sz="quarter" idx="22"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6419138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0.1 Feature">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783C72CB-6076-464E-B293-B0C569975F48}"/>
              </a:ext>
            </a:extLst>
          </p:cNvPr>
          <p:cNvSpPr>
            <a:spLocks/>
          </p:cNvSpPr>
          <p:nvPr userDrawn="1"/>
        </p:nvSpPr>
        <p:spPr bwMode="auto">
          <a:xfrm flipH="1">
            <a:off x="0" y="0"/>
            <a:ext cx="5035445" cy="11309350"/>
          </a:xfrm>
          <a:custGeom>
            <a:avLst/>
            <a:gdLst>
              <a:gd name="T0" fmla="*/ 0 w 11489690"/>
              <a:gd name="T1" fmla="*/ 11308556 h 11308715"/>
              <a:gd name="T2" fmla="*/ 11489178 w 11489690"/>
              <a:gd name="T3" fmla="*/ 11308556 h 11308715"/>
              <a:gd name="T4" fmla="*/ 11489178 w 11489690"/>
              <a:gd name="T5" fmla="*/ 0 h 11308715"/>
              <a:gd name="T6" fmla="*/ 0 w 11489690"/>
              <a:gd name="T7" fmla="*/ 0 h 11308715"/>
              <a:gd name="T8" fmla="*/ 0 w 11489690"/>
              <a:gd name="T9" fmla="*/ 11308556 h 11308715"/>
            </a:gdLst>
            <a:ahLst/>
            <a:cxnLst>
              <a:cxn ang="0">
                <a:pos x="T0" y="T1"/>
              </a:cxn>
              <a:cxn ang="0">
                <a:pos x="T2" y="T3"/>
              </a:cxn>
              <a:cxn ang="0">
                <a:pos x="T4" y="T5"/>
              </a:cxn>
              <a:cxn ang="0">
                <a:pos x="T6" y="T7"/>
              </a:cxn>
              <a:cxn ang="0">
                <a:pos x="T8" y="T9"/>
              </a:cxn>
            </a:cxnLst>
            <a:rect l="0" t="0" r="r" b="b"/>
            <a:pathLst>
              <a:path w="11489690" h="11308715">
                <a:moveTo>
                  <a:pt x="0" y="11308556"/>
                </a:moveTo>
                <a:lnTo>
                  <a:pt x="11489178" y="11308556"/>
                </a:lnTo>
                <a:lnTo>
                  <a:pt x="11489178" y="0"/>
                </a:lnTo>
                <a:lnTo>
                  <a:pt x="0" y="0"/>
                </a:lnTo>
                <a:lnTo>
                  <a:pt x="0" y="11308556"/>
                </a:lnTo>
                <a:close/>
              </a:path>
            </a:pathLst>
          </a:custGeom>
          <a:solidFill>
            <a:srgbClr val="F5F5F5"/>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endParaRPr lang="en-US"/>
          </a:p>
        </p:txBody>
      </p:sp>
      <p:pic>
        <p:nvPicPr>
          <p:cNvPr id="3" name="Picture 3" descr="A picture containing wheel&#10;&#10;Description automatically generated"/>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Holder 6"/>
          <p:cNvSpPr>
            <a:spLocks noGrp="1"/>
          </p:cNvSpPr>
          <p:nvPr>
            <p:ph type="sldNum" sz="quarter" idx="12"/>
          </p:nvPr>
        </p:nvSpPr>
        <p:spPr>
          <a:xfrm>
            <a:off x="603250" y="10433050"/>
            <a:ext cx="1295400" cy="214313"/>
          </a:xfrm>
          <a:prstGeom prst="rect">
            <a:avLst/>
          </a:prstGeom>
        </p:spPr>
        <p:txBody>
          <a:bodyPr wrap="square" lIns="0" tIns="0" rIns="0" bIns="0" anchor="b" anchorCtr="0">
            <a:spAutoFit/>
          </a:bodyPr>
          <a:lstStyle>
            <a:lvl1pPr algn="l" fontAlgn="auto">
              <a:spcBef>
                <a:spcPts val="0"/>
              </a:spcBef>
              <a:spcAft>
                <a:spcPts val="0"/>
              </a:spcAft>
              <a:defRPr sz="1400" b="1" cap="all" baseline="0" smtClean="0">
                <a:solidFill>
                  <a:schemeClr val="tx1"/>
                </a:solidFill>
                <a:latin typeface="Arial" panose="020B0604020202020204" pitchFamily="34" charset="0"/>
                <a:ea typeface="+mn-ea"/>
                <a:cs typeface="Arial" panose="020B0604020202020204" pitchFamily="34" charset="0"/>
              </a:defRPr>
            </a:lvl1pPr>
          </a:lstStyle>
          <a:p>
            <a:pPr>
              <a:defRPr/>
            </a:pPr>
            <a:fld id="{5EF687C3-F1DB-4546-88CA-71C709E70635}" type="slidenum">
              <a:rPr lang="en-US"/>
              <a:pPr>
                <a:defRPr/>
              </a:pPr>
              <a:t>‹#›</a:t>
            </a:fld>
            <a:endParaRPr lang="en-US"/>
          </a:p>
        </p:txBody>
      </p:sp>
      <p:pic>
        <p:nvPicPr>
          <p:cNvPr id="9" name="Picture 4">
            <a:extLst>
              <a:ext uri="{FF2B5EF4-FFF2-40B4-BE49-F238E27FC236}">
                <a16:creationId xmlns:a16="http://schemas.microsoft.com/office/drawing/2014/main" id="{3DA7A61B-65FC-4BF8-AF69-C3D5E69AD264}"/>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5327651" y="2378536"/>
            <a:ext cx="14166849" cy="19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Holder 2">
            <a:extLst>
              <a:ext uri="{FF2B5EF4-FFF2-40B4-BE49-F238E27FC236}">
                <a16:creationId xmlns:a16="http://schemas.microsoft.com/office/drawing/2014/main" id="{1503C26D-9754-4CD1-A030-B33C6A52521D}"/>
              </a:ext>
            </a:extLst>
          </p:cNvPr>
          <p:cNvSpPr>
            <a:spLocks noGrp="1"/>
          </p:cNvSpPr>
          <p:nvPr>
            <p:ph type="ctrTitle" hasCustomPrompt="1"/>
          </p:nvPr>
        </p:nvSpPr>
        <p:spPr>
          <a:xfrm>
            <a:off x="5327650" y="374597"/>
            <a:ext cx="14166848" cy="1107996"/>
          </a:xfrm>
          <a:prstGeom prst="rect">
            <a:avLst/>
          </a:prstGeom>
        </p:spPr>
        <p:txBody>
          <a:bodyPr wrap="square" anchor="t">
            <a:spAutoFit/>
          </a:bodyPr>
          <a:lstStyle>
            <a:lvl1pPr marL="0" marR="5080" algn="l">
              <a:lnSpc>
                <a:spcPct val="100000"/>
              </a:lnSpc>
              <a:spcBef>
                <a:spcPts val="0"/>
              </a:spcBef>
              <a:defRPr sz="7200" b="0" i="0" kern="1200" spc="-10" baseline="0">
                <a:solidFill>
                  <a:srgbClr val="010202"/>
                </a:solidFill>
                <a:latin typeface="Arial"/>
                <a:cs typeface="Arial"/>
              </a:defRPr>
            </a:lvl1pPr>
          </a:lstStyle>
          <a:p>
            <a:r>
              <a:rPr lang="en-US"/>
              <a:t>Name</a:t>
            </a:r>
          </a:p>
        </p:txBody>
      </p:sp>
      <p:sp>
        <p:nvSpPr>
          <p:cNvPr id="11" name="Text Placeholder 5">
            <a:extLst>
              <a:ext uri="{FF2B5EF4-FFF2-40B4-BE49-F238E27FC236}">
                <a16:creationId xmlns:a16="http://schemas.microsoft.com/office/drawing/2014/main" id="{4587AF2C-0726-40CF-9EEA-145D962085F6}"/>
              </a:ext>
            </a:extLst>
          </p:cNvPr>
          <p:cNvSpPr>
            <a:spLocks noGrp="1"/>
          </p:cNvSpPr>
          <p:nvPr>
            <p:ph type="body" sz="quarter" idx="17"/>
          </p:nvPr>
        </p:nvSpPr>
        <p:spPr>
          <a:xfrm>
            <a:off x="5327649" y="2906834"/>
            <a:ext cx="14166849" cy="5035690"/>
          </a:xfrm>
        </p:spPr>
        <p:txBody>
          <a:bodyPr/>
          <a:lstStyle>
            <a:lvl1pPr>
              <a:lnSpc>
                <a:spcPct val="100000"/>
              </a:lnSpc>
              <a:spcBef>
                <a:spcPts val="800"/>
              </a:spcBef>
              <a:spcAft>
                <a:spcPts val="800"/>
              </a:spcAft>
              <a:defRPr sz="36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2pPr>
            <a:lvl3pPr marL="342900" indent="-342900">
              <a:spcAft>
                <a:spcPts val="800"/>
              </a:spcAft>
              <a:buFont typeface="Arial"/>
              <a:buChar char="•"/>
              <a:defRPr sz="2400">
                <a:latin typeface="Arial" panose="020B0604020202020204" pitchFamily="34" charset="0"/>
                <a:cs typeface="Arial" panose="020B0604020202020204" pitchFamily="34" charset="0"/>
              </a:defRPr>
            </a:lvl3pPr>
            <a:lvl4pPr marL="116586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4pPr>
            <a:lvl5pPr marL="1536192" indent="-342900">
              <a:spcAft>
                <a:spcPts val="80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3"/>
            <a:r>
              <a:rPr lang="en-US"/>
              <a:t>Third level</a:t>
            </a:r>
          </a:p>
          <a:p>
            <a:pPr lvl="4"/>
            <a:r>
              <a:rPr lang="en-US"/>
              <a:t>Fourth level</a:t>
            </a:r>
          </a:p>
        </p:txBody>
      </p:sp>
      <p:sp>
        <p:nvSpPr>
          <p:cNvPr id="12" name="Picture Placeholder 2">
            <a:extLst>
              <a:ext uri="{FF2B5EF4-FFF2-40B4-BE49-F238E27FC236}">
                <a16:creationId xmlns:a16="http://schemas.microsoft.com/office/drawing/2014/main" id="{E52D8E65-1171-494C-A03B-C1D5897B0E0C}"/>
              </a:ext>
            </a:extLst>
          </p:cNvPr>
          <p:cNvSpPr>
            <a:spLocks noGrp="1"/>
          </p:cNvSpPr>
          <p:nvPr>
            <p:ph type="pic" sz="quarter" idx="19" hasCustomPrompt="1"/>
          </p:nvPr>
        </p:nvSpPr>
        <p:spPr>
          <a:xfrm>
            <a:off x="441172" y="623887"/>
            <a:ext cx="4153101" cy="4153101"/>
          </a:xfrm>
          <a:prstGeom prst="flowChartConnector">
            <a:avLst/>
          </a:prstGeom>
          <a:solidFill>
            <a:schemeClr val="tx2"/>
          </a:solidFill>
        </p:spPr>
        <p:txBody>
          <a:bodyPr>
            <a:normAutofit/>
          </a:bodyPr>
          <a:lstStyle>
            <a:lvl1pPr>
              <a:defRPr/>
            </a:lvl1pPr>
          </a:lstStyle>
          <a:p>
            <a:pPr lvl="0"/>
            <a:r>
              <a:rPr lang="en-US" noProof="0"/>
              <a:t>Insert headshot of picture of the person</a:t>
            </a:r>
          </a:p>
        </p:txBody>
      </p:sp>
      <p:sp>
        <p:nvSpPr>
          <p:cNvPr id="14" name="Text Placeholder 5">
            <a:extLst>
              <a:ext uri="{FF2B5EF4-FFF2-40B4-BE49-F238E27FC236}">
                <a16:creationId xmlns:a16="http://schemas.microsoft.com/office/drawing/2014/main" id="{FC4FBB0C-2597-4961-BF0E-BE6360AFBD84}"/>
              </a:ext>
            </a:extLst>
          </p:cNvPr>
          <p:cNvSpPr>
            <a:spLocks noGrp="1"/>
          </p:cNvSpPr>
          <p:nvPr>
            <p:ph type="body" sz="quarter" idx="20" hasCustomPrompt="1"/>
          </p:nvPr>
        </p:nvSpPr>
        <p:spPr>
          <a:xfrm>
            <a:off x="5355725" y="8938222"/>
            <a:ext cx="6601325" cy="1016752"/>
          </a:xfrm>
        </p:spPr>
        <p:txBody>
          <a:bodyPr/>
          <a:lstStyle>
            <a:lvl1pPr>
              <a:lnSpc>
                <a:spcPct val="100000"/>
              </a:lnSpc>
              <a:spcBef>
                <a:spcPts val="800"/>
              </a:spcBef>
              <a:spcAft>
                <a:spcPts val="800"/>
              </a:spcAft>
              <a:defRPr sz="24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500">
                <a:latin typeface="Arial" panose="020B0604020202020204" pitchFamily="34" charset="0"/>
                <a:cs typeface="Arial" panose="020B0604020202020204" pitchFamily="34" charset="0"/>
              </a:defRPr>
            </a:lvl2pPr>
            <a:lvl3pPr marL="342900" indent="-342900">
              <a:spcAft>
                <a:spcPts val="800"/>
              </a:spcAft>
              <a:buFont typeface="Arial"/>
              <a:buChar char="•"/>
              <a:defRPr sz="2400">
                <a:latin typeface="Arial" panose="020B0604020202020204" pitchFamily="34" charset="0"/>
                <a:cs typeface="Arial" panose="020B0604020202020204" pitchFamily="34" charset="0"/>
              </a:defRPr>
            </a:lvl3pPr>
            <a:lvl4pPr marL="1165860" indent="-342900">
              <a:spcAft>
                <a:spcPts val="800"/>
              </a:spcAft>
              <a:buFont typeface="Lucida Grande"/>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Phone and email</a:t>
            </a:r>
          </a:p>
        </p:txBody>
      </p:sp>
      <p:sp>
        <p:nvSpPr>
          <p:cNvPr id="17" name="Text Placeholder 5">
            <a:extLst>
              <a:ext uri="{FF2B5EF4-FFF2-40B4-BE49-F238E27FC236}">
                <a16:creationId xmlns:a16="http://schemas.microsoft.com/office/drawing/2014/main" id="{FC4B07EE-4B93-4699-BF73-43D29FA5BB90}"/>
              </a:ext>
            </a:extLst>
          </p:cNvPr>
          <p:cNvSpPr>
            <a:spLocks noGrp="1"/>
          </p:cNvSpPr>
          <p:nvPr>
            <p:ph type="body" sz="quarter" idx="21" hasCustomPrompt="1"/>
          </p:nvPr>
        </p:nvSpPr>
        <p:spPr>
          <a:xfrm>
            <a:off x="12893173" y="8938222"/>
            <a:ext cx="6601325" cy="1016752"/>
          </a:xfrm>
        </p:spPr>
        <p:txBody>
          <a:bodyPr/>
          <a:lstStyle>
            <a:lvl1pPr>
              <a:lnSpc>
                <a:spcPct val="100000"/>
              </a:lnSpc>
              <a:spcBef>
                <a:spcPts val="800"/>
              </a:spcBef>
              <a:spcAft>
                <a:spcPts val="800"/>
              </a:spcAft>
              <a:defRPr sz="24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500">
                <a:latin typeface="Arial" panose="020B0604020202020204" pitchFamily="34" charset="0"/>
                <a:cs typeface="Arial" panose="020B0604020202020204" pitchFamily="34" charset="0"/>
              </a:defRPr>
            </a:lvl2pPr>
            <a:lvl3pPr marL="342900" indent="-342900">
              <a:spcAft>
                <a:spcPts val="800"/>
              </a:spcAft>
              <a:buFont typeface="Arial"/>
              <a:buChar char="•"/>
              <a:defRPr sz="2400">
                <a:latin typeface="Arial" panose="020B0604020202020204" pitchFamily="34" charset="0"/>
                <a:cs typeface="Arial" panose="020B0604020202020204" pitchFamily="34" charset="0"/>
              </a:defRPr>
            </a:lvl3pPr>
            <a:lvl4pPr marL="1165860" indent="-342900">
              <a:spcAft>
                <a:spcPts val="800"/>
              </a:spcAft>
              <a:buFont typeface="Lucida Grande"/>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Social media, physical address</a:t>
            </a:r>
          </a:p>
        </p:txBody>
      </p:sp>
      <p:sp>
        <p:nvSpPr>
          <p:cNvPr id="23" name="Marcador de texto 22">
            <a:extLst>
              <a:ext uri="{FF2B5EF4-FFF2-40B4-BE49-F238E27FC236}">
                <a16:creationId xmlns:a16="http://schemas.microsoft.com/office/drawing/2014/main" id="{A467AC12-7FED-4144-AEEE-D528B0545C47}"/>
              </a:ext>
            </a:extLst>
          </p:cNvPr>
          <p:cNvSpPr>
            <a:spLocks noGrp="1"/>
          </p:cNvSpPr>
          <p:nvPr>
            <p:ph type="body" sz="quarter" idx="22" hasCustomPrompt="1"/>
          </p:nvPr>
        </p:nvSpPr>
        <p:spPr>
          <a:xfrm>
            <a:off x="5327650" y="1605703"/>
            <a:ext cx="14166848" cy="772833"/>
          </a:xfrm>
        </p:spPr>
        <p:txBody>
          <a:bodyPr/>
          <a:lstStyle>
            <a:lvl1pPr marL="0" marR="0" indent="0" algn="l" defTabSz="914400" rtl="0" eaLnBrk="1" fontAlgn="base" latinLnBrk="0" hangingPunct="1">
              <a:lnSpc>
                <a:spcPct val="100000"/>
              </a:lnSpc>
              <a:spcBef>
                <a:spcPct val="20000"/>
              </a:spcBef>
              <a:spcAft>
                <a:spcPct val="0"/>
              </a:spcAft>
              <a:buClrTx/>
              <a:buSzTx/>
              <a:buFontTx/>
              <a:buNone/>
              <a:tabLst/>
              <a:defRPr sz="3600">
                <a:solidFill>
                  <a:schemeClr val="tx1"/>
                </a:solidFill>
                <a:latin typeface="Arial" panose="020B0604020202020204" pitchFamily="34" charset="0"/>
                <a:cs typeface="Arial" panose="020B0604020202020204" pitchFamily="34" charset="0"/>
              </a:defRPr>
            </a:lvl1pPr>
          </a:lstStyle>
          <a:p>
            <a:pPr lvl="0"/>
            <a:r>
              <a:rPr lang="es-MX" err="1"/>
              <a:t>Title</a:t>
            </a:r>
            <a:r>
              <a:rPr lang="es-MX"/>
              <a:t> / Tag</a:t>
            </a:r>
          </a:p>
        </p:txBody>
      </p:sp>
      <p:sp>
        <p:nvSpPr>
          <p:cNvPr id="13" name="Text Placeholder 3">
            <a:extLst>
              <a:ext uri="{FF2B5EF4-FFF2-40B4-BE49-F238E27FC236}">
                <a16:creationId xmlns:a16="http://schemas.microsoft.com/office/drawing/2014/main" id="{288751CD-CAD5-1D4C-BAA7-AB022A5EB833}"/>
              </a:ext>
            </a:extLst>
          </p:cNvPr>
          <p:cNvSpPr>
            <a:spLocks noGrp="1"/>
          </p:cNvSpPr>
          <p:nvPr>
            <p:ph type="body" sz="quarter" idx="11" hasCustomPrompt="1"/>
          </p:nvPr>
        </p:nvSpPr>
        <p:spPr>
          <a:xfrm>
            <a:off x="5327648" y="10150475"/>
            <a:ext cx="12877801"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14580217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10.5 Feature">
    <p:spTree>
      <p:nvGrpSpPr>
        <p:cNvPr id="1" name=""/>
        <p:cNvGrpSpPr/>
        <p:nvPr/>
      </p:nvGrpSpPr>
      <p:grpSpPr>
        <a:xfrm>
          <a:off x="0" y="0"/>
          <a:ext cx="0" cy="0"/>
          <a:chOff x="0" y="0"/>
          <a:chExt cx="0" cy="0"/>
        </a:xfrm>
      </p:grpSpPr>
      <p:pic>
        <p:nvPicPr>
          <p:cNvPr id="5" name="Picture 3" descr="A picture containing wheel&#10;&#10;Description automatically generated"/>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4"/>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2775" y="1607809"/>
            <a:ext cx="18845213" cy="198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Holder 2"/>
          <p:cNvSpPr>
            <a:spLocks noGrp="1"/>
          </p:cNvSpPr>
          <p:nvPr>
            <p:ph type="ctrTitle"/>
          </p:nvPr>
        </p:nvSpPr>
        <p:spPr>
          <a:xfrm>
            <a:off x="612647" y="268007"/>
            <a:ext cx="18823655" cy="1107996"/>
          </a:xfrm>
          <a:prstGeom prst="rect">
            <a:avLst/>
          </a:prstGeom>
        </p:spPr>
        <p:txBody>
          <a:bodyPr wrap="square" anchor="t">
            <a:spAutoFit/>
          </a:bodyPr>
          <a:lstStyle>
            <a:lvl1pPr marL="0" marR="5080" algn="l">
              <a:lnSpc>
                <a:spcPct val="100000"/>
              </a:lnSpc>
              <a:spcBef>
                <a:spcPts val="0"/>
              </a:spcBef>
              <a:defRPr sz="7200" b="0" i="0" kern="1200" spc="-10" baseline="0">
                <a:solidFill>
                  <a:srgbClr val="010202"/>
                </a:solidFill>
                <a:latin typeface="Arial"/>
                <a:cs typeface="Arial"/>
              </a:defRPr>
            </a:lvl1pPr>
          </a:lstStyle>
          <a:p>
            <a:r>
              <a:rPr lang="en-US"/>
              <a:t>Click to edit Master title style</a:t>
            </a:r>
          </a:p>
        </p:txBody>
      </p:sp>
      <p:sp>
        <p:nvSpPr>
          <p:cNvPr id="7" name="Holder 6"/>
          <p:cNvSpPr>
            <a:spLocks noGrp="1"/>
          </p:cNvSpPr>
          <p:nvPr>
            <p:ph type="sldNum" sz="quarter" idx="12"/>
          </p:nvPr>
        </p:nvSpPr>
        <p:spPr>
          <a:xfrm>
            <a:off x="603250" y="10433050"/>
            <a:ext cx="1295400" cy="214313"/>
          </a:xfrm>
          <a:prstGeom prst="rect">
            <a:avLst/>
          </a:prstGeom>
        </p:spPr>
        <p:txBody>
          <a:bodyPr wrap="square" lIns="0" tIns="0" rIns="0" bIns="0" anchor="b" anchorCtr="0">
            <a:spAutoFit/>
          </a:bodyPr>
          <a:lstStyle>
            <a:lvl1pPr algn="l" fontAlgn="auto">
              <a:spcBef>
                <a:spcPts val="0"/>
              </a:spcBef>
              <a:spcAft>
                <a:spcPts val="0"/>
              </a:spcAft>
              <a:defRPr sz="1400" b="1" cap="all" baseline="0" smtClean="0">
                <a:solidFill>
                  <a:schemeClr val="tx1"/>
                </a:solidFill>
                <a:latin typeface="Arial" panose="020B0604020202020204" pitchFamily="34" charset="0"/>
                <a:ea typeface="+mn-ea"/>
                <a:cs typeface="Arial" panose="020B0604020202020204" pitchFamily="34" charset="0"/>
              </a:defRPr>
            </a:lvl1pPr>
          </a:lstStyle>
          <a:p>
            <a:pPr>
              <a:defRPr/>
            </a:pPr>
            <a:fld id="{78368AFC-FE9F-D847-9A28-AC25DAA724DC}" type="slidenum">
              <a:rPr lang="en-US"/>
              <a:pPr>
                <a:defRPr/>
              </a:pPr>
              <a:t>‹#›</a:t>
            </a:fld>
            <a:endParaRPr lang="en-US"/>
          </a:p>
        </p:txBody>
      </p:sp>
      <p:sp>
        <p:nvSpPr>
          <p:cNvPr id="30" name="Picture Placeholder 29">
            <a:extLst>
              <a:ext uri="{FF2B5EF4-FFF2-40B4-BE49-F238E27FC236}">
                <a16:creationId xmlns:a16="http://schemas.microsoft.com/office/drawing/2014/main" id="{31F94AB6-8040-4DD9-A994-8783947F5145}"/>
              </a:ext>
            </a:extLst>
          </p:cNvPr>
          <p:cNvSpPr>
            <a:spLocks noGrp="1"/>
          </p:cNvSpPr>
          <p:nvPr>
            <p:ph type="pic" sz="quarter" idx="13"/>
          </p:nvPr>
        </p:nvSpPr>
        <p:spPr>
          <a:xfrm>
            <a:off x="1158101" y="2171011"/>
            <a:ext cx="2209800" cy="2209800"/>
          </a:xfrm>
          <a:prstGeom prst="ellipse">
            <a:avLst/>
          </a:prstGeom>
          <a:solidFill>
            <a:schemeClr val="bg1">
              <a:lumMod val="95000"/>
            </a:schemeClr>
          </a:solidFill>
        </p:spPr>
        <p:txBody>
          <a:bodyPr/>
          <a:lstStyle/>
          <a:p>
            <a:endParaRPr lang="es-MX"/>
          </a:p>
        </p:txBody>
      </p:sp>
      <p:sp>
        <p:nvSpPr>
          <p:cNvPr id="34" name="Text Placeholder 33">
            <a:extLst>
              <a:ext uri="{FF2B5EF4-FFF2-40B4-BE49-F238E27FC236}">
                <a16:creationId xmlns:a16="http://schemas.microsoft.com/office/drawing/2014/main" id="{1D80CE05-C840-4B45-A321-33A0C8BE7BDE}"/>
              </a:ext>
            </a:extLst>
          </p:cNvPr>
          <p:cNvSpPr>
            <a:spLocks noGrp="1"/>
          </p:cNvSpPr>
          <p:nvPr>
            <p:ph type="body" sz="quarter" idx="14" hasCustomPrompt="1"/>
          </p:nvPr>
        </p:nvSpPr>
        <p:spPr>
          <a:xfrm>
            <a:off x="612648" y="4473274"/>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35" name="Text Placeholder 33">
            <a:extLst>
              <a:ext uri="{FF2B5EF4-FFF2-40B4-BE49-F238E27FC236}">
                <a16:creationId xmlns:a16="http://schemas.microsoft.com/office/drawing/2014/main" id="{DA918964-0649-474D-A42E-64762CA22E43}"/>
              </a:ext>
            </a:extLst>
          </p:cNvPr>
          <p:cNvSpPr>
            <a:spLocks noGrp="1"/>
          </p:cNvSpPr>
          <p:nvPr>
            <p:ph type="body" sz="quarter" idx="15" hasCustomPrompt="1"/>
          </p:nvPr>
        </p:nvSpPr>
        <p:spPr>
          <a:xfrm>
            <a:off x="636629" y="5143199"/>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37" name="Picture Placeholder 29">
            <a:extLst>
              <a:ext uri="{FF2B5EF4-FFF2-40B4-BE49-F238E27FC236}">
                <a16:creationId xmlns:a16="http://schemas.microsoft.com/office/drawing/2014/main" id="{BA814C1D-6211-43E3-8BCD-64A3310F5860}"/>
              </a:ext>
            </a:extLst>
          </p:cNvPr>
          <p:cNvSpPr>
            <a:spLocks noGrp="1"/>
          </p:cNvSpPr>
          <p:nvPr>
            <p:ph type="pic" sz="quarter" idx="16"/>
          </p:nvPr>
        </p:nvSpPr>
        <p:spPr>
          <a:xfrm>
            <a:off x="5062089" y="2185556"/>
            <a:ext cx="2209800" cy="2209800"/>
          </a:xfrm>
          <a:prstGeom prst="ellipse">
            <a:avLst/>
          </a:prstGeom>
          <a:solidFill>
            <a:schemeClr val="bg1">
              <a:lumMod val="95000"/>
            </a:schemeClr>
          </a:solidFill>
        </p:spPr>
        <p:txBody>
          <a:bodyPr/>
          <a:lstStyle/>
          <a:p>
            <a:endParaRPr lang="es-MX"/>
          </a:p>
        </p:txBody>
      </p:sp>
      <p:sp>
        <p:nvSpPr>
          <p:cNvPr id="38" name="Text Placeholder 33">
            <a:extLst>
              <a:ext uri="{FF2B5EF4-FFF2-40B4-BE49-F238E27FC236}">
                <a16:creationId xmlns:a16="http://schemas.microsoft.com/office/drawing/2014/main" id="{438EF992-94AA-4A95-85B7-600197E61F77}"/>
              </a:ext>
            </a:extLst>
          </p:cNvPr>
          <p:cNvSpPr>
            <a:spLocks noGrp="1"/>
          </p:cNvSpPr>
          <p:nvPr>
            <p:ph type="body" sz="quarter" idx="17" hasCustomPrompt="1"/>
          </p:nvPr>
        </p:nvSpPr>
        <p:spPr>
          <a:xfrm>
            <a:off x="4516636" y="4487819"/>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39" name="Text Placeholder 33">
            <a:extLst>
              <a:ext uri="{FF2B5EF4-FFF2-40B4-BE49-F238E27FC236}">
                <a16:creationId xmlns:a16="http://schemas.microsoft.com/office/drawing/2014/main" id="{4057C646-8415-4399-BDA3-D2C4C0106391}"/>
              </a:ext>
            </a:extLst>
          </p:cNvPr>
          <p:cNvSpPr>
            <a:spLocks noGrp="1"/>
          </p:cNvSpPr>
          <p:nvPr>
            <p:ph type="body" sz="quarter" idx="18" hasCustomPrompt="1"/>
          </p:nvPr>
        </p:nvSpPr>
        <p:spPr>
          <a:xfrm>
            <a:off x="4540617" y="5157744"/>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41" name="Picture Placeholder 29">
            <a:extLst>
              <a:ext uri="{FF2B5EF4-FFF2-40B4-BE49-F238E27FC236}">
                <a16:creationId xmlns:a16="http://schemas.microsoft.com/office/drawing/2014/main" id="{E12A60F8-F272-40B5-8BBA-07EA502BD6D5}"/>
              </a:ext>
            </a:extLst>
          </p:cNvPr>
          <p:cNvSpPr>
            <a:spLocks noGrp="1"/>
          </p:cNvSpPr>
          <p:nvPr>
            <p:ph type="pic" sz="quarter" idx="19"/>
          </p:nvPr>
        </p:nvSpPr>
        <p:spPr>
          <a:xfrm>
            <a:off x="8976635" y="2185556"/>
            <a:ext cx="2209800" cy="2209800"/>
          </a:xfrm>
          <a:prstGeom prst="ellipse">
            <a:avLst/>
          </a:prstGeom>
          <a:solidFill>
            <a:schemeClr val="bg1">
              <a:lumMod val="95000"/>
            </a:schemeClr>
          </a:solidFill>
        </p:spPr>
        <p:txBody>
          <a:bodyPr/>
          <a:lstStyle/>
          <a:p>
            <a:endParaRPr lang="es-MX"/>
          </a:p>
        </p:txBody>
      </p:sp>
      <p:sp>
        <p:nvSpPr>
          <p:cNvPr id="42" name="Text Placeholder 33">
            <a:extLst>
              <a:ext uri="{FF2B5EF4-FFF2-40B4-BE49-F238E27FC236}">
                <a16:creationId xmlns:a16="http://schemas.microsoft.com/office/drawing/2014/main" id="{316020D7-D346-413B-BC40-13FE5A027F3D}"/>
              </a:ext>
            </a:extLst>
          </p:cNvPr>
          <p:cNvSpPr>
            <a:spLocks noGrp="1"/>
          </p:cNvSpPr>
          <p:nvPr>
            <p:ph type="body" sz="quarter" idx="20" hasCustomPrompt="1"/>
          </p:nvPr>
        </p:nvSpPr>
        <p:spPr>
          <a:xfrm>
            <a:off x="8431182" y="4487819"/>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43" name="Text Placeholder 33">
            <a:extLst>
              <a:ext uri="{FF2B5EF4-FFF2-40B4-BE49-F238E27FC236}">
                <a16:creationId xmlns:a16="http://schemas.microsoft.com/office/drawing/2014/main" id="{C855F204-B2C4-4E15-9F73-DC284C312DB1}"/>
              </a:ext>
            </a:extLst>
          </p:cNvPr>
          <p:cNvSpPr>
            <a:spLocks noGrp="1"/>
          </p:cNvSpPr>
          <p:nvPr>
            <p:ph type="body" sz="quarter" idx="21" hasCustomPrompt="1"/>
          </p:nvPr>
        </p:nvSpPr>
        <p:spPr>
          <a:xfrm>
            <a:off x="8455163" y="5157744"/>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45" name="Picture Placeholder 29">
            <a:extLst>
              <a:ext uri="{FF2B5EF4-FFF2-40B4-BE49-F238E27FC236}">
                <a16:creationId xmlns:a16="http://schemas.microsoft.com/office/drawing/2014/main" id="{DA7CBF84-5BE3-4FA8-9181-DBAC8FEA3DC1}"/>
              </a:ext>
            </a:extLst>
          </p:cNvPr>
          <p:cNvSpPr>
            <a:spLocks noGrp="1"/>
          </p:cNvSpPr>
          <p:nvPr>
            <p:ph type="pic" sz="quarter" idx="22"/>
          </p:nvPr>
        </p:nvSpPr>
        <p:spPr>
          <a:xfrm>
            <a:off x="12869744" y="2185556"/>
            <a:ext cx="2209800" cy="2209800"/>
          </a:xfrm>
          <a:prstGeom prst="ellipse">
            <a:avLst/>
          </a:prstGeom>
          <a:solidFill>
            <a:schemeClr val="bg1">
              <a:lumMod val="95000"/>
            </a:schemeClr>
          </a:solidFill>
        </p:spPr>
        <p:txBody>
          <a:bodyPr/>
          <a:lstStyle/>
          <a:p>
            <a:endParaRPr lang="es-MX"/>
          </a:p>
        </p:txBody>
      </p:sp>
      <p:sp>
        <p:nvSpPr>
          <p:cNvPr id="46" name="Text Placeholder 33">
            <a:extLst>
              <a:ext uri="{FF2B5EF4-FFF2-40B4-BE49-F238E27FC236}">
                <a16:creationId xmlns:a16="http://schemas.microsoft.com/office/drawing/2014/main" id="{9DDCE252-555C-403E-AE0B-977ADFF57A8D}"/>
              </a:ext>
            </a:extLst>
          </p:cNvPr>
          <p:cNvSpPr>
            <a:spLocks noGrp="1"/>
          </p:cNvSpPr>
          <p:nvPr>
            <p:ph type="body" sz="quarter" idx="23" hasCustomPrompt="1"/>
          </p:nvPr>
        </p:nvSpPr>
        <p:spPr>
          <a:xfrm>
            <a:off x="12324291" y="4487819"/>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47" name="Text Placeholder 33">
            <a:extLst>
              <a:ext uri="{FF2B5EF4-FFF2-40B4-BE49-F238E27FC236}">
                <a16:creationId xmlns:a16="http://schemas.microsoft.com/office/drawing/2014/main" id="{3BC35A1E-2259-489A-861B-8E49F4CA47AA}"/>
              </a:ext>
            </a:extLst>
          </p:cNvPr>
          <p:cNvSpPr>
            <a:spLocks noGrp="1"/>
          </p:cNvSpPr>
          <p:nvPr>
            <p:ph type="body" sz="quarter" idx="24" hasCustomPrompt="1"/>
          </p:nvPr>
        </p:nvSpPr>
        <p:spPr>
          <a:xfrm>
            <a:off x="12348272" y="5157744"/>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49" name="Picture Placeholder 29">
            <a:extLst>
              <a:ext uri="{FF2B5EF4-FFF2-40B4-BE49-F238E27FC236}">
                <a16:creationId xmlns:a16="http://schemas.microsoft.com/office/drawing/2014/main" id="{D6FCFBB0-55E7-4804-9427-1723F57B8A51}"/>
              </a:ext>
            </a:extLst>
          </p:cNvPr>
          <p:cNvSpPr>
            <a:spLocks noGrp="1"/>
          </p:cNvSpPr>
          <p:nvPr>
            <p:ph type="pic" sz="quarter" idx="25"/>
          </p:nvPr>
        </p:nvSpPr>
        <p:spPr>
          <a:xfrm>
            <a:off x="16695631" y="2185556"/>
            <a:ext cx="2209800" cy="2209800"/>
          </a:xfrm>
          <a:prstGeom prst="ellipse">
            <a:avLst/>
          </a:prstGeom>
          <a:solidFill>
            <a:schemeClr val="bg1">
              <a:lumMod val="95000"/>
            </a:schemeClr>
          </a:solidFill>
        </p:spPr>
        <p:txBody>
          <a:bodyPr/>
          <a:lstStyle/>
          <a:p>
            <a:endParaRPr lang="es-MX"/>
          </a:p>
        </p:txBody>
      </p:sp>
      <p:sp>
        <p:nvSpPr>
          <p:cNvPr id="50" name="Text Placeholder 33">
            <a:extLst>
              <a:ext uri="{FF2B5EF4-FFF2-40B4-BE49-F238E27FC236}">
                <a16:creationId xmlns:a16="http://schemas.microsoft.com/office/drawing/2014/main" id="{9876B448-B798-4583-AB10-BEC7B8E085E7}"/>
              </a:ext>
            </a:extLst>
          </p:cNvPr>
          <p:cNvSpPr>
            <a:spLocks noGrp="1"/>
          </p:cNvSpPr>
          <p:nvPr>
            <p:ph type="body" sz="quarter" idx="26" hasCustomPrompt="1"/>
          </p:nvPr>
        </p:nvSpPr>
        <p:spPr>
          <a:xfrm>
            <a:off x="16150178" y="4487819"/>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51" name="Text Placeholder 33">
            <a:extLst>
              <a:ext uri="{FF2B5EF4-FFF2-40B4-BE49-F238E27FC236}">
                <a16:creationId xmlns:a16="http://schemas.microsoft.com/office/drawing/2014/main" id="{3743A1DC-7151-4F9E-B034-08340CC9DF78}"/>
              </a:ext>
            </a:extLst>
          </p:cNvPr>
          <p:cNvSpPr>
            <a:spLocks noGrp="1"/>
          </p:cNvSpPr>
          <p:nvPr>
            <p:ph type="body" sz="quarter" idx="27" hasCustomPrompt="1"/>
          </p:nvPr>
        </p:nvSpPr>
        <p:spPr>
          <a:xfrm>
            <a:off x="16174159" y="5157744"/>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52" name="Picture Placeholder 29">
            <a:extLst>
              <a:ext uri="{FF2B5EF4-FFF2-40B4-BE49-F238E27FC236}">
                <a16:creationId xmlns:a16="http://schemas.microsoft.com/office/drawing/2014/main" id="{56F66CA6-8E49-44ED-A359-ABFC307C9F9E}"/>
              </a:ext>
            </a:extLst>
          </p:cNvPr>
          <p:cNvSpPr>
            <a:spLocks noGrp="1"/>
          </p:cNvSpPr>
          <p:nvPr>
            <p:ph type="pic" sz="quarter" idx="28"/>
          </p:nvPr>
        </p:nvSpPr>
        <p:spPr>
          <a:xfrm>
            <a:off x="1158101" y="6167167"/>
            <a:ext cx="2209800" cy="2209800"/>
          </a:xfrm>
          <a:prstGeom prst="ellipse">
            <a:avLst/>
          </a:prstGeom>
          <a:solidFill>
            <a:schemeClr val="bg1">
              <a:lumMod val="95000"/>
            </a:schemeClr>
          </a:solidFill>
        </p:spPr>
        <p:txBody>
          <a:bodyPr/>
          <a:lstStyle/>
          <a:p>
            <a:endParaRPr lang="es-MX"/>
          </a:p>
        </p:txBody>
      </p:sp>
      <p:sp>
        <p:nvSpPr>
          <p:cNvPr id="53" name="Text Placeholder 33">
            <a:extLst>
              <a:ext uri="{FF2B5EF4-FFF2-40B4-BE49-F238E27FC236}">
                <a16:creationId xmlns:a16="http://schemas.microsoft.com/office/drawing/2014/main" id="{257680FC-C748-47F9-8B53-C6A618AF5C4D}"/>
              </a:ext>
            </a:extLst>
          </p:cNvPr>
          <p:cNvSpPr>
            <a:spLocks noGrp="1"/>
          </p:cNvSpPr>
          <p:nvPr>
            <p:ph type="body" sz="quarter" idx="29" hasCustomPrompt="1"/>
          </p:nvPr>
        </p:nvSpPr>
        <p:spPr>
          <a:xfrm>
            <a:off x="612648" y="8469430"/>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54" name="Text Placeholder 33">
            <a:extLst>
              <a:ext uri="{FF2B5EF4-FFF2-40B4-BE49-F238E27FC236}">
                <a16:creationId xmlns:a16="http://schemas.microsoft.com/office/drawing/2014/main" id="{2C89DDE4-76B2-404F-ADC8-CA34167F509B}"/>
              </a:ext>
            </a:extLst>
          </p:cNvPr>
          <p:cNvSpPr>
            <a:spLocks noGrp="1"/>
          </p:cNvSpPr>
          <p:nvPr>
            <p:ph type="body" sz="quarter" idx="30" hasCustomPrompt="1"/>
          </p:nvPr>
        </p:nvSpPr>
        <p:spPr>
          <a:xfrm>
            <a:off x="636629" y="9139355"/>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55" name="Picture Placeholder 29">
            <a:extLst>
              <a:ext uri="{FF2B5EF4-FFF2-40B4-BE49-F238E27FC236}">
                <a16:creationId xmlns:a16="http://schemas.microsoft.com/office/drawing/2014/main" id="{C26DACF4-299D-4794-802B-0F4CA1BFEBBA}"/>
              </a:ext>
            </a:extLst>
          </p:cNvPr>
          <p:cNvSpPr>
            <a:spLocks noGrp="1"/>
          </p:cNvSpPr>
          <p:nvPr>
            <p:ph type="pic" sz="quarter" idx="31"/>
          </p:nvPr>
        </p:nvSpPr>
        <p:spPr>
          <a:xfrm>
            <a:off x="5062089" y="6181712"/>
            <a:ext cx="2209800" cy="2209800"/>
          </a:xfrm>
          <a:prstGeom prst="ellipse">
            <a:avLst/>
          </a:prstGeom>
          <a:solidFill>
            <a:schemeClr val="bg1">
              <a:lumMod val="95000"/>
            </a:schemeClr>
          </a:solidFill>
        </p:spPr>
        <p:txBody>
          <a:bodyPr/>
          <a:lstStyle/>
          <a:p>
            <a:endParaRPr lang="es-MX"/>
          </a:p>
        </p:txBody>
      </p:sp>
      <p:sp>
        <p:nvSpPr>
          <p:cNvPr id="56" name="Text Placeholder 33">
            <a:extLst>
              <a:ext uri="{FF2B5EF4-FFF2-40B4-BE49-F238E27FC236}">
                <a16:creationId xmlns:a16="http://schemas.microsoft.com/office/drawing/2014/main" id="{2A17982C-5817-4204-8047-3BD2EF3A6C09}"/>
              </a:ext>
            </a:extLst>
          </p:cNvPr>
          <p:cNvSpPr>
            <a:spLocks noGrp="1"/>
          </p:cNvSpPr>
          <p:nvPr>
            <p:ph type="body" sz="quarter" idx="32" hasCustomPrompt="1"/>
          </p:nvPr>
        </p:nvSpPr>
        <p:spPr>
          <a:xfrm>
            <a:off x="4516636" y="8483975"/>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57" name="Text Placeholder 33">
            <a:extLst>
              <a:ext uri="{FF2B5EF4-FFF2-40B4-BE49-F238E27FC236}">
                <a16:creationId xmlns:a16="http://schemas.microsoft.com/office/drawing/2014/main" id="{24B4060D-4AC2-45A4-A828-20D830D74042}"/>
              </a:ext>
            </a:extLst>
          </p:cNvPr>
          <p:cNvSpPr>
            <a:spLocks noGrp="1"/>
          </p:cNvSpPr>
          <p:nvPr>
            <p:ph type="body" sz="quarter" idx="33" hasCustomPrompt="1"/>
          </p:nvPr>
        </p:nvSpPr>
        <p:spPr>
          <a:xfrm>
            <a:off x="4540617" y="9153900"/>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58" name="Picture Placeholder 29">
            <a:extLst>
              <a:ext uri="{FF2B5EF4-FFF2-40B4-BE49-F238E27FC236}">
                <a16:creationId xmlns:a16="http://schemas.microsoft.com/office/drawing/2014/main" id="{094A2483-95D4-42B8-B90B-2B741E0FEA20}"/>
              </a:ext>
            </a:extLst>
          </p:cNvPr>
          <p:cNvSpPr>
            <a:spLocks noGrp="1"/>
          </p:cNvSpPr>
          <p:nvPr>
            <p:ph type="pic" sz="quarter" idx="34"/>
          </p:nvPr>
        </p:nvSpPr>
        <p:spPr>
          <a:xfrm>
            <a:off x="8976635" y="6181712"/>
            <a:ext cx="2209800" cy="2209800"/>
          </a:xfrm>
          <a:prstGeom prst="ellipse">
            <a:avLst/>
          </a:prstGeom>
          <a:solidFill>
            <a:schemeClr val="bg1">
              <a:lumMod val="95000"/>
            </a:schemeClr>
          </a:solidFill>
        </p:spPr>
        <p:txBody>
          <a:bodyPr/>
          <a:lstStyle/>
          <a:p>
            <a:endParaRPr lang="es-MX"/>
          </a:p>
        </p:txBody>
      </p:sp>
      <p:sp>
        <p:nvSpPr>
          <p:cNvPr id="59" name="Text Placeholder 33">
            <a:extLst>
              <a:ext uri="{FF2B5EF4-FFF2-40B4-BE49-F238E27FC236}">
                <a16:creationId xmlns:a16="http://schemas.microsoft.com/office/drawing/2014/main" id="{A8228FF0-A554-43FB-B098-253090F91861}"/>
              </a:ext>
            </a:extLst>
          </p:cNvPr>
          <p:cNvSpPr>
            <a:spLocks noGrp="1"/>
          </p:cNvSpPr>
          <p:nvPr>
            <p:ph type="body" sz="quarter" idx="35" hasCustomPrompt="1"/>
          </p:nvPr>
        </p:nvSpPr>
        <p:spPr>
          <a:xfrm>
            <a:off x="8431182" y="8483975"/>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60" name="Text Placeholder 33">
            <a:extLst>
              <a:ext uri="{FF2B5EF4-FFF2-40B4-BE49-F238E27FC236}">
                <a16:creationId xmlns:a16="http://schemas.microsoft.com/office/drawing/2014/main" id="{64543487-EF0E-4BD9-9EA1-9D02E6A04425}"/>
              </a:ext>
            </a:extLst>
          </p:cNvPr>
          <p:cNvSpPr>
            <a:spLocks noGrp="1"/>
          </p:cNvSpPr>
          <p:nvPr>
            <p:ph type="body" sz="quarter" idx="36" hasCustomPrompt="1"/>
          </p:nvPr>
        </p:nvSpPr>
        <p:spPr>
          <a:xfrm>
            <a:off x="8455163" y="9153900"/>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61" name="Picture Placeholder 29">
            <a:extLst>
              <a:ext uri="{FF2B5EF4-FFF2-40B4-BE49-F238E27FC236}">
                <a16:creationId xmlns:a16="http://schemas.microsoft.com/office/drawing/2014/main" id="{3BFED45D-BD9A-4720-904F-6972788C2B91}"/>
              </a:ext>
            </a:extLst>
          </p:cNvPr>
          <p:cNvSpPr>
            <a:spLocks noGrp="1"/>
          </p:cNvSpPr>
          <p:nvPr>
            <p:ph type="pic" sz="quarter" idx="37"/>
          </p:nvPr>
        </p:nvSpPr>
        <p:spPr>
          <a:xfrm>
            <a:off x="12869744" y="6181712"/>
            <a:ext cx="2209800" cy="2209800"/>
          </a:xfrm>
          <a:prstGeom prst="ellipse">
            <a:avLst/>
          </a:prstGeom>
          <a:solidFill>
            <a:schemeClr val="bg1">
              <a:lumMod val="95000"/>
            </a:schemeClr>
          </a:solidFill>
        </p:spPr>
        <p:txBody>
          <a:bodyPr/>
          <a:lstStyle/>
          <a:p>
            <a:endParaRPr lang="es-MX"/>
          </a:p>
        </p:txBody>
      </p:sp>
      <p:sp>
        <p:nvSpPr>
          <p:cNvPr id="62" name="Text Placeholder 33">
            <a:extLst>
              <a:ext uri="{FF2B5EF4-FFF2-40B4-BE49-F238E27FC236}">
                <a16:creationId xmlns:a16="http://schemas.microsoft.com/office/drawing/2014/main" id="{88C2B752-0519-4065-B701-E8B8C59854D6}"/>
              </a:ext>
            </a:extLst>
          </p:cNvPr>
          <p:cNvSpPr>
            <a:spLocks noGrp="1"/>
          </p:cNvSpPr>
          <p:nvPr>
            <p:ph type="body" sz="quarter" idx="38" hasCustomPrompt="1"/>
          </p:nvPr>
        </p:nvSpPr>
        <p:spPr>
          <a:xfrm>
            <a:off x="12324291" y="8483975"/>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63" name="Text Placeholder 33">
            <a:extLst>
              <a:ext uri="{FF2B5EF4-FFF2-40B4-BE49-F238E27FC236}">
                <a16:creationId xmlns:a16="http://schemas.microsoft.com/office/drawing/2014/main" id="{A6CCC71B-C56F-432C-A01C-984FEB653312}"/>
              </a:ext>
            </a:extLst>
          </p:cNvPr>
          <p:cNvSpPr>
            <a:spLocks noGrp="1"/>
          </p:cNvSpPr>
          <p:nvPr>
            <p:ph type="body" sz="quarter" idx="39" hasCustomPrompt="1"/>
          </p:nvPr>
        </p:nvSpPr>
        <p:spPr>
          <a:xfrm>
            <a:off x="12348272" y="9153900"/>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64" name="Picture Placeholder 29">
            <a:extLst>
              <a:ext uri="{FF2B5EF4-FFF2-40B4-BE49-F238E27FC236}">
                <a16:creationId xmlns:a16="http://schemas.microsoft.com/office/drawing/2014/main" id="{93674F5D-3CFB-4303-99D8-2EF515252766}"/>
              </a:ext>
            </a:extLst>
          </p:cNvPr>
          <p:cNvSpPr>
            <a:spLocks noGrp="1"/>
          </p:cNvSpPr>
          <p:nvPr>
            <p:ph type="pic" sz="quarter" idx="40"/>
          </p:nvPr>
        </p:nvSpPr>
        <p:spPr>
          <a:xfrm>
            <a:off x="16695631" y="6181712"/>
            <a:ext cx="2209800" cy="2209800"/>
          </a:xfrm>
          <a:prstGeom prst="ellipse">
            <a:avLst/>
          </a:prstGeom>
          <a:solidFill>
            <a:schemeClr val="bg1">
              <a:lumMod val="95000"/>
            </a:schemeClr>
          </a:solidFill>
        </p:spPr>
        <p:txBody>
          <a:bodyPr/>
          <a:lstStyle/>
          <a:p>
            <a:endParaRPr lang="es-MX"/>
          </a:p>
        </p:txBody>
      </p:sp>
      <p:sp>
        <p:nvSpPr>
          <p:cNvPr id="65" name="Text Placeholder 33">
            <a:extLst>
              <a:ext uri="{FF2B5EF4-FFF2-40B4-BE49-F238E27FC236}">
                <a16:creationId xmlns:a16="http://schemas.microsoft.com/office/drawing/2014/main" id="{0019299E-A537-48E4-8095-01F52E40ECD7}"/>
              </a:ext>
            </a:extLst>
          </p:cNvPr>
          <p:cNvSpPr>
            <a:spLocks noGrp="1"/>
          </p:cNvSpPr>
          <p:nvPr>
            <p:ph type="body" sz="quarter" idx="41" hasCustomPrompt="1"/>
          </p:nvPr>
        </p:nvSpPr>
        <p:spPr>
          <a:xfrm>
            <a:off x="16150178" y="8483975"/>
            <a:ext cx="3286125" cy="669925"/>
          </a:xfrm>
        </p:spPr>
        <p:txBody>
          <a:bodyPr/>
          <a:lstStyle>
            <a:lvl1pPr>
              <a:defRPr sz="3600">
                <a:latin typeface="Arial" panose="020B0604020202020204" pitchFamily="34" charset="0"/>
                <a:cs typeface="Arial" panose="020B0604020202020204" pitchFamily="34" charset="0"/>
              </a:defRPr>
            </a:lvl1pPr>
            <a:lvl5pPr>
              <a:defRPr/>
            </a:lvl5pPr>
          </a:lstStyle>
          <a:p>
            <a:pPr lvl="0"/>
            <a:r>
              <a:rPr lang="en-US"/>
              <a:t>Person</a:t>
            </a:r>
            <a:endParaRPr lang="es-MX"/>
          </a:p>
        </p:txBody>
      </p:sp>
      <p:sp>
        <p:nvSpPr>
          <p:cNvPr id="66" name="Text Placeholder 33">
            <a:extLst>
              <a:ext uri="{FF2B5EF4-FFF2-40B4-BE49-F238E27FC236}">
                <a16:creationId xmlns:a16="http://schemas.microsoft.com/office/drawing/2014/main" id="{F76E1069-A03C-427C-8DCF-2F12A5378DE3}"/>
              </a:ext>
            </a:extLst>
          </p:cNvPr>
          <p:cNvSpPr>
            <a:spLocks noGrp="1"/>
          </p:cNvSpPr>
          <p:nvPr>
            <p:ph type="body" sz="quarter" idx="42" hasCustomPrompt="1"/>
          </p:nvPr>
        </p:nvSpPr>
        <p:spPr>
          <a:xfrm>
            <a:off x="16174159" y="9153900"/>
            <a:ext cx="3286125" cy="593725"/>
          </a:xfrm>
        </p:spPr>
        <p:txBody>
          <a:bodyPr/>
          <a:lstStyle>
            <a:lvl1pPr>
              <a:defRPr sz="2400">
                <a:latin typeface="Arial" panose="020B0604020202020204" pitchFamily="34" charset="0"/>
                <a:cs typeface="Arial" panose="020B0604020202020204" pitchFamily="34" charset="0"/>
              </a:defRPr>
            </a:lvl1pPr>
            <a:lvl5pPr>
              <a:defRPr/>
            </a:lvl5pPr>
          </a:lstStyle>
          <a:p>
            <a:pPr lvl="0"/>
            <a:r>
              <a:rPr lang="en-US"/>
              <a:t>Title</a:t>
            </a:r>
            <a:endParaRPr lang="es-MX"/>
          </a:p>
        </p:txBody>
      </p:sp>
      <p:sp>
        <p:nvSpPr>
          <p:cNvPr id="40" name="Text Placeholder 3">
            <a:extLst>
              <a:ext uri="{FF2B5EF4-FFF2-40B4-BE49-F238E27FC236}">
                <a16:creationId xmlns:a16="http://schemas.microsoft.com/office/drawing/2014/main" id="{0E016CA0-61D9-FC4C-A2A4-DD3C56FED0B6}"/>
              </a:ext>
            </a:extLst>
          </p:cNvPr>
          <p:cNvSpPr>
            <a:spLocks noGrp="1"/>
          </p:cNvSpPr>
          <p:nvPr>
            <p:ph type="body" sz="quarter" idx="11"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117032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AES Cover">
    <p:spTree>
      <p:nvGrpSpPr>
        <p:cNvPr id="1" name=""/>
        <p:cNvGrpSpPr/>
        <p:nvPr/>
      </p:nvGrpSpPr>
      <p:grpSpPr>
        <a:xfrm>
          <a:off x="0" y="0"/>
          <a:ext cx="0" cy="0"/>
          <a:chOff x="0" y="0"/>
          <a:chExt cx="0" cy="0"/>
        </a:xfrm>
      </p:grpSpPr>
      <p:pic>
        <p:nvPicPr>
          <p:cNvPr id="6" name="Picture 3" descr="A picture containing wheel&#10;&#10;Description automatically generated">
            <a:extLst>
              <a:ext uri="{FF2B5EF4-FFF2-40B4-BE49-F238E27FC236}">
                <a16:creationId xmlns:a16="http://schemas.microsoft.com/office/drawing/2014/main" id="{A64BD89B-98D7-0843-9278-BDF1B94C47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98950" y="9702801"/>
            <a:ext cx="255111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DEB8A2F9-4DA2-E94B-B2A4-4E0E408117CD}"/>
              </a:ext>
            </a:extLst>
          </p:cNvPr>
          <p:cNvSpPr/>
          <p:nvPr/>
        </p:nvSpPr>
        <p:spPr>
          <a:xfrm>
            <a:off x="612648" y="5788154"/>
            <a:ext cx="18888203" cy="192455"/>
          </a:xfrm>
          <a:prstGeom prst="rect">
            <a:avLst/>
          </a:prstGeom>
          <a:gradFill flip="none" rotWithShape="1">
            <a:gsLst>
              <a:gs pos="100000">
                <a:srgbClr val="3250FC"/>
              </a:gs>
              <a:gs pos="70000">
                <a:srgbClr val="9E70FF"/>
              </a:gs>
              <a:gs pos="34000">
                <a:srgbClr val="2ACEEB"/>
              </a:gs>
              <a:gs pos="0">
                <a:srgbClr val="2CBF3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1"/>
          </a:p>
        </p:txBody>
      </p:sp>
      <p:sp>
        <p:nvSpPr>
          <p:cNvPr id="12" name="Picture Placeholder 3"/>
          <p:cNvSpPr>
            <a:spLocks noGrp="1"/>
          </p:cNvSpPr>
          <p:nvPr>
            <p:ph type="pic" sz="quarter" idx="13"/>
          </p:nvPr>
        </p:nvSpPr>
        <p:spPr>
          <a:xfrm>
            <a:off x="11805921" y="1536192"/>
            <a:ext cx="6073114" cy="4251959"/>
          </a:xfrm>
        </p:spPr>
        <p:txBody>
          <a:bodyPr>
            <a:normAutofit/>
          </a:bodyPr>
          <a:lstStyle/>
          <a:p>
            <a:pPr lvl="0"/>
            <a:r>
              <a:rPr lang="en-US" noProof="0"/>
              <a:t>Click icon to add picture</a:t>
            </a:r>
          </a:p>
        </p:txBody>
      </p:sp>
      <p:sp>
        <p:nvSpPr>
          <p:cNvPr id="4" name="Picture Placeholder 3"/>
          <p:cNvSpPr>
            <a:spLocks noGrp="1"/>
          </p:cNvSpPr>
          <p:nvPr>
            <p:ph type="pic" sz="quarter" idx="12"/>
          </p:nvPr>
        </p:nvSpPr>
        <p:spPr>
          <a:xfrm>
            <a:off x="0" y="5980176"/>
            <a:ext cx="11805922" cy="5330952"/>
          </a:xfrm>
        </p:spPr>
        <p:txBody>
          <a:bodyPr>
            <a:normAutofit/>
          </a:bodyPr>
          <a:lstStyle/>
          <a:p>
            <a:pPr lvl="0"/>
            <a:r>
              <a:rPr lang="en-US" noProof="0"/>
              <a:t>Click icon to add picture</a:t>
            </a:r>
          </a:p>
        </p:txBody>
      </p:sp>
      <p:sp>
        <p:nvSpPr>
          <p:cNvPr id="2" name="Holder 2"/>
          <p:cNvSpPr>
            <a:spLocks noGrp="1"/>
          </p:cNvSpPr>
          <p:nvPr>
            <p:ph type="ctrTitle"/>
          </p:nvPr>
        </p:nvSpPr>
        <p:spPr>
          <a:xfrm>
            <a:off x="2212848" y="1433166"/>
            <a:ext cx="6696202" cy="3247043"/>
          </a:xfrm>
          <a:prstGeom prst="rect">
            <a:avLst/>
          </a:prstGeom>
        </p:spPr>
        <p:txBody>
          <a:bodyPr/>
          <a:lstStyle>
            <a:lvl1pPr marL="0" marR="5081" algn="l">
              <a:lnSpc>
                <a:spcPts val="8240"/>
              </a:lnSpc>
              <a:spcBef>
                <a:spcPts val="0"/>
              </a:spcBef>
              <a:defRPr sz="7200" b="0" i="0" kern="1200" spc="-10" baseline="0">
                <a:solidFill>
                  <a:srgbClr val="010202"/>
                </a:solidFill>
                <a:latin typeface="Arial"/>
                <a:cs typeface="Arial"/>
              </a:defRPr>
            </a:lvl1pPr>
          </a:lstStyle>
          <a:p>
            <a:r>
              <a:rPr lang="en-US"/>
              <a:t>Click to edit Master title style</a:t>
            </a:r>
          </a:p>
        </p:txBody>
      </p:sp>
      <p:sp>
        <p:nvSpPr>
          <p:cNvPr id="9" name="Text Placeholder 3"/>
          <p:cNvSpPr>
            <a:spLocks noGrp="1"/>
          </p:cNvSpPr>
          <p:nvPr>
            <p:ph type="body" sz="quarter" idx="10"/>
          </p:nvPr>
        </p:nvSpPr>
        <p:spPr>
          <a:xfrm>
            <a:off x="13176251" y="7114846"/>
            <a:ext cx="4702786" cy="1068804"/>
          </a:xfrm>
        </p:spPr>
        <p:txBody>
          <a:bodyPr>
            <a:noAutofit/>
          </a:bodyPr>
          <a:lstStyle>
            <a:lvl1pPr marL="0">
              <a:spcBef>
                <a:spcPts val="0"/>
              </a:spcBef>
              <a:defRPr sz="3600" kern="1200" spc="-10" baseline="0">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p:txBody>
      </p:sp>
      <p:sp>
        <p:nvSpPr>
          <p:cNvPr id="8" name="Holder 6">
            <a:extLst>
              <a:ext uri="{FF2B5EF4-FFF2-40B4-BE49-F238E27FC236}">
                <a16:creationId xmlns:a16="http://schemas.microsoft.com/office/drawing/2014/main" id="{387A00AF-90FA-444D-A13D-D076E08A56ED}"/>
              </a:ext>
            </a:extLst>
          </p:cNvPr>
          <p:cNvSpPr>
            <a:spLocks noGrp="1"/>
          </p:cNvSpPr>
          <p:nvPr>
            <p:ph type="sldNum" sz="quarter" idx="14"/>
          </p:nvPr>
        </p:nvSpPr>
        <p:spPr>
          <a:xfrm>
            <a:off x="19216688" y="630238"/>
            <a:ext cx="284162" cy="153987"/>
          </a:xfrm>
          <a:prstGeom prst="rect">
            <a:avLst/>
          </a:prstGeom>
        </p:spPr>
        <p:txBody>
          <a:bodyPr vert="horz" wrap="square" lIns="0" tIns="0" rIns="0" bIns="0" numCol="1" anchor="t" anchorCtr="0" compatLnSpc="1">
            <a:prstTxWarp prst="textNoShape">
              <a:avLst/>
            </a:prstTxWarp>
            <a:spAutoFit/>
          </a:bodyPr>
          <a:lstStyle>
            <a:lvl1pPr algn="r">
              <a:defRPr sz="999" b="1">
                <a:latin typeface="Arial" panose="020B0604020202020204" pitchFamily="34" charset="0"/>
                <a:cs typeface="Arial" panose="020B0604020202020204" pitchFamily="34" charset="0"/>
              </a:defRPr>
            </a:lvl1pPr>
          </a:lstStyle>
          <a:p>
            <a:fld id="{DDA1F82D-913E-C94E-8444-A091775D9B2B}" type="slidenum">
              <a:rPr lang="en-US" altLang="en-US"/>
              <a:pPr/>
              <a:t>‹#›</a:t>
            </a:fld>
            <a:endParaRPr lang="en-US" altLang="en-US"/>
          </a:p>
        </p:txBody>
      </p:sp>
    </p:spTree>
    <p:extLst>
      <p:ext uri="{BB962C8B-B14F-4D97-AF65-F5344CB8AC3E}">
        <p14:creationId xmlns:p14="http://schemas.microsoft.com/office/powerpoint/2010/main" val="25208392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8 AES Internal [Chart]">
    <p:spTree>
      <p:nvGrpSpPr>
        <p:cNvPr id="1" name=""/>
        <p:cNvGrpSpPr/>
        <p:nvPr/>
      </p:nvGrpSpPr>
      <p:grpSpPr>
        <a:xfrm>
          <a:off x="0" y="0"/>
          <a:ext cx="0" cy="0"/>
          <a:chOff x="0" y="0"/>
          <a:chExt cx="0" cy="0"/>
        </a:xfrm>
      </p:grpSpPr>
      <p:pic>
        <p:nvPicPr>
          <p:cNvPr id="8" name="Picture 3" descr="A picture containing wheel&#10;&#10;Description automatically generated">
            <a:extLst>
              <a:ext uri="{FF2B5EF4-FFF2-40B4-BE49-F238E27FC236}">
                <a16:creationId xmlns:a16="http://schemas.microsoft.com/office/drawing/2014/main" id="{997E57EF-9199-1548-B80D-22B05697E6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612648" y="1609344"/>
            <a:ext cx="18050002" cy="1692771"/>
          </a:xfrm>
        </p:spPr>
        <p:txBody>
          <a:bodyPr/>
          <a:lstStyle>
            <a:lvl1pPr algn="l">
              <a:lnSpc>
                <a:spcPts val="6600"/>
              </a:lnSpc>
              <a:spcBef>
                <a:spcPts val="0"/>
              </a:spcBef>
              <a:defRPr sz="7200" kern="1200" spc="-10" baseline="0"/>
            </a:lvl1pPr>
          </a:lstStyle>
          <a:p>
            <a:r>
              <a:rPr lang="en-US"/>
              <a:t>Click to edit Master title style</a:t>
            </a:r>
          </a:p>
        </p:txBody>
      </p:sp>
      <p:sp>
        <p:nvSpPr>
          <p:cNvPr id="7" name="Text Placeholder 6"/>
          <p:cNvSpPr>
            <a:spLocks noGrp="1"/>
          </p:cNvSpPr>
          <p:nvPr>
            <p:ph type="body" sz="quarter" idx="11"/>
          </p:nvPr>
        </p:nvSpPr>
        <p:spPr>
          <a:xfrm>
            <a:off x="612775" y="502920"/>
            <a:ext cx="18881725"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9" name="Text Placeholder 5"/>
          <p:cNvSpPr>
            <a:spLocks noGrp="1"/>
          </p:cNvSpPr>
          <p:nvPr>
            <p:ph type="body" sz="quarter" idx="17"/>
          </p:nvPr>
        </p:nvSpPr>
        <p:spPr>
          <a:xfrm>
            <a:off x="612648" y="3670300"/>
            <a:ext cx="8144002" cy="6678613"/>
          </a:xfrm>
        </p:spPr>
        <p:txBody>
          <a:bodyPr/>
          <a:lstStyle>
            <a:lvl1pPr>
              <a:lnSpc>
                <a:spcPct val="100000"/>
              </a:lnSpc>
              <a:spcBef>
                <a:spcPts val="800"/>
              </a:spcBef>
              <a:spcAft>
                <a:spcPts val="800"/>
              </a:spcAft>
              <a:defRPr sz="36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2pPr>
            <a:lvl3pPr marL="34290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3pPr>
            <a:lvl4pPr marL="116586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5"/>
          <p:cNvSpPr>
            <a:spLocks noGrp="1"/>
          </p:cNvSpPr>
          <p:nvPr>
            <p:ph type="body" sz="quarter" idx="18"/>
          </p:nvPr>
        </p:nvSpPr>
        <p:spPr>
          <a:xfrm>
            <a:off x="10585450" y="3673475"/>
            <a:ext cx="8144002" cy="6678613"/>
          </a:xfrm>
        </p:spPr>
        <p:txBody>
          <a:bodyPr/>
          <a:lstStyle>
            <a:lvl1pPr>
              <a:lnSpc>
                <a:spcPct val="100000"/>
              </a:lnSpc>
              <a:spcBef>
                <a:spcPts val="800"/>
              </a:spcBef>
              <a:spcAft>
                <a:spcPts val="800"/>
              </a:spcAft>
              <a:defRPr sz="36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2pPr>
            <a:lvl3pPr marL="34290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3pPr>
            <a:lvl4pPr marL="116586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Holder 6">
            <a:extLst>
              <a:ext uri="{FF2B5EF4-FFF2-40B4-BE49-F238E27FC236}">
                <a16:creationId xmlns:a16="http://schemas.microsoft.com/office/drawing/2014/main" id="{F4D20BAC-CCF5-5D47-888D-B2DE457F81F3}"/>
              </a:ext>
            </a:extLst>
          </p:cNvPr>
          <p:cNvSpPr>
            <a:spLocks noGrp="1"/>
          </p:cNvSpPr>
          <p:nvPr>
            <p:ph type="sldNum" sz="quarter" idx="19"/>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B942FB10-F109-1146-8A3F-31475A5B8F6E}" type="slidenum">
              <a:rPr lang="en-US" altLang="en-US"/>
              <a:pPr/>
              <a:t>‹#›</a:t>
            </a:fld>
            <a:endParaRPr lang="en-US" altLang="en-US"/>
          </a:p>
        </p:txBody>
      </p:sp>
      <p:sp>
        <p:nvSpPr>
          <p:cNvPr id="13" name="Text Placeholder 3">
            <a:extLst>
              <a:ext uri="{FF2B5EF4-FFF2-40B4-BE49-F238E27FC236}">
                <a16:creationId xmlns:a16="http://schemas.microsoft.com/office/drawing/2014/main" id="{01E52FE7-22DD-564F-8387-36C650F26E85}"/>
              </a:ext>
            </a:extLst>
          </p:cNvPr>
          <p:cNvSpPr>
            <a:spLocks noGrp="1"/>
          </p:cNvSpPr>
          <p:nvPr>
            <p:ph type="body" sz="quarter" idx="20"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13705629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18 AES Internal [Chart]">
    <p:spTree>
      <p:nvGrpSpPr>
        <p:cNvPr id="1" name=""/>
        <p:cNvGrpSpPr/>
        <p:nvPr/>
      </p:nvGrpSpPr>
      <p:grpSpPr>
        <a:xfrm>
          <a:off x="0" y="0"/>
          <a:ext cx="0" cy="0"/>
          <a:chOff x="0" y="0"/>
          <a:chExt cx="0" cy="0"/>
        </a:xfrm>
      </p:grpSpPr>
      <p:pic>
        <p:nvPicPr>
          <p:cNvPr id="6" name="Picture 3" descr="A picture containing wheel&#10;&#10;Description automatically generated">
            <a:extLst>
              <a:ext uri="{FF2B5EF4-FFF2-40B4-BE49-F238E27FC236}">
                <a16:creationId xmlns:a16="http://schemas.microsoft.com/office/drawing/2014/main" id="{D746C018-BD35-8A4C-9B80-5D2B5503BE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612648" y="1609344"/>
            <a:ext cx="9134602" cy="1692771"/>
          </a:xfrm>
        </p:spPr>
        <p:txBody>
          <a:bodyPr/>
          <a:lstStyle>
            <a:lvl1pPr algn="l">
              <a:lnSpc>
                <a:spcPts val="6600"/>
              </a:lnSpc>
              <a:spcBef>
                <a:spcPts val="0"/>
              </a:spcBef>
              <a:defRPr sz="7200" kern="1200" spc="-10" baseline="0"/>
            </a:lvl1pPr>
          </a:lstStyle>
          <a:p>
            <a:r>
              <a:rPr lang="en-US"/>
              <a:t>Click to edit Master title style</a:t>
            </a:r>
          </a:p>
        </p:txBody>
      </p:sp>
      <p:sp>
        <p:nvSpPr>
          <p:cNvPr id="7" name="Text Placeholder 6"/>
          <p:cNvSpPr>
            <a:spLocks noGrp="1"/>
          </p:cNvSpPr>
          <p:nvPr>
            <p:ph type="body" sz="quarter" idx="11"/>
          </p:nvPr>
        </p:nvSpPr>
        <p:spPr>
          <a:xfrm>
            <a:off x="612775" y="502920"/>
            <a:ext cx="18881725"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9" name="Text Placeholder 5"/>
          <p:cNvSpPr>
            <a:spLocks noGrp="1"/>
          </p:cNvSpPr>
          <p:nvPr>
            <p:ph type="body" sz="quarter" idx="17"/>
          </p:nvPr>
        </p:nvSpPr>
        <p:spPr>
          <a:xfrm>
            <a:off x="612648" y="3670300"/>
            <a:ext cx="9134602" cy="6678613"/>
          </a:xfrm>
        </p:spPr>
        <p:txBody>
          <a:bodyPr/>
          <a:lstStyle>
            <a:lvl1pPr>
              <a:lnSpc>
                <a:spcPct val="100000"/>
              </a:lnSpc>
              <a:spcBef>
                <a:spcPts val="800"/>
              </a:spcBef>
              <a:spcAft>
                <a:spcPts val="800"/>
              </a:spcAft>
              <a:defRPr sz="36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600">
                <a:latin typeface="Arial" panose="020B0604020202020204" pitchFamily="34" charset="0"/>
                <a:cs typeface="Arial" panose="020B0604020202020204" pitchFamily="34" charset="0"/>
              </a:defRPr>
            </a:lvl2pPr>
            <a:lvl3pPr marL="34290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3pPr>
            <a:lvl4pPr marL="116586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Holder 6">
            <a:extLst>
              <a:ext uri="{FF2B5EF4-FFF2-40B4-BE49-F238E27FC236}">
                <a16:creationId xmlns:a16="http://schemas.microsoft.com/office/drawing/2014/main" id="{6098BE1C-8C29-374E-A40D-86FBE9B4455E}"/>
              </a:ext>
            </a:extLst>
          </p:cNvPr>
          <p:cNvSpPr>
            <a:spLocks noGrp="1"/>
          </p:cNvSpPr>
          <p:nvPr>
            <p:ph type="sldNum" sz="quarter" idx="18"/>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A5C3DAC1-5F26-9F46-8292-9737C6AD2170}" type="slidenum">
              <a:rPr lang="en-US" altLang="en-US"/>
              <a:pPr/>
              <a:t>‹#›</a:t>
            </a:fld>
            <a:endParaRPr lang="en-US" altLang="en-US"/>
          </a:p>
        </p:txBody>
      </p:sp>
      <p:sp>
        <p:nvSpPr>
          <p:cNvPr id="10" name="Text Placeholder 3">
            <a:extLst>
              <a:ext uri="{FF2B5EF4-FFF2-40B4-BE49-F238E27FC236}">
                <a16:creationId xmlns:a16="http://schemas.microsoft.com/office/drawing/2014/main" id="{23540272-0A3E-DE42-BD54-EBA88C3C3AA2}"/>
              </a:ext>
            </a:extLst>
          </p:cNvPr>
          <p:cNvSpPr>
            <a:spLocks noGrp="1"/>
          </p:cNvSpPr>
          <p:nvPr>
            <p:ph type="body" sz="quarter" idx="19"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308825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AES Blank [Title]">
    <p:spTree>
      <p:nvGrpSpPr>
        <p:cNvPr id="1" name=""/>
        <p:cNvGrpSpPr/>
        <p:nvPr/>
      </p:nvGrpSpPr>
      <p:grpSpPr>
        <a:xfrm>
          <a:off x="0" y="0"/>
          <a:ext cx="0" cy="0"/>
          <a:chOff x="0" y="0"/>
          <a:chExt cx="0" cy="0"/>
        </a:xfrm>
      </p:grpSpPr>
      <p:pic>
        <p:nvPicPr>
          <p:cNvPr id="4" name="Picture 3" descr="A picture containing wheel&#10;&#10;Description automatically generated">
            <a:extLst>
              <a:ext uri="{FF2B5EF4-FFF2-40B4-BE49-F238E27FC236}">
                <a16:creationId xmlns:a16="http://schemas.microsoft.com/office/drawing/2014/main" id="{FCF63C48-F5D2-CA4B-ADF0-07F8778FC2C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1"/>
          </p:nvPr>
        </p:nvSpPr>
        <p:spPr>
          <a:xfrm>
            <a:off x="612775" y="502920"/>
            <a:ext cx="18881725" cy="507831"/>
          </a:xfrm>
        </p:spPr>
        <p:txBody>
          <a:bodyPr>
            <a:noAutofit/>
          </a:bodyPr>
          <a:lstStyle>
            <a:lvl1pPr marL="0">
              <a:spcBef>
                <a:spcPts val="0"/>
              </a:spcBef>
              <a:defRPr sz="3600" kern="1200" spc="-10" baseline="0">
                <a:latin typeface="Arial" charset="0"/>
                <a:ea typeface="Arial" charset="0"/>
                <a:cs typeface="Arial" charset="0"/>
              </a:defRPr>
            </a:lvl1pPr>
          </a:lstStyle>
          <a:p>
            <a:pPr lvl="0"/>
            <a:r>
              <a:rPr lang="en-US"/>
              <a:t>Click to edit Master text styles</a:t>
            </a:r>
          </a:p>
        </p:txBody>
      </p:sp>
      <p:sp>
        <p:nvSpPr>
          <p:cNvPr id="5" name="Holder 6">
            <a:extLst>
              <a:ext uri="{FF2B5EF4-FFF2-40B4-BE49-F238E27FC236}">
                <a16:creationId xmlns:a16="http://schemas.microsoft.com/office/drawing/2014/main" id="{E87FF05E-9C77-9F4A-8239-C982344B1051}"/>
              </a:ext>
            </a:extLst>
          </p:cNvPr>
          <p:cNvSpPr>
            <a:spLocks noGrp="1"/>
          </p:cNvSpPr>
          <p:nvPr>
            <p:ph type="sldNum" sz="quarter" idx="13"/>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E94B6E85-3FF2-5C48-B078-80E9A203431A}" type="slidenum">
              <a:rPr lang="en-US" altLang="en-US"/>
              <a:pPr/>
              <a:t>‹#›</a:t>
            </a:fld>
            <a:endParaRPr lang="en-US" altLang="en-US"/>
          </a:p>
        </p:txBody>
      </p:sp>
      <p:sp>
        <p:nvSpPr>
          <p:cNvPr id="6" name="Text Placeholder 3">
            <a:extLst>
              <a:ext uri="{FF2B5EF4-FFF2-40B4-BE49-F238E27FC236}">
                <a16:creationId xmlns:a16="http://schemas.microsoft.com/office/drawing/2014/main" id="{15123298-EF11-D443-936C-052A76454325}"/>
              </a:ext>
            </a:extLst>
          </p:cNvPr>
          <p:cNvSpPr>
            <a:spLocks noGrp="1"/>
          </p:cNvSpPr>
          <p:nvPr>
            <p:ph type="body" sz="quarter" idx="14"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12891013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AES Blank">
    <p:spTree>
      <p:nvGrpSpPr>
        <p:cNvPr id="1" name=""/>
        <p:cNvGrpSpPr/>
        <p:nvPr/>
      </p:nvGrpSpPr>
      <p:grpSpPr>
        <a:xfrm>
          <a:off x="0" y="0"/>
          <a:ext cx="0" cy="0"/>
          <a:chOff x="0" y="0"/>
          <a:chExt cx="0" cy="0"/>
        </a:xfrm>
      </p:grpSpPr>
      <p:pic>
        <p:nvPicPr>
          <p:cNvPr id="3" name="Picture 3" descr="A picture containing wheel&#10;&#10;Description automatically generated">
            <a:extLst>
              <a:ext uri="{FF2B5EF4-FFF2-40B4-BE49-F238E27FC236}">
                <a16:creationId xmlns:a16="http://schemas.microsoft.com/office/drawing/2014/main" id="{CFFED73E-F3C5-764C-BE91-8027CC46EF3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Holder 6">
            <a:extLst>
              <a:ext uri="{FF2B5EF4-FFF2-40B4-BE49-F238E27FC236}">
                <a16:creationId xmlns:a16="http://schemas.microsoft.com/office/drawing/2014/main" id="{B789805F-E978-7B4A-AE98-DEB9B34A3001}"/>
              </a:ext>
            </a:extLst>
          </p:cNvPr>
          <p:cNvSpPr>
            <a:spLocks noGrp="1"/>
          </p:cNvSpPr>
          <p:nvPr>
            <p:ph type="sldNum" sz="quarter" idx="12"/>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1B72430E-36EE-6142-A3F0-5D895512D3CB}" type="slidenum">
              <a:rPr lang="en-US" altLang="en-US"/>
              <a:pPr/>
              <a:t>‹#›</a:t>
            </a:fld>
            <a:endParaRPr lang="en-US" altLang="en-US"/>
          </a:p>
        </p:txBody>
      </p:sp>
      <p:sp>
        <p:nvSpPr>
          <p:cNvPr id="5" name="Text Placeholder 3">
            <a:extLst>
              <a:ext uri="{FF2B5EF4-FFF2-40B4-BE49-F238E27FC236}">
                <a16:creationId xmlns:a16="http://schemas.microsoft.com/office/drawing/2014/main" id="{1722E07F-756D-624A-B3F1-006F7A91BB98}"/>
              </a:ext>
            </a:extLst>
          </p:cNvPr>
          <p:cNvSpPr>
            <a:spLocks noGrp="1"/>
          </p:cNvSpPr>
          <p:nvPr>
            <p:ph type="body" sz="quarter" idx="11"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32009524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ES Blank [Gray]">
    <p:spTree>
      <p:nvGrpSpPr>
        <p:cNvPr id="1" name=""/>
        <p:cNvGrpSpPr/>
        <p:nvPr/>
      </p:nvGrpSpPr>
      <p:grpSpPr>
        <a:xfrm>
          <a:off x="0" y="0"/>
          <a:ext cx="0" cy="0"/>
          <a:chOff x="0" y="0"/>
          <a:chExt cx="0" cy="0"/>
        </a:xfrm>
      </p:grpSpPr>
      <p:pic>
        <p:nvPicPr>
          <p:cNvPr id="3" name="Picture 3" descr="A picture containing wheel&#10;&#10;Description automatically generated">
            <a:extLst>
              <a:ext uri="{FF2B5EF4-FFF2-40B4-BE49-F238E27FC236}">
                <a16:creationId xmlns:a16="http://schemas.microsoft.com/office/drawing/2014/main" id="{4FB28D92-137F-0F44-AA8B-13639C312A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Holder 6">
            <a:extLst>
              <a:ext uri="{FF2B5EF4-FFF2-40B4-BE49-F238E27FC236}">
                <a16:creationId xmlns:a16="http://schemas.microsoft.com/office/drawing/2014/main" id="{CEED1D4B-63A7-F04E-91AE-0F2A19D21964}"/>
              </a:ext>
            </a:extLst>
          </p:cNvPr>
          <p:cNvSpPr>
            <a:spLocks noGrp="1"/>
          </p:cNvSpPr>
          <p:nvPr>
            <p:ph type="sldNum" sz="quarter" idx="12"/>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4E179288-CFC1-F047-AA09-DBD0BEB302FA}" type="slidenum">
              <a:rPr lang="en-US" altLang="en-US"/>
              <a:pPr/>
              <a:t>‹#›</a:t>
            </a:fld>
            <a:endParaRPr lang="en-US" altLang="en-US"/>
          </a:p>
        </p:txBody>
      </p:sp>
      <p:sp>
        <p:nvSpPr>
          <p:cNvPr id="5" name="Text Placeholder 3">
            <a:extLst>
              <a:ext uri="{FF2B5EF4-FFF2-40B4-BE49-F238E27FC236}">
                <a16:creationId xmlns:a16="http://schemas.microsoft.com/office/drawing/2014/main" id="{1C962F63-7794-1D4E-8A43-3EB96E6ED4AB}"/>
              </a:ext>
            </a:extLst>
          </p:cNvPr>
          <p:cNvSpPr>
            <a:spLocks noGrp="1"/>
          </p:cNvSpPr>
          <p:nvPr>
            <p:ph type="body" sz="quarter" idx="11"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2208537370"/>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ES Blank [Gray]">
    <p:bg>
      <p:bgPr>
        <a:solidFill>
          <a:schemeClr val="bg2"/>
        </a:solidFill>
        <a:effectLst/>
      </p:bgPr>
    </p:bg>
    <p:spTree>
      <p:nvGrpSpPr>
        <p:cNvPr id="1" name=""/>
        <p:cNvGrpSpPr/>
        <p:nvPr/>
      </p:nvGrpSpPr>
      <p:grpSpPr>
        <a:xfrm>
          <a:off x="0" y="0"/>
          <a:ext cx="0" cy="0"/>
          <a:chOff x="0" y="0"/>
          <a:chExt cx="0" cy="0"/>
        </a:xfrm>
      </p:grpSpPr>
      <p:pic>
        <p:nvPicPr>
          <p:cNvPr id="3" name="Picture 3" descr="A picture containing wheel&#10;&#10;Description automatically generated">
            <a:extLst>
              <a:ext uri="{FF2B5EF4-FFF2-40B4-BE49-F238E27FC236}">
                <a16:creationId xmlns:a16="http://schemas.microsoft.com/office/drawing/2014/main" id="{4FB28D92-137F-0F44-AA8B-13639C312A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Holder 6">
            <a:extLst>
              <a:ext uri="{FF2B5EF4-FFF2-40B4-BE49-F238E27FC236}">
                <a16:creationId xmlns:a16="http://schemas.microsoft.com/office/drawing/2014/main" id="{CEED1D4B-63A7-F04E-91AE-0F2A19D21964}"/>
              </a:ext>
            </a:extLst>
          </p:cNvPr>
          <p:cNvSpPr>
            <a:spLocks noGrp="1"/>
          </p:cNvSpPr>
          <p:nvPr>
            <p:ph type="sldNum" sz="quarter" idx="12"/>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4E179288-CFC1-F047-AA09-DBD0BEB302FA}" type="slidenum">
              <a:rPr lang="en-US" altLang="en-US"/>
              <a:pPr/>
              <a:t>‹#›</a:t>
            </a:fld>
            <a:endParaRPr lang="en-US" altLang="en-US"/>
          </a:p>
        </p:txBody>
      </p:sp>
      <p:sp>
        <p:nvSpPr>
          <p:cNvPr id="5" name="Text Placeholder 3">
            <a:extLst>
              <a:ext uri="{FF2B5EF4-FFF2-40B4-BE49-F238E27FC236}">
                <a16:creationId xmlns:a16="http://schemas.microsoft.com/office/drawing/2014/main" id="{1C962F63-7794-1D4E-8A43-3EB96E6ED4AB}"/>
              </a:ext>
            </a:extLst>
          </p:cNvPr>
          <p:cNvSpPr>
            <a:spLocks noGrp="1"/>
          </p:cNvSpPr>
          <p:nvPr>
            <p:ph type="body" sz="quarter" idx="11"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4006820347"/>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8 AES Internal [2 Column]">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D4ADA8DC-DF6F-2B47-B01D-63C48DC530E9}"/>
              </a:ext>
            </a:extLst>
          </p:cNvPr>
          <p:cNvSpPr>
            <a:spLocks/>
          </p:cNvSpPr>
          <p:nvPr/>
        </p:nvSpPr>
        <p:spPr bwMode="auto">
          <a:xfrm>
            <a:off x="8615363" y="0"/>
            <a:ext cx="11488737" cy="11309350"/>
          </a:xfrm>
          <a:custGeom>
            <a:avLst/>
            <a:gdLst>
              <a:gd name="T0" fmla="*/ 0 w 11489690"/>
              <a:gd name="T1" fmla="*/ 11309191 h 11308715"/>
              <a:gd name="T2" fmla="*/ 11488225 w 11489690"/>
              <a:gd name="T3" fmla="*/ 11309191 h 11308715"/>
              <a:gd name="T4" fmla="*/ 11488225 w 11489690"/>
              <a:gd name="T5" fmla="*/ 0 h 11308715"/>
              <a:gd name="T6" fmla="*/ 0 w 11489690"/>
              <a:gd name="T7" fmla="*/ 0 h 11308715"/>
              <a:gd name="T8" fmla="*/ 0 w 11489690"/>
              <a:gd name="T9" fmla="*/ 11309191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9690" h="11308715">
                <a:moveTo>
                  <a:pt x="0" y="11308556"/>
                </a:moveTo>
                <a:lnTo>
                  <a:pt x="11489178" y="11308556"/>
                </a:lnTo>
                <a:lnTo>
                  <a:pt x="11489178" y="0"/>
                </a:lnTo>
                <a:lnTo>
                  <a:pt x="0" y="0"/>
                </a:lnTo>
                <a:lnTo>
                  <a:pt x="0" y="11308556"/>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9" name="Picture 4" descr="A picture containing wheel&#10;&#10;Description automatically generated">
            <a:extLst>
              <a:ext uri="{FF2B5EF4-FFF2-40B4-BE49-F238E27FC236}">
                <a16:creationId xmlns:a16="http://schemas.microsoft.com/office/drawing/2014/main" id="{5DD97DB8-BB30-9845-B59D-CD03D07B52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615554" y="1609344"/>
            <a:ext cx="6083696" cy="1692771"/>
          </a:xfrm>
        </p:spPr>
        <p:txBody>
          <a:bodyPr>
            <a:noAutofit/>
          </a:bodyPr>
          <a:lstStyle>
            <a:lvl1pPr algn="l">
              <a:lnSpc>
                <a:spcPts val="6600"/>
              </a:lnSpc>
              <a:spcBef>
                <a:spcPts val="0"/>
              </a:spcBef>
              <a:defRPr sz="7000" kern="1200" spc="-10" baseline="0"/>
            </a:lvl1pPr>
          </a:lstStyle>
          <a:p>
            <a:r>
              <a:rPr lang="en-US"/>
              <a:t>Click to edit Master title style</a:t>
            </a:r>
          </a:p>
        </p:txBody>
      </p:sp>
      <p:sp>
        <p:nvSpPr>
          <p:cNvPr id="7" name="Text Placeholder 6"/>
          <p:cNvSpPr>
            <a:spLocks noGrp="1"/>
          </p:cNvSpPr>
          <p:nvPr>
            <p:ph type="body" sz="quarter" idx="11"/>
          </p:nvPr>
        </p:nvSpPr>
        <p:spPr>
          <a:xfrm>
            <a:off x="612775" y="502920"/>
            <a:ext cx="6083567" cy="507831"/>
          </a:xfrm>
        </p:spPr>
        <p:txBody>
          <a:bodyPr>
            <a:noAutofit/>
          </a:bodyPr>
          <a:lstStyle>
            <a:lvl1pPr marL="0">
              <a:spcBef>
                <a:spcPts val="0"/>
              </a:spcBef>
              <a:defRPr sz="3500" kern="1200" spc="-10" baseline="0">
                <a:latin typeface="Arial" charset="0"/>
                <a:ea typeface="Arial" charset="0"/>
                <a:cs typeface="Arial" charset="0"/>
              </a:defRPr>
            </a:lvl1pPr>
          </a:lstStyle>
          <a:p>
            <a:pPr lvl="0"/>
            <a:r>
              <a:rPr lang="en-US"/>
              <a:t>Click to edit Master text styles</a:t>
            </a:r>
          </a:p>
        </p:txBody>
      </p:sp>
      <p:sp>
        <p:nvSpPr>
          <p:cNvPr id="15" name="Text Placeholder 3"/>
          <p:cNvSpPr>
            <a:spLocks noGrp="1"/>
          </p:cNvSpPr>
          <p:nvPr>
            <p:ph type="body" sz="quarter" idx="16"/>
          </p:nvPr>
        </p:nvSpPr>
        <p:spPr>
          <a:xfrm>
            <a:off x="10213315" y="3670300"/>
            <a:ext cx="7687335" cy="6689852"/>
          </a:xfrm>
        </p:spPr>
        <p:txBody>
          <a:bodyPr>
            <a:normAutofit/>
          </a:bodyPr>
          <a:lstStyle>
            <a:lvl1pPr marL="731520" indent="-731520">
              <a:lnSpc>
                <a:spcPct val="100000"/>
              </a:lnSpc>
              <a:spcBef>
                <a:spcPts val="0"/>
              </a:spcBef>
              <a:spcAft>
                <a:spcPts val="800"/>
              </a:spcAft>
              <a:buFont typeface="System Font Regular"/>
              <a:buChar char="→"/>
              <a:defRPr sz="3500">
                <a:latin typeface="Arial" panose="020B0604020202020204" pitchFamily="34" charset="0"/>
                <a:cs typeface="Arial" panose="020B0604020202020204" pitchFamily="34" charset="0"/>
              </a:defRPr>
            </a:lvl1pPr>
            <a:lvl2pPr marL="1074420" indent="-342900">
              <a:spcBef>
                <a:spcPts val="800"/>
              </a:spcBef>
              <a:spcAft>
                <a:spcPts val="1800"/>
              </a:spcAft>
              <a:buFont typeface="Arial" panose="020B0604020202020204" pitchFamily="34" charset="0"/>
              <a:buChar char="•"/>
              <a:defRPr sz="2400">
                <a:latin typeface="Arial" panose="020B0604020202020204" pitchFamily="34" charset="0"/>
                <a:cs typeface="Arial" panose="020B0604020202020204" pitchFamily="34" charset="0"/>
              </a:defRPr>
            </a:lvl2pPr>
            <a:lvl3pPr marL="1554480" indent="-365760">
              <a:spcBef>
                <a:spcPts val="800"/>
              </a:spcBef>
              <a:spcAft>
                <a:spcPts val="80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0" name="Text Placeholder 5"/>
          <p:cNvSpPr>
            <a:spLocks noGrp="1"/>
          </p:cNvSpPr>
          <p:nvPr>
            <p:ph type="body" sz="quarter" idx="17"/>
          </p:nvPr>
        </p:nvSpPr>
        <p:spPr>
          <a:xfrm>
            <a:off x="612648" y="3670300"/>
            <a:ext cx="6096000" cy="6678613"/>
          </a:xfrm>
        </p:spPr>
        <p:txBody>
          <a:bodyPr/>
          <a:lstStyle>
            <a:lvl1pPr>
              <a:lnSpc>
                <a:spcPct val="100000"/>
              </a:lnSpc>
              <a:spcBef>
                <a:spcPts val="800"/>
              </a:spcBef>
              <a:spcAft>
                <a:spcPts val="800"/>
              </a:spcAft>
              <a:defRPr sz="35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500">
                <a:latin typeface="Arial" panose="020B0604020202020204" pitchFamily="34" charset="0"/>
                <a:cs typeface="Arial" panose="020B0604020202020204" pitchFamily="34" charset="0"/>
              </a:defRPr>
            </a:lvl2pPr>
            <a:lvl3pPr marL="34290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3pPr>
            <a:lvl4pPr marL="1165860" indent="-342900">
              <a:spcAft>
                <a:spcPts val="800"/>
              </a:spcAft>
              <a:buFont typeface="Arial" panose="020B0604020202020204" pitchFamily="34" charset="0"/>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3"/>
            <a:r>
              <a:rPr lang="en-US"/>
              <a:t>Third level</a:t>
            </a:r>
          </a:p>
          <a:p>
            <a:pPr lvl="4"/>
            <a:r>
              <a:rPr lang="en-US"/>
              <a:t>Fourth level</a:t>
            </a:r>
          </a:p>
        </p:txBody>
      </p:sp>
      <p:sp>
        <p:nvSpPr>
          <p:cNvPr id="11" name="Holder 6">
            <a:extLst>
              <a:ext uri="{FF2B5EF4-FFF2-40B4-BE49-F238E27FC236}">
                <a16:creationId xmlns:a16="http://schemas.microsoft.com/office/drawing/2014/main" id="{84210629-E74A-6347-B2A2-DB0EA6BFE829}"/>
              </a:ext>
            </a:extLst>
          </p:cNvPr>
          <p:cNvSpPr>
            <a:spLocks noGrp="1"/>
          </p:cNvSpPr>
          <p:nvPr>
            <p:ph type="sldNum" sz="quarter" idx="19"/>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ECD3D1B7-505F-DF4F-A8F3-49A449592534}" type="slidenum">
              <a:rPr lang="en-US" altLang="en-US"/>
              <a:pPr/>
              <a:t>‹#›</a:t>
            </a:fld>
            <a:endParaRPr lang="en-US" altLang="en-US"/>
          </a:p>
        </p:txBody>
      </p:sp>
      <p:sp>
        <p:nvSpPr>
          <p:cNvPr id="13" name="Text Placeholder 3">
            <a:extLst>
              <a:ext uri="{FF2B5EF4-FFF2-40B4-BE49-F238E27FC236}">
                <a16:creationId xmlns:a16="http://schemas.microsoft.com/office/drawing/2014/main" id="{2D56EEC6-6842-E84B-97B3-B7B5038836BF}"/>
              </a:ext>
            </a:extLst>
          </p:cNvPr>
          <p:cNvSpPr>
            <a:spLocks noGrp="1"/>
          </p:cNvSpPr>
          <p:nvPr>
            <p:ph type="body" sz="quarter" idx="20" hasCustomPrompt="1"/>
          </p:nvPr>
        </p:nvSpPr>
        <p:spPr>
          <a:xfrm>
            <a:off x="2216150" y="10150475"/>
            <a:ext cx="5789613"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15970914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18 AES Internal [Chart]">
    <p:spTree>
      <p:nvGrpSpPr>
        <p:cNvPr id="1" name=""/>
        <p:cNvGrpSpPr/>
        <p:nvPr/>
      </p:nvGrpSpPr>
      <p:grpSpPr>
        <a:xfrm>
          <a:off x="0" y="0"/>
          <a:ext cx="0" cy="0"/>
          <a:chOff x="0" y="0"/>
          <a:chExt cx="0" cy="0"/>
        </a:xfrm>
      </p:grpSpPr>
      <p:pic>
        <p:nvPicPr>
          <p:cNvPr id="8" name="Picture 3" descr="A picture containing wheel&#10;&#10;Description automatically generated">
            <a:extLst>
              <a:ext uri="{FF2B5EF4-FFF2-40B4-BE49-F238E27FC236}">
                <a16:creationId xmlns:a16="http://schemas.microsoft.com/office/drawing/2014/main" id="{997E57EF-9199-1548-B80D-22B05697E6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612648" y="1609344"/>
            <a:ext cx="18050002" cy="1692771"/>
          </a:xfrm>
        </p:spPr>
        <p:txBody>
          <a:bodyPr/>
          <a:lstStyle>
            <a:lvl1pPr algn="l">
              <a:lnSpc>
                <a:spcPts val="6600"/>
              </a:lnSpc>
              <a:spcBef>
                <a:spcPts val="0"/>
              </a:spcBef>
              <a:defRPr sz="7000" kern="1200" spc="-10" baseline="0"/>
            </a:lvl1pPr>
          </a:lstStyle>
          <a:p>
            <a:r>
              <a:rPr lang="en-US"/>
              <a:t>Click to edit Master title style</a:t>
            </a:r>
          </a:p>
        </p:txBody>
      </p:sp>
      <p:sp>
        <p:nvSpPr>
          <p:cNvPr id="7" name="Text Placeholder 6"/>
          <p:cNvSpPr>
            <a:spLocks noGrp="1"/>
          </p:cNvSpPr>
          <p:nvPr>
            <p:ph type="body" sz="quarter" idx="11"/>
          </p:nvPr>
        </p:nvSpPr>
        <p:spPr>
          <a:xfrm>
            <a:off x="612775" y="502920"/>
            <a:ext cx="6086475" cy="507831"/>
          </a:xfrm>
        </p:spPr>
        <p:txBody>
          <a:bodyPr>
            <a:noAutofit/>
          </a:bodyPr>
          <a:lstStyle>
            <a:lvl1pPr marL="0">
              <a:spcBef>
                <a:spcPts val="0"/>
              </a:spcBef>
              <a:defRPr sz="3500" kern="1200" spc="-10" baseline="0">
                <a:latin typeface="Arial" charset="0"/>
                <a:ea typeface="Arial" charset="0"/>
                <a:cs typeface="Arial" charset="0"/>
              </a:defRPr>
            </a:lvl1pPr>
          </a:lstStyle>
          <a:p>
            <a:pPr lvl="0"/>
            <a:r>
              <a:rPr lang="en-US"/>
              <a:t>Click to edit Master text styles</a:t>
            </a:r>
          </a:p>
        </p:txBody>
      </p:sp>
      <p:sp>
        <p:nvSpPr>
          <p:cNvPr id="9" name="Text Placeholder 5"/>
          <p:cNvSpPr>
            <a:spLocks noGrp="1"/>
          </p:cNvSpPr>
          <p:nvPr>
            <p:ph type="body" sz="quarter" idx="17"/>
          </p:nvPr>
        </p:nvSpPr>
        <p:spPr>
          <a:xfrm>
            <a:off x="612648" y="3670300"/>
            <a:ext cx="8144002" cy="6678613"/>
          </a:xfrm>
        </p:spPr>
        <p:txBody>
          <a:bodyPr/>
          <a:lstStyle>
            <a:lvl1pPr>
              <a:lnSpc>
                <a:spcPct val="100000"/>
              </a:lnSpc>
              <a:spcBef>
                <a:spcPts val="800"/>
              </a:spcBef>
              <a:spcAft>
                <a:spcPts val="800"/>
              </a:spcAft>
              <a:defRPr sz="35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500">
                <a:latin typeface="Arial" panose="020B0604020202020204" pitchFamily="34" charset="0"/>
                <a:cs typeface="Arial" panose="020B0604020202020204" pitchFamily="34" charset="0"/>
              </a:defRPr>
            </a:lvl2pPr>
            <a:lvl3pPr marL="342900" indent="-342900">
              <a:spcAft>
                <a:spcPts val="800"/>
              </a:spcAft>
              <a:buFont typeface="Arial"/>
              <a:buChar char="•"/>
              <a:defRPr sz="2400">
                <a:latin typeface="Arial" panose="020B0604020202020204" pitchFamily="34" charset="0"/>
                <a:cs typeface="Arial" panose="020B0604020202020204" pitchFamily="34" charset="0"/>
              </a:defRPr>
            </a:lvl3pPr>
            <a:lvl4pPr marL="1165860" indent="-342900">
              <a:spcAft>
                <a:spcPts val="800"/>
              </a:spcAft>
              <a:buFont typeface="Lucida Grande"/>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5"/>
          <p:cNvSpPr>
            <a:spLocks noGrp="1"/>
          </p:cNvSpPr>
          <p:nvPr>
            <p:ph type="body" sz="quarter" idx="18"/>
          </p:nvPr>
        </p:nvSpPr>
        <p:spPr>
          <a:xfrm>
            <a:off x="10585450" y="3673475"/>
            <a:ext cx="8144002" cy="6678613"/>
          </a:xfrm>
        </p:spPr>
        <p:txBody>
          <a:bodyPr/>
          <a:lstStyle>
            <a:lvl1pPr>
              <a:lnSpc>
                <a:spcPct val="100000"/>
              </a:lnSpc>
              <a:spcBef>
                <a:spcPts val="800"/>
              </a:spcBef>
              <a:spcAft>
                <a:spcPts val="800"/>
              </a:spcAft>
              <a:defRPr sz="35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500">
                <a:latin typeface="Arial" panose="020B0604020202020204" pitchFamily="34" charset="0"/>
                <a:cs typeface="Arial" panose="020B0604020202020204" pitchFamily="34" charset="0"/>
              </a:defRPr>
            </a:lvl2pPr>
            <a:lvl3pPr marL="342900" indent="-342900">
              <a:spcAft>
                <a:spcPts val="800"/>
              </a:spcAft>
              <a:buFont typeface="Arial"/>
              <a:buChar char="•"/>
              <a:defRPr sz="2400">
                <a:latin typeface="Arial" panose="020B0604020202020204" pitchFamily="34" charset="0"/>
                <a:cs typeface="Arial" panose="020B0604020202020204" pitchFamily="34" charset="0"/>
              </a:defRPr>
            </a:lvl3pPr>
            <a:lvl4pPr marL="1165860" indent="-342900">
              <a:spcAft>
                <a:spcPts val="800"/>
              </a:spcAft>
              <a:buFont typeface="Lucida Grande"/>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Holder 6">
            <a:extLst>
              <a:ext uri="{FF2B5EF4-FFF2-40B4-BE49-F238E27FC236}">
                <a16:creationId xmlns:a16="http://schemas.microsoft.com/office/drawing/2014/main" id="{F4D20BAC-CCF5-5D47-888D-B2DE457F81F3}"/>
              </a:ext>
            </a:extLst>
          </p:cNvPr>
          <p:cNvSpPr>
            <a:spLocks noGrp="1"/>
          </p:cNvSpPr>
          <p:nvPr>
            <p:ph type="sldNum" sz="quarter" idx="19"/>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B942FB10-F109-1146-8A3F-31475A5B8F6E}" type="slidenum">
              <a:rPr lang="en-US" altLang="en-US"/>
              <a:pPr/>
              <a:t>‹#›</a:t>
            </a:fld>
            <a:endParaRPr lang="en-US" altLang="en-US"/>
          </a:p>
        </p:txBody>
      </p:sp>
      <p:sp>
        <p:nvSpPr>
          <p:cNvPr id="13" name="Text Placeholder 3">
            <a:extLst>
              <a:ext uri="{FF2B5EF4-FFF2-40B4-BE49-F238E27FC236}">
                <a16:creationId xmlns:a16="http://schemas.microsoft.com/office/drawing/2014/main" id="{EE05ED92-06B8-344F-BBFD-997C48A1389A}"/>
              </a:ext>
            </a:extLst>
          </p:cNvPr>
          <p:cNvSpPr>
            <a:spLocks noGrp="1"/>
          </p:cNvSpPr>
          <p:nvPr>
            <p:ph type="body" sz="quarter" idx="20"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13062062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10.3  Feature">
    <p:spTree>
      <p:nvGrpSpPr>
        <p:cNvPr id="1" name=""/>
        <p:cNvGrpSpPr/>
        <p:nvPr/>
      </p:nvGrpSpPr>
      <p:grpSpPr>
        <a:xfrm>
          <a:off x="0" y="0"/>
          <a:ext cx="0" cy="0"/>
          <a:chOff x="0" y="0"/>
          <a:chExt cx="0" cy="0"/>
        </a:xfrm>
      </p:grpSpPr>
      <p:pic>
        <p:nvPicPr>
          <p:cNvPr id="3" name="Picture 3" descr="A picture containing wheel&#10;&#10;Description automatically generated"/>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Placeholder 3"/>
          <p:cNvSpPr>
            <a:spLocks noGrp="1"/>
          </p:cNvSpPr>
          <p:nvPr>
            <p:ph type="body" sz="quarter" idx="11"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
        <p:nvSpPr>
          <p:cNvPr id="4" name="Holder 6"/>
          <p:cNvSpPr>
            <a:spLocks noGrp="1"/>
          </p:cNvSpPr>
          <p:nvPr>
            <p:ph type="sldNum" sz="quarter" idx="12"/>
          </p:nvPr>
        </p:nvSpPr>
        <p:spPr>
          <a:xfrm>
            <a:off x="603250" y="10433050"/>
            <a:ext cx="1295400" cy="214313"/>
          </a:xfrm>
          <a:prstGeom prst="rect">
            <a:avLst/>
          </a:prstGeom>
        </p:spPr>
        <p:txBody>
          <a:bodyPr wrap="square" lIns="0" tIns="0" rIns="0" bIns="0" anchor="b" anchorCtr="0">
            <a:spAutoFit/>
          </a:bodyPr>
          <a:lstStyle>
            <a:lvl1pPr algn="l" fontAlgn="auto">
              <a:spcBef>
                <a:spcPts val="0"/>
              </a:spcBef>
              <a:spcAft>
                <a:spcPts val="0"/>
              </a:spcAft>
              <a:defRPr sz="1400" b="1" cap="all" baseline="0" smtClean="0">
                <a:solidFill>
                  <a:schemeClr val="tx1"/>
                </a:solidFill>
                <a:latin typeface="Arial" panose="020B0604020202020204" pitchFamily="34" charset="0"/>
                <a:ea typeface="+mn-ea"/>
                <a:cs typeface="Arial" panose="020B0604020202020204" pitchFamily="34" charset="0"/>
              </a:defRPr>
            </a:lvl1pPr>
          </a:lstStyle>
          <a:p>
            <a:pPr>
              <a:defRPr/>
            </a:pPr>
            <a:fld id="{5EF687C3-F1DB-4546-88CA-71C709E70635}" type="slidenum">
              <a:rPr lang="en-US"/>
              <a:pPr>
                <a:defRPr/>
              </a:pPr>
              <a:t>‹#›</a:t>
            </a:fld>
            <a:endParaRPr lang="en-US"/>
          </a:p>
        </p:txBody>
      </p:sp>
      <p:sp>
        <p:nvSpPr>
          <p:cNvPr id="11" name="Text Placeholder 5">
            <a:extLst>
              <a:ext uri="{FF2B5EF4-FFF2-40B4-BE49-F238E27FC236}">
                <a16:creationId xmlns:a16="http://schemas.microsoft.com/office/drawing/2014/main" id="{4587AF2C-0726-40CF-9EEA-145D962085F6}"/>
              </a:ext>
            </a:extLst>
          </p:cNvPr>
          <p:cNvSpPr>
            <a:spLocks noGrp="1"/>
          </p:cNvSpPr>
          <p:nvPr>
            <p:ph type="body" sz="quarter" idx="17" hasCustomPrompt="1"/>
          </p:nvPr>
        </p:nvSpPr>
        <p:spPr>
          <a:xfrm>
            <a:off x="10616994" y="2906833"/>
            <a:ext cx="8974170" cy="5320759"/>
          </a:xfrm>
        </p:spPr>
        <p:txBody>
          <a:bodyPr/>
          <a:lstStyle>
            <a:lvl1pPr>
              <a:lnSpc>
                <a:spcPct val="100000"/>
              </a:lnSpc>
              <a:spcBef>
                <a:spcPts val="800"/>
              </a:spcBef>
              <a:spcAft>
                <a:spcPts val="800"/>
              </a:spcAft>
              <a:defRPr sz="28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2800">
                <a:latin typeface="Arial" panose="020B0604020202020204" pitchFamily="34" charset="0"/>
                <a:cs typeface="Arial" panose="020B0604020202020204" pitchFamily="34" charset="0"/>
              </a:defRPr>
            </a:lvl2pPr>
            <a:lvl3pPr marL="342900" indent="-342900">
              <a:spcAft>
                <a:spcPts val="800"/>
              </a:spcAft>
              <a:buFont typeface="Arial"/>
              <a:buChar char="•"/>
              <a:defRPr sz="1800">
                <a:latin typeface="Arial" panose="020B0604020202020204" pitchFamily="34" charset="0"/>
                <a:cs typeface="Arial" panose="020B0604020202020204" pitchFamily="34" charset="0"/>
              </a:defRPr>
            </a:lvl3pPr>
            <a:lvl4pPr marL="1165860" indent="-342900">
              <a:spcAft>
                <a:spcPts val="800"/>
              </a:spcAft>
              <a:buFont typeface="Lucida Grande"/>
              <a:buChar char="●"/>
              <a:defRPr sz="18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a:t>
            </a:r>
            <a:r>
              <a:rPr lang="en-US" err="1"/>
              <a:t>lel</a:t>
            </a:r>
            <a:endParaRPr lang="en-US"/>
          </a:p>
          <a:p>
            <a:pPr lvl="3"/>
            <a:r>
              <a:rPr lang="en-US"/>
              <a:t>Fourth level</a:t>
            </a:r>
          </a:p>
        </p:txBody>
      </p:sp>
      <p:sp>
        <p:nvSpPr>
          <p:cNvPr id="14" name="Text Placeholder 5">
            <a:extLst>
              <a:ext uri="{FF2B5EF4-FFF2-40B4-BE49-F238E27FC236}">
                <a16:creationId xmlns:a16="http://schemas.microsoft.com/office/drawing/2014/main" id="{FC4FBB0C-2597-4961-BF0E-BE6360AFBD84}"/>
              </a:ext>
            </a:extLst>
          </p:cNvPr>
          <p:cNvSpPr>
            <a:spLocks noGrp="1"/>
          </p:cNvSpPr>
          <p:nvPr>
            <p:ph type="body" sz="quarter" idx="20" hasCustomPrompt="1"/>
          </p:nvPr>
        </p:nvSpPr>
        <p:spPr>
          <a:xfrm>
            <a:off x="10616994" y="8785432"/>
            <a:ext cx="4332322" cy="1016752"/>
          </a:xfrm>
        </p:spPr>
        <p:txBody>
          <a:bodyPr/>
          <a:lstStyle>
            <a:lvl1pPr>
              <a:lnSpc>
                <a:spcPct val="100000"/>
              </a:lnSpc>
              <a:spcBef>
                <a:spcPts val="800"/>
              </a:spcBef>
              <a:spcAft>
                <a:spcPts val="800"/>
              </a:spcAft>
              <a:defRPr sz="20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500">
                <a:latin typeface="Arial" panose="020B0604020202020204" pitchFamily="34" charset="0"/>
                <a:cs typeface="Arial" panose="020B0604020202020204" pitchFamily="34" charset="0"/>
              </a:defRPr>
            </a:lvl2pPr>
            <a:lvl3pPr marL="342900" indent="-342900">
              <a:spcAft>
                <a:spcPts val="800"/>
              </a:spcAft>
              <a:buFont typeface="Arial"/>
              <a:buChar char="•"/>
              <a:defRPr sz="2400">
                <a:latin typeface="Arial" panose="020B0604020202020204" pitchFamily="34" charset="0"/>
                <a:cs typeface="Arial" panose="020B0604020202020204" pitchFamily="34" charset="0"/>
              </a:defRPr>
            </a:lvl3pPr>
            <a:lvl4pPr marL="1165860" indent="-342900">
              <a:spcAft>
                <a:spcPts val="800"/>
              </a:spcAft>
              <a:buFont typeface="Lucida Grande"/>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Phone and email</a:t>
            </a:r>
          </a:p>
        </p:txBody>
      </p:sp>
      <p:sp>
        <p:nvSpPr>
          <p:cNvPr id="17" name="Text Placeholder 5">
            <a:extLst>
              <a:ext uri="{FF2B5EF4-FFF2-40B4-BE49-F238E27FC236}">
                <a16:creationId xmlns:a16="http://schemas.microsoft.com/office/drawing/2014/main" id="{FC4B07EE-4B93-4699-BF73-43D29FA5BB90}"/>
              </a:ext>
            </a:extLst>
          </p:cNvPr>
          <p:cNvSpPr>
            <a:spLocks noGrp="1"/>
          </p:cNvSpPr>
          <p:nvPr>
            <p:ph type="body" sz="quarter" idx="21" hasCustomPrompt="1"/>
          </p:nvPr>
        </p:nvSpPr>
        <p:spPr>
          <a:xfrm>
            <a:off x="15258842" y="8785432"/>
            <a:ext cx="4332322" cy="1016752"/>
          </a:xfrm>
        </p:spPr>
        <p:txBody>
          <a:bodyPr/>
          <a:lstStyle>
            <a:lvl1pPr>
              <a:lnSpc>
                <a:spcPct val="100000"/>
              </a:lnSpc>
              <a:spcBef>
                <a:spcPts val="800"/>
              </a:spcBef>
              <a:spcAft>
                <a:spcPts val="800"/>
              </a:spcAft>
              <a:defRPr sz="20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500">
                <a:latin typeface="Arial" panose="020B0604020202020204" pitchFamily="34" charset="0"/>
                <a:cs typeface="Arial" panose="020B0604020202020204" pitchFamily="34" charset="0"/>
              </a:defRPr>
            </a:lvl2pPr>
            <a:lvl3pPr marL="342900" indent="-342900">
              <a:spcAft>
                <a:spcPts val="800"/>
              </a:spcAft>
              <a:buFont typeface="Arial"/>
              <a:buChar char="•"/>
              <a:defRPr sz="2400">
                <a:latin typeface="Arial" panose="020B0604020202020204" pitchFamily="34" charset="0"/>
                <a:cs typeface="Arial" panose="020B0604020202020204" pitchFamily="34" charset="0"/>
              </a:defRPr>
            </a:lvl3pPr>
            <a:lvl4pPr marL="1165860" indent="-342900">
              <a:spcAft>
                <a:spcPts val="800"/>
              </a:spcAft>
              <a:buFont typeface="Lucida Grande"/>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Social media, physical address</a:t>
            </a:r>
          </a:p>
        </p:txBody>
      </p:sp>
      <p:sp>
        <p:nvSpPr>
          <p:cNvPr id="18" name="Marcador de texto 22">
            <a:extLst>
              <a:ext uri="{FF2B5EF4-FFF2-40B4-BE49-F238E27FC236}">
                <a16:creationId xmlns:a16="http://schemas.microsoft.com/office/drawing/2014/main" id="{389A6EC0-836E-4312-8884-833D039AC6DA}"/>
              </a:ext>
            </a:extLst>
          </p:cNvPr>
          <p:cNvSpPr>
            <a:spLocks noGrp="1"/>
          </p:cNvSpPr>
          <p:nvPr>
            <p:ph type="body" sz="quarter" idx="23" hasCustomPrompt="1"/>
          </p:nvPr>
        </p:nvSpPr>
        <p:spPr>
          <a:xfrm>
            <a:off x="2292354" y="1605703"/>
            <a:ext cx="7226296" cy="772833"/>
          </a:xfrm>
        </p:spPr>
        <p:txBody>
          <a:bodyPr/>
          <a:lstStyle>
            <a:lvl1pPr marL="0" marR="0" indent="0" algn="l" defTabSz="914400" rtl="0" eaLnBrk="1" fontAlgn="base" latinLnBrk="0" hangingPunct="1">
              <a:lnSpc>
                <a:spcPct val="100000"/>
              </a:lnSpc>
              <a:spcBef>
                <a:spcPct val="20000"/>
              </a:spcBef>
              <a:spcAft>
                <a:spcPct val="0"/>
              </a:spcAft>
              <a:buClrTx/>
              <a:buSzTx/>
              <a:buFontTx/>
              <a:buNone/>
              <a:tabLst/>
              <a:defRPr sz="4000">
                <a:solidFill>
                  <a:schemeClr val="tx1"/>
                </a:solidFill>
                <a:latin typeface="Arial" panose="020B0604020202020204" pitchFamily="34" charset="0"/>
                <a:cs typeface="Arial" panose="020B0604020202020204" pitchFamily="34" charset="0"/>
              </a:defRPr>
            </a:lvl1pPr>
          </a:lstStyle>
          <a:p>
            <a:pPr lvl="0"/>
            <a:r>
              <a:rPr lang="es-MX" err="1"/>
              <a:t>Title</a:t>
            </a:r>
            <a:r>
              <a:rPr lang="es-MX"/>
              <a:t> / Tag</a:t>
            </a:r>
          </a:p>
        </p:txBody>
      </p:sp>
      <p:sp>
        <p:nvSpPr>
          <p:cNvPr id="24" name="Marcador de texto 23">
            <a:extLst>
              <a:ext uri="{FF2B5EF4-FFF2-40B4-BE49-F238E27FC236}">
                <a16:creationId xmlns:a16="http://schemas.microsoft.com/office/drawing/2014/main" id="{18E83024-DB76-40CE-B7E4-FCC167CCA3EE}"/>
              </a:ext>
            </a:extLst>
          </p:cNvPr>
          <p:cNvSpPr>
            <a:spLocks noGrp="1"/>
          </p:cNvSpPr>
          <p:nvPr>
            <p:ph type="body" sz="quarter" idx="24" hasCustomPrompt="1"/>
          </p:nvPr>
        </p:nvSpPr>
        <p:spPr>
          <a:xfrm>
            <a:off x="2292354" y="374650"/>
            <a:ext cx="7226296" cy="1230313"/>
          </a:xfrm>
        </p:spPr>
        <p:txBody>
          <a:bodyPr/>
          <a:lstStyle>
            <a:lvl1pPr>
              <a:defRPr sz="7000">
                <a:latin typeface="Arial" panose="020B0604020202020204" pitchFamily="34" charset="0"/>
                <a:cs typeface="Arial" panose="020B0604020202020204" pitchFamily="34" charset="0"/>
              </a:defRPr>
            </a:lvl1pPr>
            <a:lvl2pPr>
              <a:defRPr sz="70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s-MX" err="1"/>
              <a:t>Name</a:t>
            </a:r>
            <a:endParaRPr lang="es-MX"/>
          </a:p>
        </p:txBody>
      </p:sp>
      <p:sp>
        <p:nvSpPr>
          <p:cNvPr id="25" name="Text Placeholder 5">
            <a:extLst>
              <a:ext uri="{FF2B5EF4-FFF2-40B4-BE49-F238E27FC236}">
                <a16:creationId xmlns:a16="http://schemas.microsoft.com/office/drawing/2014/main" id="{9D8B11FE-65D7-448C-9692-7A7842AD3BD9}"/>
              </a:ext>
            </a:extLst>
          </p:cNvPr>
          <p:cNvSpPr>
            <a:spLocks noGrp="1"/>
          </p:cNvSpPr>
          <p:nvPr>
            <p:ph type="body" sz="quarter" idx="25" hasCustomPrompt="1"/>
          </p:nvPr>
        </p:nvSpPr>
        <p:spPr>
          <a:xfrm>
            <a:off x="428521" y="2991325"/>
            <a:ext cx="9013924" cy="5320759"/>
          </a:xfrm>
        </p:spPr>
        <p:txBody>
          <a:bodyPr/>
          <a:lstStyle>
            <a:lvl1pPr>
              <a:lnSpc>
                <a:spcPct val="100000"/>
              </a:lnSpc>
              <a:spcBef>
                <a:spcPts val="800"/>
              </a:spcBef>
              <a:spcAft>
                <a:spcPts val="800"/>
              </a:spcAft>
              <a:defRPr sz="28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2800">
                <a:latin typeface="Arial" panose="020B0604020202020204" pitchFamily="34" charset="0"/>
                <a:cs typeface="Arial" panose="020B0604020202020204" pitchFamily="34" charset="0"/>
              </a:defRPr>
            </a:lvl2pPr>
            <a:lvl3pPr marL="342900" indent="-342900">
              <a:spcAft>
                <a:spcPts val="800"/>
              </a:spcAft>
              <a:buFont typeface="Arial"/>
              <a:buChar char="•"/>
              <a:defRPr sz="1800">
                <a:latin typeface="Arial" panose="020B0604020202020204" pitchFamily="34" charset="0"/>
                <a:cs typeface="Arial" panose="020B0604020202020204" pitchFamily="34" charset="0"/>
              </a:defRPr>
            </a:lvl3pPr>
            <a:lvl4pPr marL="1165860" indent="-342900">
              <a:spcAft>
                <a:spcPts val="800"/>
              </a:spcAft>
              <a:buFont typeface="Lucida Grande"/>
              <a:buChar char="●"/>
              <a:defRPr sz="18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a:t>
            </a:r>
            <a:r>
              <a:rPr lang="en-US" err="1"/>
              <a:t>lel</a:t>
            </a:r>
            <a:endParaRPr lang="en-US"/>
          </a:p>
          <a:p>
            <a:pPr lvl="3"/>
            <a:r>
              <a:rPr lang="en-US"/>
              <a:t>Fourth level</a:t>
            </a:r>
          </a:p>
        </p:txBody>
      </p:sp>
      <p:sp>
        <p:nvSpPr>
          <p:cNvPr id="26" name="Text Placeholder 5">
            <a:extLst>
              <a:ext uri="{FF2B5EF4-FFF2-40B4-BE49-F238E27FC236}">
                <a16:creationId xmlns:a16="http://schemas.microsoft.com/office/drawing/2014/main" id="{F5DCD499-75C9-4C26-8C33-A7FAE2E89B6B}"/>
              </a:ext>
            </a:extLst>
          </p:cNvPr>
          <p:cNvSpPr>
            <a:spLocks noGrp="1"/>
          </p:cNvSpPr>
          <p:nvPr>
            <p:ph type="body" sz="quarter" idx="26" hasCustomPrompt="1"/>
          </p:nvPr>
        </p:nvSpPr>
        <p:spPr>
          <a:xfrm>
            <a:off x="453665" y="8838092"/>
            <a:ext cx="4335637" cy="1016752"/>
          </a:xfrm>
        </p:spPr>
        <p:txBody>
          <a:bodyPr/>
          <a:lstStyle>
            <a:lvl1pPr>
              <a:lnSpc>
                <a:spcPct val="100000"/>
              </a:lnSpc>
              <a:spcBef>
                <a:spcPts val="800"/>
              </a:spcBef>
              <a:spcAft>
                <a:spcPts val="800"/>
              </a:spcAft>
              <a:defRPr sz="20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500">
                <a:latin typeface="Arial" panose="020B0604020202020204" pitchFamily="34" charset="0"/>
                <a:cs typeface="Arial" panose="020B0604020202020204" pitchFamily="34" charset="0"/>
              </a:defRPr>
            </a:lvl2pPr>
            <a:lvl3pPr marL="342900" indent="-342900">
              <a:spcAft>
                <a:spcPts val="800"/>
              </a:spcAft>
              <a:buFont typeface="Arial"/>
              <a:buChar char="•"/>
              <a:defRPr sz="2400">
                <a:latin typeface="Arial" panose="020B0604020202020204" pitchFamily="34" charset="0"/>
                <a:cs typeface="Arial" panose="020B0604020202020204" pitchFamily="34" charset="0"/>
              </a:defRPr>
            </a:lvl3pPr>
            <a:lvl4pPr marL="1165860" indent="-342900">
              <a:spcAft>
                <a:spcPts val="800"/>
              </a:spcAft>
              <a:buFont typeface="Lucida Grande"/>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Phone and email</a:t>
            </a:r>
          </a:p>
        </p:txBody>
      </p:sp>
      <p:sp>
        <p:nvSpPr>
          <p:cNvPr id="27" name="Text Placeholder 5">
            <a:extLst>
              <a:ext uri="{FF2B5EF4-FFF2-40B4-BE49-F238E27FC236}">
                <a16:creationId xmlns:a16="http://schemas.microsoft.com/office/drawing/2014/main" id="{B6D3D3D5-3464-4979-B0DE-5768C856199A}"/>
              </a:ext>
            </a:extLst>
          </p:cNvPr>
          <p:cNvSpPr>
            <a:spLocks noGrp="1"/>
          </p:cNvSpPr>
          <p:nvPr>
            <p:ph type="body" sz="quarter" idx="27" hasCustomPrompt="1"/>
          </p:nvPr>
        </p:nvSpPr>
        <p:spPr>
          <a:xfrm>
            <a:off x="5095513" y="8838092"/>
            <a:ext cx="4335637" cy="1016752"/>
          </a:xfrm>
        </p:spPr>
        <p:txBody>
          <a:bodyPr/>
          <a:lstStyle>
            <a:lvl1pPr>
              <a:lnSpc>
                <a:spcPct val="100000"/>
              </a:lnSpc>
              <a:spcBef>
                <a:spcPts val="800"/>
              </a:spcBef>
              <a:spcAft>
                <a:spcPts val="800"/>
              </a:spcAft>
              <a:defRPr sz="20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500">
                <a:latin typeface="Arial" panose="020B0604020202020204" pitchFamily="34" charset="0"/>
                <a:cs typeface="Arial" panose="020B0604020202020204" pitchFamily="34" charset="0"/>
              </a:defRPr>
            </a:lvl2pPr>
            <a:lvl3pPr marL="342900" indent="-342900">
              <a:spcAft>
                <a:spcPts val="800"/>
              </a:spcAft>
              <a:buFont typeface="Arial"/>
              <a:buChar char="•"/>
              <a:defRPr sz="2400">
                <a:latin typeface="Arial" panose="020B0604020202020204" pitchFamily="34" charset="0"/>
                <a:cs typeface="Arial" panose="020B0604020202020204" pitchFamily="34" charset="0"/>
              </a:defRPr>
            </a:lvl3pPr>
            <a:lvl4pPr marL="1165860" indent="-342900">
              <a:spcAft>
                <a:spcPts val="800"/>
              </a:spcAft>
              <a:buFont typeface="Lucida Grande"/>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Social media, physical address</a:t>
            </a:r>
          </a:p>
        </p:txBody>
      </p:sp>
      <p:sp>
        <p:nvSpPr>
          <p:cNvPr id="19" name="Picture Placeholder 2">
            <a:extLst>
              <a:ext uri="{FF2B5EF4-FFF2-40B4-BE49-F238E27FC236}">
                <a16:creationId xmlns:a16="http://schemas.microsoft.com/office/drawing/2014/main" id="{E6420EEF-1F76-4033-AB3D-90DDA3B95855}"/>
              </a:ext>
            </a:extLst>
          </p:cNvPr>
          <p:cNvSpPr>
            <a:spLocks noGrp="1"/>
          </p:cNvSpPr>
          <p:nvPr>
            <p:ph type="pic" sz="quarter" idx="19" hasCustomPrompt="1"/>
          </p:nvPr>
        </p:nvSpPr>
        <p:spPr>
          <a:xfrm>
            <a:off x="453665" y="607671"/>
            <a:ext cx="1594570" cy="1594570"/>
          </a:xfrm>
          <a:prstGeom prst="flowChartConnector">
            <a:avLst/>
          </a:prstGeom>
          <a:solidFill>
            <a:schemeClr val="tx2"/>
          </a:solidFill>
        </p:spPr>
        <p:txBody>
          <a:bodyPr>
            <a:normAutofit/>
          </a:bodyPr>
          <a:lstStyle>
            <a:lvl1pPr>
              <a:defRPr sz="1400">
                <a:latin typeface="Arial" panose="020B0604020202020204" pitchFamily="34" charset="0"/>
                <a:cs typeface="Arial" panose="020B0604020202020204" pitchFamily="34" charset="0"/>
              </a:defRPr>
            </a:lvl1pPr>
          </a:lstStyle>
          <a:p>
            <a:pPr lvl="0"/>
            <a:r>
              <a:rPr lang="en-US" noProof="0"/>
              <a:t>Insert headshot of picture of the person</a:t>
            </a:r>
          </a:p>
        </p:txBody>
      </p:sp>
      <p:sp>
        <p:nvSpPr>
          <p:cNvPr id="29" name="Marcador de texto 22">
            <a:extLst>
              <a:ext uri="{FF2B5EF4-FFF2-40B4-BE49-F238E27FC236}">
                <a16:creationId xmlns:a16="http://schemas.microsoft.com/office/drawing/2014/main" id="{E574AA54-0C2A-4469-BBA8-85F6DBA63FBD}"/>
              </a:ext>
            </a:extLst>
          </p:cNvPr>
          <p:cNvSpPr>
            <a:spLocks noGrp="1"/>
          </p:cNvSpPr>
          <p:nvPr>
            <p:ph type="body" sz="quarter" idx="28" hasCustomPrompt="1"/>
          </p:nvPr>
        </p:nvSpPr>
        <p:spPr>
          <a:xfrm>
            <a:off x="12403321" y="1605703"/>
            <a:ext cx="7226296" cy="772833"/>
          </a:xfrm>
        </p:spPr>
        <p:txBody>
          <a:bodyPr/>
          <a:lstStyle>
            <a:lvl1pPr marL="0" marR="0" indent="0" algn="l" defTabSz="914400" rtl="0" eaLnBrk="1" fontAlgn="base" latinLnBrk="0" hangingPunct="1">
              <a:lnSpc>
                <a:spcPct val="100000"/>
              </a:lnSpc>
              <a:spcBef>
                <a:spcPct val="20000"/>
              </a:spcBef>
              <a:spcAft>
                <a:spcPct val="0"/>
              </a:spcAft>
              <a:buClrTx/>
              <a:buSzTx/>
              <a:buFontTx/>
              <a:buNone/>
              <a:tabLst/>
              <a:defRPr sz="4000">
                <a:solidFill>
                  <a:schemeClr val="tx1"/>
                </a:solidFill>
                <a:latin typeface="Arial" panose="020B0604020202020204" pitchFamily="34" charset="0"/>
                <a:cs typeface="Arial" panose="020B0604020202020204" pitchFamily="34" charset="0"/>
              </a:defRPr>
            </a:lvl1pPr>
          </a:lstStyle>
          <a:p>
            <a:pPr lvl="0"/>
            <a:r>
              <a:rPr lang="es-MX" err="1"/>
              <a:t>Title</a:t>
            </a:r>
            <a:r>
              <a:rPr lang="es-MX"/>
              <a:t> / Tag</a:t>
            </a:r>
          </a:p>
        </p:txBody>
      </p:sp>
      <p:sp>
        <p:nvSpPr>
          <p:cNvPr id="30" name="Marcador de texto 23">
            <a:extLst>
              <a:ext uri="{FF2B5EF4-FFF2-40B4-BE49-F238E27FC236}">
                <a16:creationId xmlns:a16="http://schemas.microsoft.com/office/drawing/2014/main" id="{27686060-F627-4419-9A31-DDC2C37F970D}"/>
              </a:ext>
            </a:extLst>
          </p:cNvPr>
          <p:cNvSpPr>
            <a:spLocks noGrp="1"/>
          </p:cNvSpPr>
          <p:nvPr>
            <p:ph type="body" sz="quarter" idx="29" hasCustomPrompt="1"/>
          </p:nvPr>
        </p:nvSpPr>
        <p:spPr>
          <a:xfrm>
            <a:off x="12403321" y="374650"/>
            <a:ext cx="7226296" cy="1230313"/>
          </a:xfrm>
        </p:spPr>
        <p:txBody>
          <a:bodyPr/>
          <a:lstStyle>
            <a:lvl1pPr>
              <a:defRPr sz="7000">
                <a:latin typeface="Arial" panose="020B0604020202020204" pitchFamily="34" charset="0"/>
                <a:cs typeface="Arial" panose="020B0604020202020204" pitchFamily="34" charset="0"/>
              </a:defRPr>
            </a:lvl1pPr>
            <a:lvl2pPr>
              <a:defRPr sz="70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s-MX" err="1"/>
              <a:t>Name</a:t>
            </a:r>
            <a:endParaRPr lang="es-MX"/>
          </a:p>
        </p:txBody>
      </p:sp>
      <p:sp>
        <p:nvSpPr>
          <p:cNvPr id="31" name="Picture Placeholder 2">
            <a:extLst>
              <a:ext uri="{FF2B5EF4-FFF2-40B4-BE49-F238E27FC236}">
                <a16:creationId xmlns:a16="http://schemas.microsoft.com/office/drawing/2014/main" id="{855EF96D-97B7-4F0A-AE8B-30A7987D4EA2}"/>
              </a:ext>
            </a:extLst>
          </p:cNvPr>
          <p:cNvSpPr>
            <a:spLocks noGrp="1"/>
          </p:cNvSpPr>
          <p:nvPr>
            <p:ph type="pic" sz="quarter" idx="30" hasCustomPrompt="1"/>
          </p:nvPr>
        </p:nvSpPr>
        <p:spPr>
          <a:xfrm>
            <a:off x="10564632" y="607671"/>
            <a:ext cx="1594570" cy="1594570"/>
          </a:xfrm>
          <a:prstGeom prst="flowChartConnector">
            <a:avLst/>
          </a:prstGeom>
          <a:solidFill>
            <a:schemeClr val="tx2"/>
          </a:solidFill>
        </p:spPr>
        <p:txBody>
          <a:bodyPr>
            <a:normAutofit/>
          </a:bodyPr>
          <a:lstStyle>
            <a:lvl1pPr>
              <a:defRPr sz="1400">
                <a:latin typeface="Arial" panose="020B0604020202020204" pitchFamily="34" charset="0"/>
                <a:cs typeface="Arial" panose="020B0604020202020204" pitchFamily="34" charset="0"/>
              </a:defRPr>
            </a:lvl1pPr>
          </a:lstStyle>
          <a:p>
            <a:pPr lvl="0"/>
            <a:r>
              <a:rPr lang="en-US" noProof="0"/>
              <a:t>Insert headshot of picture of the person</a:t>
            </a:r>
          </a:p>
        </p:txBody>
      </p:sp>
    </p:spTree>
    <p:extLst>
      <p:ext uri="{BB962C8B-B14F-4D97-AF65-F5344CB8AC3E}">
        <p14:creationId xmlns:p14="http://schemas.microsoft.com/office/powerpoint/2010/main" val="26150968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AES Internal 8 [2 Column]">
    <p:spTree>
      <p:nvGrpSpPr>
        <p:cNvPr id="1" name=""/>
        <p:cNvGrpSpPr/>
        <p:nvPr/>
      </p:nvGrpSpPr>
      <p:grpSpPr>
        <a:xfrm>
          <a:off x="0" y="0"/>
          <a:ext cx="0" cy="0"/>
          <a:chOff x="0" y="0"/>
          <a:chExt cx="0" cy="0"/>
        </a:xfrm>
      </p:grpSpPr>
      <p:sp>
        <p:nvSpPr>
          <p:cNvPr id="38" name="object 2">
            <a:extLst>
              <a:ext uri="{FF2B5EF4-FFF2-40B4-BE49-F238E27FC236}">
                <a16:creationId xmlns:a16="http://schemas.microsoft.com/office/drawing/2014/main" id="{791688A6-CF45-7449-9CB2-A24896AFBAC5}"/>
              </a:ext>
            </a:extLst>
          </p:cNvPr>
          <p:cNvSpPr/>
          <p:nvPr/>
        </p:nvSpPr>
        <p:spPr>
          <a:xfrm>
            <a:off x="8612302" y="0"/>
            <a:ext cx="11489690" cy="11308715"/>
          </a:xfrm>
          <a:custGeom>
            <a:avLst/>
            <a:gdLst/>
            <a:ahLst/>
            <a:cxnLst/>
            <a:rect l="l" t="t" r="r" b="b"/>
            <a:pathLst>
              <a:path w="11489690" h="11308715">
                <a:moveTo>
                  <a:pt x="0" y="11308556"/>
                </a:moveTo>
                <a:lnTo>
                  <a:pt x="11489178" y="11308556"/>
                </a:lnTo>
                <a:lnTo>
                  <a:pt x="11489178" y="0"/>
                </a:lnTo>
                <a:lnTo>
                  <a:pt x="0" y="0"/>
                </a:lnTo>
                <a:lnTo>
                  <a:pt x="0" y="11308556"/>
                </a:lnTo>
                <a:close/>
              </a:path>
            </a:pathLst>
          </a:custGeom>
          <a:solidFill>
            <a:srgbClr val="F5F5F5"/>
          </a:solidFill>
        </p:spPr>
        <p:txBody>
          <a:bodyPr wrap="square" lIns="0" tIns="0" rIns="0" bIns="0" rtlCol="0"/>
          <a:lstStyle/>
          <a:p>
            <a:endParaRPr/>
          </a:p>
        </p:txBody>
      </p:sp>
      <p:sp>
        <p:nvSpPr>
          <p:cNvPr id="7" name="Text Placeholder 6"/>
          <p:cNvSpPr>
            <a:spLocks noGrp="1"/>
          </p:cNvSpPr>
          <p:nvPr>
            <p:ph type="body" sz="quarter" idx="11" hasCustomPrompt="1"/>
          </p:nvPr>
        </p:nvSpPr>
        <p:spPr>
          <a:xfrm>
            <a:off x="612775" y="502920"/>
            <a:ext cx="6086475" cy="507831"/>
          </a:xfrm>
        </p:spPr>
        <p:txBody>
          <a:bodyPr>
            <a:noAutofit/>
          </a:bodyPr>
          <a:lstStyle>
            <a:lvl1pPr marL="0">
              <a:spcBef>
                <a:spcPts val="0"/>
              </a:spcBef>
              <a:defRPr sz="3500" kern="1200" spc="-10" baseline="0">
                <a:latin typeface="Arial" charset="0"/>
                <a:ea typeface="Arial" charset="0"/>
                <a:cs typeface="Arial" charset="0"/>
              </a:defRPr>
            </a:lvl1pPr>
          </a:lstStyle>
          <a:p>
            <a:pPr lvl="0"/>
            <a:r>
              <a:rPr lang="en-US"/>
              <a:t>Title</a:t>
            </a:r>
          </a:p>
        </p:txBody>
      </p:sp>
      <p:pic>
        <p:nvPicPr>
          <p:cNvPr id="15" name="Picture 14" descr="A picture containing wheel&#10;&#10;Description automatically generated">
            <a:extLst>
              <a:ext uri="{FF2B5EF4-FFF2-40B4-BE49-F238E27FC236}">
                <a16:creationId xmlns:a16="http://schemas.microsoft.com/office/drawing/2014/main" id="{7525D4D8-0C2C-4740-92DB-9F85C07F0DC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653760" y="10360152"/>
            <a:ext cx="841248" cy="328121"/>
          </a:xfrm>
          <a:prstGeom prst="rect">
            <a:avLst/>
          </a:prstGeom>
        </p:spPr>
      </p:pic>
      <p:sp>
        <p:nvSpPr>
          <p:cNvPr id="9" name="Text Placeholder 3">
            <a:extLst>
              <a:ext uri="{FF2B5EF4-FFF2-40B4-BE49-F238E27FC236}">
                <a16:creationId xmlns:a16="http://schemas.microsoft.com/office/drawing/2014/main" id="{EB4CF491-4EFB-084D-A61D-19BB5F745BCF}"/>
              </a:ext>
            </a:extLst>
          </p:cNvPr>
          <p:cNvSpPr>
            <a:spLocks noGrp="1"/>
          </p:cNvSpPr>
          <p:nvPr>
            <p:ph type="body" sz="quarter" idx="16"/>
          </p:nvPr>
        </p:nvSpPr>
        <p:spPr>
          <a:xfrm>
            <a:off x="609092" y="1609344"/>
            <a:ext cx="7690358" cy="8716836"/>
          </a:xfrm>
        </p:spPr>
        <p:txBody>
          <a:bodyPr>
            <a:normAutofit/>
          </a:bodyPr>
          <a:lstStyle>
            <a:lvl1pPr marL="0" indent="0">
              <a:lnSpc>
                <a:spcPts val="6600"/>
              </a:lnSpc>
              <a:spcBef>
                <a:spcPts val="0"/>
              </a:spcBef>
              <a:spcAft>
                <a:spcPts val="800"/>
              </a:spcAft>
              <a:buFont typeface="System Font Regular"/>
              <a:buNone/>
              <a:defRPr sz="7000" kern="1200" spc="-10" baseline="0">
                <a:latin typeface="Arial" panose="020B0604020202020204" pitchFamily="34" charset="0"/>
                <a:cs typeface="Arial" panose="020B0604020202020204" pitchFamily="34" charset="0"/>
              </a:defRPr>
            </a:lvl1pPr>
            <a:lvl2pPr marL="731520" indent="-731520">
              <a:lnSpc>
                <a:spcPct val="100000"/>
              </a:lnSpc>
              <a:spcBef>
                <a:spcPts val="0"/>
              </a:spcBef>
              <a:spcAft>
                <a:spcPts val="800"/>
              </a:spcAft>
              <a:buFont typeface="System Font Regular"/>
              <a:buChar char="→"/>
              <a:defRPr sz="3500" kern="1200" spc="-10" baseline="0">
                <a:latin typeface="Arial" panose="020B0604020202020204" pitchFamily="34" charset="0"/>
                <a:cs typeface="Arial" panose="020B0604020202020204" pitchFamily="34" charset="0"/>
              </a:defRPr>
            </a:lvl2pPr>
            <a:lvl3pPr marL="731520" indent="-731520">
              <a:spcBef>
                <a:spcPts val="800"/>
              </a:spcBef>
              <a:spcAft>
                <a:spcPts val="800"/>
              </a:spcAft>
              <a:buFont typeface="System Font Regular"/>
              <a:buChar char="→"/>
              <a:defRPr sz="16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10" name="Text Placeholder 3">
            <a:extLst>
              <a:ext uri="{FF2B5EF4-FFF2-40B4-BE49-F238E27FC236}">
                <a16:creationId xmlns:a16="http://schemas.microsoft.com/office/drawing/2014/main" id="{183CE846-9DEF-F54D-B67D-F1527206089C}"/>
              </a:ext>
            </a:extLst>
          </p:cNvPr>
          <p:cNvSpPr>
            <a:spLocks noGrp="1"/>
          </p:cNvSpPr>
          <p:nvPr>
            <p:ph type="body" sz="quarter" idx="17"/>
          </p:nvPr>
        </p:nvSpPr>
        <p:spPr>
          <a:xfrm>
            <a:off x="10212502" y="1609344"/>
            <a:ext cx="7688147" cy="8739314"/>
          </a:xfrm>
        </p:spPr>
        <p:txBody>
          <a:bodyPr>
            <a:normAutofit/>
          </a:bodyPr>
          <a:lstStyle>
            <a:lvl1pPr marL="0" indent="0">
              <a:lnSpc>
                <a:spcPct val="100000"/>
              </a:lnSpc>
              <a:spcBef>
                <a:spcPts val="0"/>
              </a:spcBef>
              <a:spcAft>
                <a:spcPts val="800"/>
              </a:spcAft>
              <a:buFont typeface="System Font Regular"/>
              <a:buNone/>
              <a:defRPr sz="3500" kern="1200" spc="-10" baseline="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500" kern="1200" spc="-10" baseline="0">
                <a:latin typeface="Arial" panose="020B0604020202020204" pitchFamily="34" charset="0"/>
                <a:cs typeface="Arial" panose="020B0604020202020204" pitchFamily="34" charset="0"/>
              </a:defRPr>
            </a:lvl2pPr>
            <a:lvl3pPr marL="731520" indent="-731520">
              <a:spcBef>
                <a:spcPts val="800"/>
              </a:spcBef>
              <a:spcAft>
                <a:spcPts val="800"/>
              </a:spcAft>
              <a:buFont typeface="System Font Regular"/>
              <a:buChar char="→"/>
              <a:defRPr sz="16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12" name="Holder 6">
            <a:extLst>
              <a:ext uri="{FF2B5EF4-FFF2-40B4-BE49-F238E27FC236}">
                <a16:creationId xmlns:a16="http://schemas.microsoft.com/office/drawing/2014/main" id="{5568332A-3C71-D54E-B118-FE100A550DC1}"/>
              </a:ext>
            </a:extLst>
          </p:cNvPr>
          <p:cNvSpPr>
            <a:spLocks noGrp="1"/>
          </p:cNvSpPr>
          <p:nvPr>
            <p:ph type="sldNum" sz="quarter" idx="7"/>
          </p:nvPr>
        </p:nvSpPr>
        <p:spPr>
          <a:xfrm>
            <a:off x="603250" y="10432286"/>
            <a:ext cx="1295400" cy="215444"/>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13" name="Text Placeholder 3">
            <a:extLst>
              <a:ext uri="{FF2B5EF4-FFF2-40B4-BE49-F238E27FC236}">
                <a16:creationId xmlns:a16="http://schemas.microsoft.com/office/drawing/2014/main" id="{26FB4913-1BE1-2E46-929D-DB8BDFE78D3A}"/>
              </a:ext>
            </a:extLst>
          </p:cNvPr>
          <p:cNvSpPr>
            <a:spLocks noGrp="1"/>
          </p:cNvSpPr>
          <p:nvPr>
            <p:ph type="body" sz="quarter" idx="18" hasCustomPrompt="1"/>
          </p:nvPr>
        </p:nvSpPr>
        <p:spPr>
          <a:xfrm>
            <a:off x="2216150" y="10340975"/>
            <a:ext cx="4495800"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530293523"/>
      </p:ext>
    </p:extLst>
  </p:cSld>
  <p:clrMapOvr>
    <a:masterClrMapping/>
  </p:clrMapOvr>
  <mc:AlternateContent xmlns:mc="http://schemas.openxmlformats.org/markup-compatibility/2006" xmlns:p14="http://schemas.microsoft.com/office/powerpoint/2010/main">
    <mc:Choice Requires="p14">
      <p:transition p14:dur="0" advClick="0" advTm="100">
        <p:wipe/>
      </p:transition>
    </mc:Choice>
    <mc:Fallback xmlns="">
      <p:transition advClick="0" advTm="100">
        <p:wipe/>
      </p:transition>
    </mc:Fallback>
  </mc:AlternateContent>
  <p:extLst>
    <p:ext uri="{DCECCB84-F9BA-43D5-87BE-67443E8EF086}">
      <p15:sldGuideLst xmlns:p15="http://schemas.microsoft.com/office/powerpoint/2012/main">
        <p15:guide id="1" orient="horz" pos="643">
          <p15:clr>
            <a:srgbClr val="FBAE40"/>
          </p15:clr>
        </p15:guide>
        <p15:guide id="4" orient="horz" pos="6519">
          <p15:clr>
            <a:srgbClr val="FBAE40"/>
          </p15:clr>
        </p15:guide>
        <p15:guide id="14" orient="horz" pos="102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 AES Cover">
    <p:spTree>
      <p:nvGrpSpPr>
        <p:cNvPr id="1" name=""/>
        <p:cNvGrpSpPr/>
        <p:nvPr/>
      </p:nvGrpSpPr>
      <p:grpSpPr>
        <a:xfrm>
          <a:off x="0" y="0"/>
          <a:ext cx="0" cy="0"/>
          <a:chOff x="0" y="0"/>
          <a:chExt cx="0" cy="0"/>
        </a:xfrm>
      </p:grpSpPr>
      <p:pic>
        <p:nvPicPr>
          <p:cNvPr id="6" name="Picture 3" descr="A picture containing wheel&#10;&#10;Description automatically generated">
            <a:extLst>
              <a:ext uri="{FF2B5EF4-FFF2-40B4-BE49-F238E27FC236}">
                <a16:creationId xmlns:a16="http://schemas.microsoft.com/office/drawing/2014/main" id="{151DDE8B-F12F-544F-8202-8EDBDDE302A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98950" y="9702801"/>
            <a:ext cx="255111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older 6">
            <a:extLst>
              <a:ext uri="{FF2B5EF4-FFF2-40B4-BE49-F238E27FC236}">
                <a16:creationId xmlns:a16="http://schemas.microsoft.com/office/drawing/2014/main" id="{98BDC379-FB56-1B4C-85A1-49CC46E89D3D}"/>
              </a:ext>
            </a:extLst>
          </p:cNvPr>
          <p:cNvSpPr txBox="1">
            <a:spLocks/>
          </p:cNvSpPr>
          <p:nvPr/>
        </p:nvSpPr>
        <p:spPr>
          <a:xfrm>
            <a:off x="19216688" y="630238"/>
            <a:ext cx="284162" cy="153760"/>
          </a:xfrm>
          <a:prstGeom prst="rect">
            <a:avLst/>
          </a:prstGeom>
        </p:spPr>
        <p:txBody>
          <a:bodyPr lIns="0" tIns="0" rIns="0" bIns="0">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r" eaLnBrk="1" hangingPunct="1"/>
            <a:fld id="{5332337B-3414-F340-8A76-EB308A9C5B6C}" type="slidenum">
              <a:rPr lang="en-US" altLang="en-US" sz="999" b="1">
                <a:latin typeface="Arial" panose="020B0604020202020204" pitchFamily="34" charset="0"/>
                <a:cs typeface="Arial" panose="020B0604020202020204" pitchFamily="34" charset="0"/>
              </a:rPr>
              <a:pPr algn="r" eaLnBrk="1" hangingPunct="1"/>
              <a:t>‹#›</a:t>
            </a:fld>
            <a:endParaRPr lang="en-US" altLang="en-US" sz="999" b="1">
              <a:latin typeface="Arial" panose="020B0604020202020204" pitchFamily="34" charset="0"/>
              <a:cs typeface="Arial" panose="020B0604020202020204" pitchFamily="34" charset="0"/>
            </a:endParaRPr>
          </a:p>
        </p:txBody>
      </p:sp>
      <p:sp>
        <p:nvSpPr>
          <p:cNvPr id="9" name="Text Placeholder 3"/>
          <p:cNvSpPr>
            <a:spLocks noGrp="1"/>
          </p:cNvSpPr>
          <p:nvPr>
            <p:ph type="body" sz="quarter" idx="14"/>
          </p:nvPr>
        </p:nvSpPr>
        <p:spPr>
          <a:xfrm>
            <a:off x="11812825" y="5216667"/>
            <a:ext cx="7688026" cy="4095609"/>
          </a:xfrm>
        </p:spPr>
        <p:txBody>
          <a:bodyPr>
            <a:normAutofit/>
          </a:bodyPr>
          <a:lstStyle>
            <a:lvl1pPr>
              <a:spcBef>
                <a:spcPts val="0"/>
              </a:spcBef>
              <a:spcAft>
                <a:spcPts val="800"/>
              </a:spcAft>
              <a:defRPr sz="3600">
                <a:latin typeface="Arial" panose="020B0604020202020204" pitchFamily="34" charset="0"/>
                <a:cs typeface="Arial" panose="020B0604020202020204" pitchFamily="34" charset="0"/>
              </a:defRPr>
            </a:lvl1pPr>
            <a:lvl2pPr marL="457179" indent="-457179">
              <a:spcBef>
                <a:spcPts val="0"/>
              </a:spcBef>
              <a:spcAft>
                <a:spcPts val="800"/>
              </a:spcAft>
              <a:buFont typeface="System Font Regular"/>
              <a:buChar char="→"/>
              <a:defRPr sz="3600">
                <a:latin typeface="Arial" panose="020B0604020202020204" pitchFamily="34" charset="0"/>
                <a:cs typeface="Arial" panose="020B0604020202020204" pitchFamily="34" charset="0"/>
              </a:defRPr>
            </a:lvl2pPr>
            <a:lvl3pPr marL="1005793" indent="-457179">
              <a:spcAft>
                <a:spcPts val="800"/>
              </a:spcAft>
              <a:buFont typeface="Arial"/>
              <a:buChar char="•"/>
              <a:defRPr sz="3600">
                <a:solidFill>
                  <a:schemeClr val="tx1"/>
                </a:solidFill>
                <a:latin typeface="Arial" panose="020B0604020202020204" pitchFamily="34" charset="0"/>
                <a:cs typeface="Arial" panose="020B0604020202020204" pitchFamily="34" charset="0"/>
              </a:defRPr>
            </a:lvl3pPr>
            <a:lvl4pPr>
              <a:defRPr sz="1651">
                <a:latin typeface="Arial" panose="020B0604020202020204" pitchFamily="34" charset="0"/>
                <a:cs typeface="Arial" panose="020B0604020202020204" pitchFamily="34" charset="0"/>
              </a:defRPr>
            </a:lvl4pPr>
            <a:lvl5pPr>
              <a:defRPr sz="16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 name="Holder 2"/>
          <p:cNvSpPr>
            <a:spLocks noGrp="1"/>
          </p:cNvSpPr>
          <p:nvPr>
            <p:ph type="ctrTitle"/>
          </p:nvPr>
        </p:nvSpPr>
        <p:spPr>
          <a:xfrm>
            <a:off x="11812825" y="2779777"/>
            <a:ext cx="7688026" cy="2103140"/>
          </a:xfrm>
          <a:prstGeom prst="rect">
            <a:avLst/>
          </a:prstGeom>
        </p:spPr>
        <p:txBody>
          <a:bodyPr wrap="square">
            <a:spAutoFit/>
          </a:bodyPr>
          <a:lstStyle>
            <a:lvl1pPr marL="0" marR="5081" algn="l">
              <a:lnSpc>
                <a:spcPts val="8240"/>
              </a:lnSpc>
              <a:spcBef>
                <a:spcPts val="0"/>
              </a:spcBef>
              <a:defRPr sz="7200" b="0" i="0" kern="1200" spc="-10" baseline="0">
                <a:solidFill>
                  <a:srgbClr val="010202"/>
                </a:solidFill>
                <a:latin typeface="Arial"/>
                <a:cs typeface="Arial"/>
              </a:defRPr>
            </a:lvl1pPr>
          </a:lstStyle>
          <a:p>
            <a:r>
              <a:rPr lang="en-US"/>
              <a:t>Click to edit Master title style</a:t>
            </a:r>
          </a:p>
        </p:txBody>
      </p:sp>
      <p:sp>
        <p:nvSpPr>
          <p:cNvPr id="4" name="Picture Placeholder 3"/>
          <p:cNvSpPr>
            <a:spLocks noGrp="1"/>
          </p:cNvSpPr>
          <p:nvPr>
            <p:ph type="pic" sz="quarter" idx="12"/>
          </p:nvPr>
        </p:nvSpPr>
        <p:spPr>
          <a:xfrm>
            <a:off x="0" y="612648"/>
            <a:ext cx="10204450" cy="10045828"/>
          </a:xfrm>
        </p:spPr>
        <p:txBody>
          <a:bodyPr>
            <a:normAutofit/>
          </a:bodyPr>
          <a:lstStyle/>
          <a:p>
            <a:pPr lvl="0"/>
            <a:r>
              <a:rPr lang="en-US" noProof="0"/>
              <a:t>Click icon to add picture</a:t>
            </a:r>
          </a:p>
        </p:txBody>
      </p:sp>
      <p:sp>
        <p:nvSpPr>
          <p:cNvPr id="5" name="Picture Placeholder 4"/>
          <p:cNvSpPr>
            <a:spLocks noGrp="1"/>
          </p:cNvSpPr>
          <p:nvPr>
            <p:ph type="pic" sz="quarter" idx="15"/>
          </p:nvPr>
        </p:nvSpPr>
        <p:spPr>
          <a:xfrm>
            <a:off x="11804650" y="1258888"/>
            <a:ext cx="1219200" cy="1219200"/>
          </a:xfrm>
        </p:spPr>
        <p:txBody>
          <a:bodyPr>
            <a:normAutofit/>
          </a:bodyPr>
          <a:lstStyle/>
          <a:p>
            <a:pPr lvl="0"/>
            <a:r>
              <a:rPr lang="en-US" noProof="0"/>
              <a:t>Click icon to add picture</a:t>
            </a:r>
          </a:p>
        </p:txBody>
      </p:sp>
    </p:spTree>
    <p:extLst>
      <p:ext uri="{BB962C8B-B14F-4D97-AF65-F5344CB8AC3E}">
        <p14:creationId xmlns:p14="http://schemas.microsoft.com/office/powerpoint/2010/main" val="308734134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1_AES Blank [Title]">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12775" y="502920"/>
            <a:ext cx="6086475" cy="507831"/>
          </a:xfrm>
        </p:spPr>
        <p:txBody>
          <a:bodyPr>
            <a:noAutofit/>
          </a:bodyPr>
          <a:lstStyle>
            <a:lvl1pPr marL="0">
              <a:spcBef>
                <a:spcPts val="0"/>
              </a:spcBef>
              <a:defRPr sz="3500" kern="1200" spc="-10" baseline="0">
                <a:latin typeface="Arial" charset="0"/>
                <a:ea typeface="Arial" charset="0"/>
                <a:cs typeface="Arial" charset="0"/>
              </a:defRPr>
            </a:lvl1pPr>
          </a:lstStyle>
          <a:p>
            <a:pPr lvl="0"/>
            <a:r>
              <a:rPr lang="en-US"/>
              <a:t>Title</a:t>
            </a:r>
          </a:p>
        </p:txBody>
      </p:sp>
      <p:sp>
        <p:nvSpPr>
          <p:cNvPr id="8" name="Holder 6">
            <a:extLst>
              <a:ext uri="{FF2B5EF4-FFF2-40B4-BE49-F238E27FC236}">
                <a16:creationId xmlns:a16="http://schemas.microsoft.com/office/drawing/2014/main" id="{81AC0B4F-7AC3-D943-B8AE-E303B1AE3186}"/>
              </a:ext>
            </a:extLst>
          </p:cNvPr>
          <p:cNvSpPr>
            <a:spLocks noGrp="1"/>
          </p:cNvSpPr>
          <p:nvPr>
            <p:ph type="sldNum" sz="quarter" idx="7"/>
          </p:nvPr>
        </p:nvSpPr>
        <p:spPr>
          <a:xfrm>
            <a:off x="603250" y="10432286"/>
            <a:ext cx="1295400" cy="215444"/>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9" name="Text Placeholder 3">
            <a:extLst>
              <a:ext uri="{FF2B5EF4-FFF2-40B4-BE49-F238E27FC236}">
                <a16:creationId xmlns:a16="http://schemas.microsoft.com/office/drawing/2014/main" id="{7C64D398-A79C-3046-976A-2D14BB723873}"/>
              </a:ext>
            </a:extLst>
          </p:cNvPr>
          <p:cNvSpPr>
            <a:spLocks noGrp="1"/>
          </p:cNvSpPr>
          <p:nvPr>
            <p:ph type="body" sz="quarter" idx="12" hasCustomPrompt="1"/>
          </p:nvPr>
        </p:nvSpPr>
        <p:spPr>
          <a:xfrm>
            <a:off x="2216150" y="10340975"/>
            <a:ext cx="4495800"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359323701"/>
      </p:ext>
    </p:extLst>
  </p:cSld>
  <p:clrMapOvr>
    <a:masterClrMapping/>
  </p:clrMapOvr>
  <mc:AlternateContent xmlns:mc="http://schemas.openxmlformats.org/markup-compatibility/2006" xmlns:p14="http://schemas.microsoft.com/office/powerpoint/2010/main">
    <mc:Choice Requires="p14">
      <p:transition p14:dur="0" advClick="0" advTm="100">
        <p:wipe/>
      </p:transition>
    </mc:Choice>
    <mc:Fallback xmlns="">
      <p:transition advClick="0" advTm="100">
        <p:wipe/>
      </p:transition>
    </mc:Fallback>
  </mc:AlternateContent>
  <p:extLst>
    <p:ext uri="{DCECCB84-F9BA-43D5-87BE-67443E8EF086}">
      <p15:sldGuideLst xmlns:p15="http://schemas.microsoft.com/office/powerpoint/2012/main">
        <p15:guide id="1" orient="horz" pos="641">
          <p15:clr>
            <a:srgbClr val="FBAE40"/>
          </p15:clr>
        </p15:guide>
        <p15:guide id="4" orient="horz" pos="6519">
          <p15:clr>
            <a:srgbClr val="FBAE40"/>
          </p15:clr>
        </p15:guide>
        <p15:guide id="6" pos="12284">
          <p15:clr>
            <a:srgbClr val="FBAE40"/>
          </p15:clr>
        </p15:guide>
        <p15:guide id="8" pos="380">
          <p15:clr>
            <a:srgbClr val="FBAE40"/>
          </p15:clr>
        </p15:guide>
        <p15:guide id="14" orient="horz" pos="1018">
          <p15:clr>
            <a:srgbClr val="FBAE40"/>
          </p15:clr>
        </p15:guide>
        <p15:guide id="15" orient="horz" pos="298">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3827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AES Blank [Title]">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12775" y="502920"/>
            <a:ext cx="6086475" cy="507831"/>
          </a:xfrm>
        </p:spPr>
        <p:txBody>
          <a:bodyPr>
            <a:noAutofit/>
          </a:bodyPr>
          <a:lstStyle>
            <a:lvl1pPr marL="0">
              <a:spcBef>
                <a:spcPts val="0"/>
              </a:spcBef>
              <a:defRPr sz="3500" kern="1200" spc="-10" baseline="0">
                <a:latin typeface="Arial" charset="0"/>
                <a:ea typeface="Arial" charset="0"/>
                <a:cs typeface="Arial" charset="0"/>
              </a:defRPr>
            </a:lvl1pPr>
          </a:lstStyle>
          <a:p>
            <a:pPr lvl="0"/>
            <a:r>
              <a:rPr lang="en-US"/>
              <a:t>Title</a:t>
            </a:r>
          </a:p>
        </p:txBody>
      </p:sp>
      <p:pic>
        <p:nvPicPr>
          <p:cNvPr id="12" name="Picture 11" descr="A picture containing wheel&#10;&#10;Description automatically generated">
            <a:extLst>
              <a:ext uri="{FF2B5EF4-FFF2-40B4-BE49-F238E27FC236}">
                <a16:creationId xmlns:a16="http://schemas.microsoft.com/office/drawing/2014/main" id="{67A925F8-EBE1-4249-9A7E-7FDA35B61A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53760" y="10360152"/>
            <a:ext cx="841248" cy="328121"/>
          </a:xfrm>
          <a:prstGeom prst="rect">
            <a:avLst/>
          </a:prstGeom>
        </p:spPr>
      </p:pic>
      <p:sp>
        <p:nvSpPr>
          <p:cNvPr id="8" name="Holder 6">
            <a:extLst>
              <a:ext uri="{FF2B5EF4-FFF2-40B4-BE49-F238E27FC236}">
                <a16:creationId xmlns:a16="http://schemas.microsoft.com/office/drawing/2014/main" id="{81AC0B4F-7AC3-D943-B8AE-E303B1AE3186}"/>
              </a:ext>
            </a:extLst>
          </p:cNvPr>
          <p:cNvSpPr>
            <a:spLocks noGrp="1"/>
          </p:cNvSpPr>
          <p:nvPr>
            <p:ph type="sldNum" sz="quarter" idx="7"/>
          </p:nvPr>
        </p:nvSpPr>
        <p:spPr>
          <a:xfrm>
            <a:off x="603250" y="10432286"/>
            <a:ext cx="1295400" cy="215444"/>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9" name="Text Placeholder 3">
            <a:extLst>
              <a:ext uri="{FF2B5EF4-FFF2-40B4-BE49-F238E27FC236}">
                <a16:creationId xmlns:a16="http://schemas.microsoft.com/office/drawing/2014/main" id="{7C64D398-A79C-3046-976A-2D14BB723873}"/>
              </a:ext>
            </a:extLst>
          </p:cNvPr>
          <p:cNvSpPr>
            <a:spLocks noGrp="1"/>
          </p:cNvSpPr>
          <p:nvPr>
            <p:ph type="body" sz="quarter" idx="12" hasCustomPrompt="1"/>
          </p:nvPr>
        </p:nvSpPr>
        <p:spPr>
          <a:xfrm>
            <a:off x="2216150" y="10340975"/>
            <a:ext cx="4495800"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1926525182"/>
      </p:ext>
    </p:extLst>
  </p:cSld>
  <p:clrMapOvr>
    <a:masterClrMapping/>
  </p:clrMapOvr>
  <p:extLst>
    <p:ext uri="{DCECCB84-F9BA-43D5-87BE-67443E8EF086}">
      <p15:sldGuideLst xmlns:p15="http://schemas.microsoft.com/office/powerpoint/2012/main">
        <p15:guide id="1" orient="horz" pos="641">
          <p15:clr>
            <a:srgbClr val="FBAE40"/>
          </p15:clr>
        </p15:guide>
        <p15:guide id="4" orient="horz" pos="6519">
          <p15:clr>
            <a:srgbClr val="FBAE40"/>
          </p15:clr>
        </p15:guide>
        <p15:guide id="6" pos="12284">
          <p15:clr>
            <a:srgbClr val="FBAE40"/>
          </p15:clr>
        </p15:guide>
        <p15:guide id="8" pos="380">
          <p15:clr>
            <a:srgbClr val="FBAE40"/>
          </p15:clr>
        </p15:guide>
        <p15:guide id="14" orient="horz" pos="1018">
          <p15:clr>
            <a:srgbClr val="FBAE40"/>
          </p15:clr>
        </p15:guide>
        <p15:guide id="15" orient="horz" pos="298">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4.1 Statement">
    <p:spTree>
      <p:nvGrpSpPr>
        <p:cNvPr id="1" name=""/>
        <p:cNvGrpSpPr/>
        <p:nvPr/>
      </p:nvGrpSpPr>
      <p:grpSpPr>
        <a:xfrm>
          <a:off x="0" y="0"/>
          <a:ext cx="0" cy="0"/>
          <a:chOff x="0" y="0"/>
          <a:chExt cx="0" cy="0"/>
        </a:xfrm>
      </p:grpSpPr>
      <p:pic>
        <p:nvPicPr>
          <p:cNvPr id="6" name="Picture 4" descr="A picture containing wheel&#10;&#10;Description automatically generated"/>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Holder 6"/>
          <p:cNvSpPr>
            <a:spLocks noGrp="1"/>
          </p:cNvSpPr>
          <p:nvPr>
            <p:ph type="sldNum" sz="quarter" idx="12"/>
          </p:nvPr>
        </p:nvSpPr>
        <p:spPr>
          <a:xfrm>
            <a:off x="603250" y="10433050"/>
            <a:ext cx="1295400" cy="214313"/>
          </a:xfrm>
          <a:prstGeom prst="rect">
            <a:avLst/>
          </a:prstGeom>
        </p:spPr>
        <p:txBody>
          <a:bodyPr wrap="square" lIns="0" tIns="0" rIns="0" bIns="0" anchor="b" anchorCtr="0">
            <a:spAutoFit/>
          </a:bodyPr>
          <a:lstStyle>
            <a:lvl1pPr algn="l" fontAlgn="auto">
              <a:spcBef>
                <a:spcPts val="0"/>
              </a:spcBef>
              <a:spcAft>
                <a:spcPts val="0"/>
              </a:spcAft>
              <a:defRPr sz="1400" b="1" cap="all" baseline="0" smtClean="0">
                <a:solidFill>
                  <a:schemeClr val="tx1"/>
                </a:solidFill>
                <a:latin typeface="Arial" panose="020B0604020202020204" pitchFamily="34" charset="0"/>
                <a:ea typeface="+mn-ea"/>
                <a:cs typeface="Arial" panose="020B0604020202020204" pitchFamily="34" charset="0"/>
              </a:defRPr>
            </a:lvl1pPr>
          </a:lstStyle>
          <a:p>
            <a:pPr>
              <a:defRPr/>
            </a:pPr>
            <a:fld id="{0C052510-5EE9-F746-9D53-6D78DAB7A6EF}" type="slidenum">
              <a:rPr lang="en-US"/>
              <a:pPr>
                <a:defRPr/>
              </a:pPr>
              <a:t>‹#›</a:t>
            </a:fld>
            <a:endParaRPr lang="en-US"/>
          </a:p>
        </p:txBody>
      </p:sp>
      <p:sp>
        <p:nvSpPr>
          <p:cNvPr id="7" name="Text Placeholder 3">
            <a:extLst>
              <a:ext uri="{FF2B5EF4-FFF2-40B4-BE49-F238E27FC236}">
                <a16:creationId xmlns:a16="http://schemas.microsoft.com/office/drawing/2014/main" id="{E4997525-37BD-0A44-9F4D-41671EF07438}"/>
              </a:ext>
            </a:extLst>
          </p:cNvPr>
          <p:cNvSpPr>
            <a:spLocks noGrp="1"/>
          </p:cNvSpPr>
          <p:nvPr>
            <p:ph type="body" sz="quarter" idx="10"/>
          </p:nvPr>
        </p:nvSpPr>
        <p:spPr>
          <a:xfrm>
            <a:off x="612648" y="701676"/>
            <a:ext cx="17288002" cy="9639300"/>
          </a:xfrm>
        </p:spPr>
        <p:txBody>
          <a:bodyPr tIns="411480">
            <a:normAutofit/>
          </a:bodyPr>
          <a:lstStyle>
            <a:lvl1pPr marL="12700" marR="5080" indent="1835785" defTabSz="914400" eaLnBrk="1" fontAlgn="auto" latinLnBrk="0" hangingPunct="1">
              <a:lnSpc>
                <a:spcPts val="15669"/>
              </a:lnSpc>
              <a:spcBef>
                <a:spcPts val="3229"/>
              </a:spcBef>
              <a:spcAft>
                <a:spcPts val="0"/>
              </a:spcAft>
              <a:buClrTx/>
              <a:buSzTx/>
              <a:buFontTx/>
              <a:buNone/>
              <a:tabLst/>
              <a:defRPr sz="15600" kern="1200" spc="-10" baseline="0">
                <a:latin typeface="Arial" charset="0"/>
                <a:ea typeface="Arial" charset="0"/>
                <a:cs typeface="Arial" charset="0"/>
              </a:defRPr>
            </a:lvl1pPr>
            <a:lvl2pPr>
              <a:defRPr sz="15650">
                <a:latin typeface="Arial" charset="0"/>
                <a:ea typeface="Arial" charset="0"/>
                <a:cs typeface="Arial" charset="0"/>
              </a:defRPr>
            </a:lvl2pPr>
            <a:lvl3pPr>
              <a:defRPr sz="15650">
                <a:latin typeface="Arial" charset="0"/>
                <a:ea typeface="Arial" charset="0"/>
                <a:cs typeface="Arial" charset="0"/>
              </a:defRPr>
            </a:lvl3pPr>
            <a:lvl4pPr>
              <a:defRPr sz="15650">
                <a:latin typeface="Arial" charset="0"/>
                <a:ea typeface="Arial" charset="0"/>
                <a:cs typeface="Arial" charset="0"/>
              </a:defRPr>
            </a:lvl4pPr>
            <a:lvl5pPr>
              <a:defRPr sz="15650">
                <a:latin typeface="Arial" charset="0"/>
                <a:ea typeface="Arial" charset="0"/>
                <a:cs typeface="Arial" charset="0"/>
              </a:defRPr>
            </a:lvl5pPr>
          </a:lstStyle>
          <a:p>
            <a:pPr lvl="0"/>
            <a:r>
              <a:rPr lang="en-US"/>
              <a:t>Click to edit Master text styles</a:t>
            </a:r>
          </a:p>
        </p:txBody>
      </p:sp>
      <p:sp>
        <p:nvSpPr>
          <p:cNvPr id="9" name="Picture Placeholder 2">
            <a:extLst>
              <a:ext uri="{FF2B5EF4-FFF2-40B4-BE49-F238E27FC236}">
                <a16:creationId xmlns:a16="http://schemas.microsoft.com/office/drawing/2014/main" id="{D1A55D3A-2163-824B-87B7-A2F6E31211F9}"/>
              </a:ext>
            </a:extLst>
          </p:cNvPr>
          <p:cNvSpPr>
            <a:spLocks noGrp="1"/>
          </p:cNvSpPr>
          <p:nvPr>
            <p:ph type="pic" sz="quarter" idx="13"/>
          </p:nvPr>
        </p:nvSpPr>
        <p:spPr>
          <a:xfrm>
            <a:off x="603250" y="1158875"/>
            <a:ext cx="1524000" cy="1524000"/>
          </a:xfrm>
        </p:spPr>
        <p:txBody>
          <a:bodyPr/>
          <a:lstStyle/>
          <a:p>
            <a:endParaRPr lang="en-US"/>
          </a:p>
        </p:txBody>
      </p:sp>
      <p:sp>
        <p:nvSpPr>
          <p:cNvPr id="12" name="Picture Placeholder 2">
            <a:extLst>
              <a:ext uri="{FF2B5EF4-FFF2-40B4-BE49-F238E27FC236}">
                <a16:creationId xmlns:a16="http://schemas.microsoft.com/office/drawing/2014/main" id="{7DF4FF00-89A2-0E47-A3F2-041A62DD7A9D}"/>
              </a:ext>
            </a:extLst>
          </p:cNvPr>
          <p:cNvSpPr>
            <a:spLocks noGrp="1"/>
          </p:cNvSpPr>
          <p:nvPr>
            <p:ph type="pic" sz="quarter" idx="14"/>
          </p:nvPr>
        </p:nvSpPr>
        <p:spPr>
          <a:xfrm>
            <a:off x="16376650" y="8816975"/>
            <a:ext cx="1524000" cy="1524000"/>
          </a:xfrm>
        </p:spPr>
        <p:txBody>
          <a:bodyPr/>
          <a:lstStyle/>
          <a:p>
            <a:endParaRPr lang="en-US"/>
          </a:p>
        </p:txBody>
      </p:sp>
      <p:sp>
        <p:nvSpPr>
          <p:cNvPr id="11" name="Text Placeholder 3">
            <a:extLst>
              <a:ext uri="{FF2B5EF4-FFF2-40B4-BE49-F238E27FC236}">
                <a16:creationId xmlns:a16="http://schemas.microsoft.com/office/drawing/2014/main" id="{424011F1-3A4F-CF4E-8C44-49422D7075E1}"/>
              </a:ext>
            </a:extLst>
          </p:cNvPr>
          <p:cNvSpPr>
            <a:spLocks noGrp="1"/>
          </p:cNvSpPr>
          <p:nvPr>
            <p:ph type="body" sz="quarter" idx="11"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7333200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1_7 AES Internal [Image]">
    <p:spTree>
      <p:nvGrpSpPr>
        <p:cNvPr id="1" name=""/>
        <p:cNvGrpSpPr/>
        <p:nvPr/>
      </p:nvGrpSpPr>
      <p:grpSpPr>
        <a:xfrm>
          <a:off x="0" y="0"/>
          <a:ext cx="0" cy="0"/>
          <a:chOff x="0" y="0"/>
          <a:chExt cx="0" cy="0"/>
        </a:xfrm>
      </p:grpSpPr>
      <p:sp>
        <p:nvSpPr>
          <p:cNvPr id="38" name="object 2">
            <a:extLst>
              <a:ext uri="{FF2B5EF4-FFF2-40B4-BE49-F238E27FC236}">
                <a16:creationId xmlns:a16="http://schemas.microsoft.com/office/drawing/2014/main" id="{791688A6-CF45-7449-9CB2-A24896AFBAC5}"/>
              </a:ext>
            </a:extLst>
          </p:cNvPr>
          <p:cNvSpPr/>
          <p:nvPr/>
        </p:nvSpPr>
        <p:spPr>
          <a:xfrm>
            <a:off x="8614989" y="636"/>
            <a:ext cx="11489689" cy="11308715"/>
          </a:xfrm>
          <a:custGeom>
            <a:avLst/>
            <a:gdLst/>
            <a:ahLst/>
            <a:cxnLst/>
            <a:rect l="l" t="t" r="r" b="b"/>
            <a:pathLst>
              <a:path w="11489690" h="11308715">
                <a:moveTo>
                  <a:pt x="0" y="11308556"/>
                </a:moveTo>
                <a:lnTo>
                  <a:pt x="11489178" y="11308556"/>
                </a:lnTo>
                <a:lnTo>
                  <a:pt x="11489178" y="0"/>
                </a:lnTo>
                <a:lnTo>
                  <a:pt x="0" y="0"/>
                </a:lnTo>
                <a:lnTo>
                  <a:pt x="0" y="11308556"/>
                </a:lnTo>
                <a:close/>
              </a:path>
            </a:pathLst>
          </a:custGeom>
          <a:solidFill>
            <a:srgbClr val="F5F5F5"/>
          </a:solidFill>
        </p:spPr>
        <p:txBody>
          <a:bodyPr wrap="square" lIns="0" tIns="0" rIns="0" bIns="0" rtlCol="0"/>
          <a:lstStyle/>
          <a:p>
            <a:endParaRPr sz="1801"/>
          </a:p>
        </p:txBody>
      </p:sp>
      <p:sp>
        <p:nvSpPr>
          <p:cNvPr id="5" name="Title 4"/>
          <p:cNvSpPr>
            <a:spLocks noGrp="1"/>
          </p:cNvSpPr>
          <p:nvPr>
            <p:ph type="title" hasCustomPrompt="1"/>
          </p:nvPr>
        </p:nvSpPr>
        <p:spPr>
          <a:xfrm>
            <a:off x="615554" y="1609345"/>
            <a:ext cx="6083697" cy="1692771"/>
          </a:xfrm>
        </p:spPr>
        <p:txBody>
          <a:bodyPr>
            <a:noAutofit/>
          </a:bodyPr>
          <a:lstStyle>
            <a:lvl1pPr>
              <a:lnSpc>
                <a:spcPts val="6599"/>
              </a:lnSpc>
              <a:spcBef>
                <a:spcPts val="0"/>
              </a:spcBef>
              <a:defRPr sz="7000" kern="1200" spc="-10" baseline="0"/>
            </a:lvl1pPr>
          </a:lstStyle>
          <a:p>
            <a:r>
              <a:rPr lang="en-US"/>
              <a:t>Page</a:t>
            </a:r>
            <a:br>
              <a:rPr lang="en-US"/>
            </a:br>
            <a:r>
              <a:rPr lang="en-US"/>
              <a:t>Title</a:t>
            </a:r>
          </a:p>
        </p:txBody>
      </p:sp>
      <p:sp>
        <p:nvSpPr>
          <p:cNvPr id="7" name="Text Placeholder 6"/>
          <p:cNvSpPr>
            <a:spLocks noGrp="1"/>
          </p:cNvSpPr>
          <p:nvPr>
            <p:ph type="body" sz="quarter" idx="11" hasCustomPrompt="1"/>
          </p:nvPr>
        </p:nvSpPr>
        <p:spPr>
          <a:xfrm>
            <a:off x="612777" y="502922"/>
            <a:ext cx="6083566" cy="507831"/>
          </a:xfrm>
        </p:spPr>
        <p:txBody>
          <a:bodyPr>
            <a:noAutofit/>
          </a:bodyPr>
          <a:lstStyle>
            <a:lvl1pPr marL="0">
              <a:spcBef>
                <a:spcPts val="0"/>
              </a:spcBef>
              <a:defRPr sz="3499" kern="1200" spc="-10" baseline="0">
                <a:latin typeface="Arial" charset="0"/>
                <a:ea typeface="Arial" charset="0"/>
                <a:cs typeface="Arial" charset="0"/>
              </a:defRPr>
            </a:lvl1pPr>
          </a:lstStyle>
          <a:p>
            <a:pPr lvl="0"/>
            <a:r>
              <a:rPr lang="en-US"/>
              <a:t>Section title</a:t>
            </a:r>
          </a:p>
        </p:txBody>
      </p:sp>
      <p:pic>
        <p:nvPicPr>
          <p:cNvPr id="31" name="Picture 30" descr="A picture containing wheel&#10;&#10;Description automatically generated">
            <a:extLst>
              <a:ext uri="{FF2B5EF4-FFF2-40B4-BE49-F238E27FC236}">
                <a16:creationId xmlns:a16="http://schemas.microsoft.com/office/drawing/2014/main" id="{3551FB62-DBA4-F947-B9F2-3141E9F104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53761" y="10360154"/>
            <a:ext cx="841247" cy="328121"/>
          </a:xfrm>
          <a:prstGeom prst="rect">
            <a:avLst/>
          </a:prstGeom>
        </p:spPr>
      </p:pic>
      <p:sp>
        <p:nvSpPr>
          <p:cNvPr id="6" name="Text Placeholder 5">
            <a:extLst>
              <a:ext uri="{FF2B5EF4-FFF2-40B4-BE49-F238E27FC236}">
                <a16:creationId xmlns:a16="http://schemas.microsoft.com/office/drawing/2014/main" id="{0384CD10-14F1-4C4A-B3C8-DAA6EA25BA15}"/>
              </a:ext>
            </a:extLst>
          </p:cNvPr>
          <p:cNvSpPr>
            <a:spLocks noGrp="1"/>
          </p:cNvSpPr>
          <p:nvPr>
            <p:ph type="body" sz="quarter" idx="17" hasCustomPrompt="1"/>
          </p:nvPr>
        </p:nvSpPr>
        <p:spPr>
          <a:xfrm>
            <a:off x="612650" y="3670301"/>
            <a:ext cx="6095999" cy="6678613"/>
          </a:xfrm>
        </p:spPr>
        <p:txBody>
          <a:bodyPr/>
          <a:lstStyle>
            <a:lvl1pPr>
              <a:lnSpc>
                <a:spcPts val="3900"/>
              </a:lnSpc>
              <a:spcBef>
                <a:spcPts val="800"/>
              </a:spcBef>
              <a:spcAft>
                <a:spcPts val="800"/>
              </a:spcAft>
              <a:defRPr sz="3499">
                <a:latin typeface="Arial" panose="020B0604020202020204" pitchFamily="34" charset="0"/>
                <a:cs typeface="Arial" panose="020B0604020202020204" pitchFamily="34" charset="0"/>
              </a:defRPr>
            </a:lvl1pPr>
            <a:lvl2pPr marL="731487" indent="-731487">
              <a:lnSpc>
                <a:spcPts val="3900"/>
              </a:lnSpc>
              <a:spcBef>
                <a:spcPts val="800"/>
              </a:spcBef>
              <a:spcAft>
                <a:spcPts val="800"/>
              </a:spcAft>
              <a:buFont typeface="System Font Regular"/>
              <a:buChar char="→"/>
              <a:defRPr sz="3499">
                <a:latin typeface="Arial" panose="020B0604020202020204" pitchFamily="34" charset="0"/>
                <a:cs typeface="Arial" panose="020B0604020202020204" pitchFamily="34" charset="0"/>
              </a:defRPr>
            </a:lvl2pPr>
            <a:lvl3pPr marL="0">
              <a:spcAft>
                <a:spcPts val="800"/>
              </a:spcAft>
              <a:defRPr sz="2399">
                <a:latin typeface="Arial" panose="020B0604020202020204" pitchFamily="34" charset="0"/>
                <a:cs typeface="Arial" panose="020B0604020202020204" pitchFamily="34" charset="0"/>
              </a:defRPr>
            </a:lvl3pPr>
            <a:lvl4pPr marL="457179" indent="-457179">
              <a:spcAft>
                <a:spcPts val="800"/>
              </a:spcAft>
              <a:buFont typeface="System Font Regular"/>
              <a:buChar char="→"/>
              <a:defRPr sz="2399"/>
            </a:lvl4pPr>
            <a:lvl5pPr marL="0">
              <a:spcAft>
                <a:spcPts val="800"/>
              </a:spcAft>
              <a:defRPr sz="2399">
                <a:solidFill>
                  <a:schemeClr val="accent1"/>
                </a:solidFill>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3E2E6038-721A-CE45-850C-F99F94440DD7}"/>
              </a:ext>
            </a:extLst>
          </p:cNvPr>
          <p:cNvSpPr>
            <a:spLocks noGrp="1"/>
          </p:cNvSpPr>
          <p:nvPr>
            <p:ph type="pic" sz="quarter" idx="18"/>
          </p:nvPr>
        </p:nvSpPr>
        <p:spPr>
          <a:xfrm>
            <a:off x="10217151" y="1631951"/>
            <a:ext cx="7683499" cy="7223124"/>
          </a:xfrm>
        </p:spPr>
        <p:txBody>
          <a:bodyPr/>
          <a:lstStyle/>
          <a:p>
            <a:r>
              <a:rPr lang="en-US"/>
              <a:t>Click icon to add picture</a:t>
            </a:r>
          </a:p>
        </p:txBody>
      </p:sp>
      <p:sp>
        <p:nvSpPr>
          <p:cNvPr id="13" name="Holder 6">
            <a:extLst>
              <a:ext uri="{FF2B5EF4-FFF2-40B4-BE49-F238E27FC236}">
                <a16:creationId xmlns:a16="http://schemas.microsoft.com/office/drawing/2014/main" id="{CEE9BD36-3C6B-FA47-93F9-9F7D70B7DC15}"/>
              </a:ext>
            </a:extLst>
          </p:cNvPr>
          <p:cNvSpPr>
            <a:spLocks noGrp="1"/>
          </p:cNvSpPr>
          <p:nvPr>
            <p:ph type="sldNum" sz="quarter" idx="7"/>
          </p:nvPr>
        </p:nvSpPr>
        <p:spPr>
          <a:xfrm>
            <a:off x="603251" y="10432288"/>
            <a:ext cx="1295400" cy="215443"/>
          </a:xfrm>
          <a:prstGeom prst="rect">
            <a:avLst/>
          </a:prstGeom>
        </p:spPr>
        <p:txBody>
          <a:bodyPr wrap="square" lIns="0" tIns="0" rIns="0" bIns="0" anchor="b" anchorCtr="0">
            <a:spAutoFit/>
          </a:bodyPr>
          <a:lstStyle>
            <a:lvl1pPr algn="l">
              <a:defRPr sz="1400" b="1" cap="all" baseline="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14" name="Text Placeholder 3">
            <a:extLst>
              <a:ext uri="{FF2B5EF4-FFF2-40B4-BE49-F238E27FC236}">
                <a16:creationId xmlns:a16="http://schemas.microsoft.com/office/drawing/2014/main" id="{80821BEA-DDFB-B648-A500-7B808FD005D2}"/>
              </a:ext>
            </a:extLst>
          </p:cNvPr>
          <p:cNvSpPr>
            <a:spLocks noGrp="1"/>
          </p:cNvSpPr>
          <p:nvPr>
            <p:ph type="body" sz="quarter" idx="19" hasCustomPrompt="1"/>
          </p:nvPr>
        </p:nvSpPr>
        <p:spPr>
          <a:xfrm>
            <a:off x="2216150" y="10340974"/>
            <a:ext cx="4495801" cy="344488"/>
          </a:xfrm>
        </p:spPr>
        <p:txBody>
          <a:bodyPr anchor="b" anchorCtr="0">
            <a:normAutofit/>
          </a:bodyPr>
          <a:lstStyle>
            <a:lvl1pPr>
              <a:defRPr sz="1400" b="1" i="0" cap="all" baseline="0">
                <a:latin typeface="Arial" panose="020B0604020202020204" pitchFamily="34" charset="0"/>
                <a:cs typeface="Arial" panose="020B0604020202020204" pitchFamily="34" charset="0"/>
              </a:defRPr>
            </a:lvl1pPr>
          </a:lstStyle>
          <a:p>
            <a:pPr lvl="0"/>
            <a:r>
              <a:rPr lang="en-US"/>
              <a:t>Presentation Title</a:t>
            </a:r>
          </a:p>
        </p:txBody>
      </p:sp>
    </p:spTree>
    <p:extLst>
      <p:ext uri="{BB962C8B-B14F-4D97-AF65-F5344CB8AC3E}">
        <p14:creationId xmlns:p14="http://schemas.microsoft.com/office/powerpoint/2010/main" val="3728524112"/>
      </p:ext>
    </p:extLst>
  </p:cSld>
  <p:clrMapOvr>
    <a:masterClrMapping/>
  </p:clrMapOvr>
  <p:extLst>
    <p:ext uri="{DCECCB84-F9BA-43D5-87BE-67443E8EF086}">
      <p15:sldGuideLst xmlns:p15="http://schemas.microsoft.com/office/powerpoint/2012/main">
        <p15:guide id="1" orient="horz" pos="643">
          <p15:clr>
            <a:srgbClr val="FBAE40"/>
          </p15:clr>
        </p15:guide>
        <p15:guide id="12" orient="horz" pos="6519">
          <p15:clr>
            <a:srgbClr val="FBAE40"/>
          </p15:clr>
        </p15:guide>
        <p15:guide id="13" orient="horz" pos="2314">
          <p15:clr>
            <a:srgbClr val="FBAE40"/>
          </p15:clr>
        </p15:guide>
        <p15:guide id="14" orient="horz" pos="1018">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2 AES Internal [Image]">
    <p:spTree>
      <p:nvGrpSpPr>
        <p:cNvPr id="1" name=""/>
        <p:cNvGrpSpPr/>
        <p:nvPr/>
      </p:nvGrpSpPr>
      <p:grpSpPr>
        <a:xfrm>
          <a:off x="0" y="0"/>
          <a:ext cx="0" cy="0"/>
          <a:chOff x="0" y="0"/>
          <a:chExt cx="0" cy="0"/>
        </a:xfrm>
      </p:grpSpPr>
      <p:pic>
        <p:nvPicPr>
          <p:cNvPr id="8" name="Picture 3" descr="A picture containing wheel&#10;&#10;Description automatically generated">
            <a:extLst>
              <a:ext uri="{FF2B5EF4-FFF2-40B4-BE49-F238E27FC236}">
                <a16:creationId xmlns:a16="http://schemas.microsoft.com/office/drawing/2014/main" id="{602C721A-E719-C743-8D97-20EAD54BD4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25" y="10360025"/>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2"/>
          </p:nvPr>
        </p:nvSpPr>
        <p:spPr>
          <a:xfrm>
            <a:off x="8604250" y="628649"/>
            <a:ext cx="11499850" cy="9140825"/>
          </a:xfrm>
        </p:spPr>
        <p:txBody>
          <a:bodyPr>
            <a:normAutofit/>
          </a:bodyPr>
          <a:lstStyle/>
          <a:p>
            <a:pPr lvl="0"/>
            <a:r>
              <a:rPr lang="en-US" noProof="0"/>
              <a:t>Click icon to add picture</a:t>
            </a:r>
          </a:p>
        </p:txBody>
      </p:sp>
      <p:sp>
        <p:nvSpPr>
          <p:cNvPr id="7" name="Text Placeholder 6"/>
          <p:cNvSpPr>
            <a:spLocks noGrp="1"/>
          </p:cNvSpPr>
          <p:nvPr>
            <p:ph type="body" sz="quarter" idx="11"/>
          </p:nvPr>
        </p:nvSpPr>
        <p:spPr>
          <a:xfrm>
            <a:off x="612775" y="502920"/>
            <a:ext cx="6086475" cy="507831"/>
          </a:xfrm>
        </p:spPr>
        <p:txBody>
          <a:bodyPr>
            <a:noAutofit/>
          </a:bodyPr>
          <a:lstStyle>
            <a:lvl1pPr marL="0">
              <a:spcBef>
                <a:spcPts val="0"/>
              </a:spcBef>
              <a:defRPr sz="3500" kern="1200" spc="-10" baseline="0">
                <a:latin typeface="Arial" charset="0"/>
                <a:ea typeface="Arial" charset="0"/>
                <a:cs typeface="Arial" charset="0"/>
              </a:defRPr>
            </a:lvl1pPr>
          </a:lstStyle>
          <a:p>
            <a:pPr lvl="0"/>
            <a:r>
              <a:rPr lang="en-US"/>
              <a:t>Click to edit Master text styles</a:t>
            </a:r>
          </a:p>
        </p:txBody>
      </p:sp>
      <p:sp>
        <p:nvSpPr>
          <p:cNvPr id="9" name="Title 4"/>
          <p:cNvSpPr>
            <a:spLocks noGrp="1"/>
          </p:cNvSpPr>
          <p:nvPr>
            <p:ph type="title"/>
          </p:nvPr>
        </p:nvSpPr>
        <p:spPr>
          <a:xfrm>
            <a:off x="612648" y="1609344"/>
            <a:ext cx="6086602" cy="1692771"/>
          </a:xfrm>
        </p:spPr>
        <p:txBody>
          <a:bodyPr>
            <a:noAutofit/>
          </a:bodyPr>
          <a:lstStyle>
            <a:lvl1pPr algn="l">
              <a:lnSpc>
                <a:spcPts val="6600"/>
              </a:lnSpc>
              <a:spcBef>
                <a:spcPts val="1415"/>
              </a:spcBef>
              <a:defRPr sz="7000" kern="1200" spc="-10" baseline="0"/>
            </a:lvl1pPr>
          </a:lstStyle>
          <a:p>
            <a:r>
              <a:rPr lang="en-US"/>
              <a:t>Click to edit Master title style</a:t>
            </a:r>
          </a:p>
        </p:txBody>
      </p:sp>
      <p:sp>
        <p:nvSpPr>
          <p:cNvPr id="11" name="Text Placeholder 5"/>
          <p:cNvSpPr>
            <a:spLocks noGrp="1"/>
          </p:cNvSpPr>
          <p:nvPr>
            <p:ph type="body" sz="quarter" idx="17"/>
          </p:nvPr>
        </p:nvSpPr>
        <p:spPr>
          <a:xfrm>
            <a:off x="612648" y="3670300"/>
            <a:ext cx="6096000" cy="6678613"/>
          </a:xfrm>
        </p:spPr>
        <p:txBody>
          <a:bodyPr/>
          <a:lstStyle>
            <a:lvl1pPr>
              <a:lnSpc>
                <a:spcPct val="100000"/>
              </a:lnSpc>
              <a:spcBef>
                <a:spcPts val="800"/>
              </a:spcBef>
              <a:spcAft>
                <a:spcPts val="800"/>
              </a:spcAft>
              <a:defRPr sz="3500">
                <a:latin typeface="Arial" panose="020B0604020202020204" pitchFamily="34" charset="0"/>
                <a:cs typeface="Arial" panose="020B0604020202020204" pitchFamily="34" charset="0"/>
              </a:defRPr>
            </a:lvl1pPr>
            <a:lvl2pPr marL="731520" indent="-731520">
              <a:lnSpc>
                <a:spcPct val="100000"/>
              </a:lnSpc>
              <a:spcBef>
                <a:spcPts val="800"/>
              </a:spcBef>
              <a:spcAft>
                <a:spcPts val="800"/>
              </a:spcAft>
              <a:buFont typeface="System Font Regular"/>
              <a:buChar char="→"/>
              <a:defRPr sz="3500">
                <a:latin typeface="Arial" panose="020B0604020202020204" pitchFamily="34" charset="0"/>
                <a:cs typeface="Arial" panose="020B0604020202020204" pitchFamily="34" charset="0"/>
              </a:defRPr>
            </a:lvl2pPr>
            <a:lvl3pPr marL="342900" indent="-342900">
              <a:spcAft>
                <a:spcPts val="800"/>
              </a:spcAft>
              <a:buFont typeface="Arial"/>
              <a:buChar char="•"/>
              <a:defRPr sz="2400">
                <a:latin typeface="Arial" panose="020B0604020202020204" pitchFamily="34" charset="0"/>
                <a:cs typeface="Arial" panose="020B0604020202020204" pitchFamily="34" charset="0"/>
              </a:defRPr>
            </a:lvl3pPr>
            <a:lvl4pPr marL="1165860" indent="-342900">
              <a:spcAft>
                <a:spcPts val="800"/>
              </a:spcAft>
              <a:buFont typeface="Lucida Grande"/>
              <a:buChar char="●"/>
              <a:defRPr sz="2400">
                <a:latin typeface="Arial" panose="020B0604020202020204" pitchFamily="34" charset="0"/>
                <a:cs typeface="Arial" panose="020B0604020202020204" pitchFamily="34" charset="0"/>
              </a:defRPr>
            </a:lvl4pPr>
            <a:lvl5pPr marL="1536192" indent="-342900">
              <a:spcAft>
                <a:spcPts val="800"/>
              </a:spcAft>
              <a:buFont typeface="Arial"/>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Holder 6">
            <a:extLst>
              <a:ext uri="{FF2B5EF4-FFF2-40B4-BE49-F238E27FC236}">
                <a16:creationId xmlns:a16="http://schemas.microsoft.com/office/drawing/2014/main" id="{19B23B14-491A-724C-8DEB-A588CDFE77F6}"/>
              </a:ext>
            </a:extLst>
          </p:cNvPr>
          <p:cNvSpPr>
            <a:spLocks noGrp="1"/>
          </p:cNvSpPr>
          <p:nvPr>
            <p:ph type="sldNum" sz="quarter" idx="18"/>
          </p:nvPr>
        </p:nvSpPr>
        <p:spPr>
          <a:xfrm>
            <a:off x="603250" y="10433050"/>
            <a:ext cx="1295400" cy="214313"/>
          </a:xfrm>
          <a:prstGeom prst="rect">
            <a:avLst/>
          </a:prstGeom>
        </p:spPr>
        <p:txBody>
          <a:bodyPr vert="horz" wrap="square" lIns="0" tIns="0" rIns="0" bIns="0" numCol="1" anchor="b" anchorCtr="0" compatLnSpc="1">
            <a:prstTxWarp prst="textNoShape">
              <a:avLst/>
            </a:prstTxWarp>
            <a:spAutoFit/>
          </a:bodyPr>
          <a:lstStyle>
            <a:lvl1pPr>
              <a:defRPr sz="1400" b="1">
                <a:latin typeface="Arial" panose="020B0604020202020204" pitchFamily="34" charset="0"/>
                <a:cs typeface="Arial" panose="020B0604020202020204" pitchFamily="34" charset="0"/>
              </a:defRPr>
            </a:lvl1pPr>
          </a:lstStyle>
          <a:p>
            <a:fld id="{35FB5B99-7193-F245-AC66-0CF6D4D7AC8C}" type="slidenum">
              <a:rPr lang="en-US" altLang="en-US"/>
              <a:pPr/>
              <a:t>‹#›</a:t>
            </a:fld>
            <a:endParaRPr lang="en-US" altLang="en-US"/>
          </a:p>
        </p:txBody>
      </p:sp>
      <p:sp>
        <p:nvSpPr>
          <p:cNvPr id="12" name="Text Placeholder 3">
            <a:extLst>
              <a:ext uri="{FF2B5EF4-FFF2-40B4-BE49-F238E27FC236}">
                <a16:creationId xmlns:a16="http://schemas.microsoft.com/office/drawing/2014/main" id="{4F6C5F47-2AB1-6942-B906-41B5A4101A56}"/>
              </a:ext>
            </a:extLst>
          </p:cNvPr>
          <p:cNvSpPr>
            <a:spLocks noGrp="1"/>
          </p:cNvSpPr>
          <p:nvPr>
            <p:ph type="body" sz="quarter" idx="19" hasCustomPrompt="1"/>
          </p:nvPr>
        </p:nvSpPr>
        <p:spPr>
          <a:xfrm>
            <a:off x="2216150" y="10150475"/>
            <a:ext cx="15989300" cy="534988"/>
          </a:xfrm>
        </p:spPr>
        <p:txBody>
          <a:bodyPr anchor="b">
            <a:normAutofit/>
          </a:bodyPr>
          <a:lstStyle>
            <a:lvl1pPr>
              <a:defRPr sz="2400" b="0" i="0" cap="none" baseline="0">
                <a:latin typeface="Arial" panose="020B0604020202020204" pitchFamily="34" charset="0"/>
                <a:cs typeface="Arial" panose="020B0604020202020204" pitchFamily="34" charset="0"/>
              </a:defRPr>
            </a:lvl1pPr>
          </a:lstStyle>
          <a:p>
            <a:pPr lvl="0"/>
            <a:r>
              <a:rPr lang="en-US"/>
              <a:t>Footnote</a:t>
            </a:r>
          </a:p>
        </p:txBody>
      </p:sp>
    </p:spTree>
    <p:extLst>
      <p:ext uri="{BB962C8B-B14F-4D97-AF65-F5344CB8AC3E}">
        <p14:creationId xmlns:p14="http://schemas.microsoft.com/office/powerpoint/2010/main" val="21543336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 AES Cover">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FE06FEE3-2D52-7D4B-BBD2-ACD5354FA4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2775" y="8934450"/>
            <a:ext cx="1888807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A picture containing wheel&#10;&#10;Description automatically generated">
            <a:extLst>
              <a:ext uri="{FF2B5EF4-FFF2-40B4-BE49-F238E27FC236}">
                <a16:creationId xmlns:a16="http://schemas.microsoft.com/office/drawing/2014/main" id="{4AC49B5C-B81E-224B-B420-682418DD84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98950" y="9702800"/>
            <a:ext cx="255111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older 2"/>
          <p:cNvSpPr>
            <a:spLocks noGrp="1"/>
          </p:cNvSpPr>
          <p:nvPr>
            <p:ph type="ctrTitle"/>
          </p:nvPr>
        </p:nvSpPr>
        <p:spPr>
          <a:xfrm>
            <a:off x="612648" y="625475"/>
            <a:ext cx="18878804" cy="7739063"/>
          </a:xfrm>
          <a:prstGeom prst="rect">
            <a:avLst/>
          </a:prstGeom>
        </p:spPr>
        <p:txBody>
          <a:bodyPr>
            <a:noAutofit/>
          </a:bodyPr>
          <a:lstStyle>
            <a:lvl1pPr marL="9144">
              <a:lnSpc>
                <a:spcPct val="100000"/>
              </a:lnSpc>
              <a:spcBef>
                <a:spcPts val="6695"/>
              </a:spcBef>
              <a:defRPr sz="20000" b="0" i="0" kern="1200" spc="-10" baseline="0">
                <a:solidFill>
                  <a:srgbClr val="010202"/>
                </a:solidFill>
                <a:latin typeface="Arial"/>
                <a:cs typeface="Arial"/>
              </a:defRPr>
            </a:lvl1pPr>
          </a:lstStyle>
          <a:p>
            <a:r>
              <a:rPr lang="en-US"/>
              <a:t>Click to edit Master title style</a:t>
            </a:r>
            <a:endParaRPr/>
          </a:p>
        </p:txBody>
      </p:sp>
    </p:spTree>
    <p:extLst>
      <p:ext uri="{BB962C8B-B14F-4D97-AF65-F5344CB8AC3E}">
        <p14:creationId xmlns:p14="http://schemas.microsoft.com/office/powerpoint/2010/main" val="1558538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 AES Cover">
    <p:spTree>
      <p:nvGrpSpPr>
        <p:cNvPr id="1" name=""/>
        <p:cNvGrpSpPr/>
        <p:nvPr/>
      </p:nvGrpSpPr>
      <p:grpSpPr>
        <a:xfrm>
          <a:off x="0" y="0"/>
          <a:ext cx="0" cy="0"/>
          <a:chOff x="0" y="0"/>
          <a:chExt cx="0" cy="0"/>
        </a:xfrm>
      </p:grpSpPr>
      <p:pic>
        <p:nvPicPr>
          <p:cNvPr id="7" name="Picture 3" descr="A picture containing wheel&#10;&#10;Description automatically generated">
            <a:extLst>
              <a:ext uri="{FF2B5EF4-FFF2-40B4-BE49-F238E27FC236}">
                <a16:creationId xmlns:a16="http://schemas.microsoft.com/office/drawing/2014/main" id="{343C2C62-06BE-7146-AD66-48D6656A94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98950" y="9702800"/>
            <a:ext cx="255111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94CA5C98-84D1-A54A-B965-22CCBCD473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775" y="3090863"/>
            <a:ext cx="189372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icture Placeholder 4"/>
          <p:cNvSpPr>
            <a:spLocks noGrp="1"/>
          </p:cNvSpPr>
          <p:nvPr>
            <p:ph type="pic" sz="quarter" idx="13"/>
          </p:nvPr>
        </p:nvSpPr>
        <p:spPr>
          <a:xfrm>
            <a:off x="13404848" y="630936"/>
            <a:ext cx="4454527" cy="2468880"/>
          </a:xfrm>
        </p:spPr>
        <p:txBody>
          <a:bodyPr>
            <a:normAutofit/>
          </a:bodyPr>
          <a:lstStyle/>
          <a:p>
            <a:pPr lvl="0"/>
            <a:r>
              <a:rPr lang="en-US" noProof="0"/>
              <a:t>Click icon to add picture</a:t>
            </a:r>
          </a:p>
        </p:txBody>
      </p:sp>
      <p:sp>
        <p:nvSpPr>
          <p:cNvPr id="5" name="Picture Placeholder 4"/>
          <p:cNvSpPr>
            <a:spLocks noGrp="1"/>
          </p:cNvSpPr>
          <p:nvPr>
            <p:ph type="pic" sz="quarter" idx="12"/>
          </p:nvPr>
        </p:nvSpPr>
        <p:spPr>
          <a:xfrm>
            <a:off x="2203704" y="3282696"/>
            <a:ext cx="7991856" cy="7379208"/>
          </a:xfrm>
        </p:spPr>
        <p:txBody>
          <a:bodyPr>
            <a:normAutofit/>
          </a:bodyPr>
          <a:lstStyle/>
          <a:p>
            <a:pPr lvl="0"/>
            <a:r>
              <a:rPr lang="en-US" noProof="0"/>
              <a:t>Click icon to add picture</a:t>
            </a:r>
          </a:p>
        </p:txBody>
      </p:sp>
      <p:sp>
        <p:nvSpPr>
          <p:cNvPr id="26" name="Text Placeholder 3"/>
          <p:cNvSpPr>
            <a:spLocks noGrp="1"/>
          </p:cNvSpPr>
          <p:nvPr>
            <p:ph type="body" sz="quarter" idx="11"/>
          </p:nvPr>
        </p:nvSpPr>
        <p:spPr>
          <a:xfrm>
            <a:off x="11236072" y="7952379"/>
            <a:ext cx="8315650" cy="630942"/>
          </a:xfrm>
        </p:spPr>
        <p:txBody>
          <a:bodyPr>
            <a:noAutofit/>
          </a:bodyPr>
          <a:lstStyle>
            <a:lvl1pPr marL="0">
              <a:spcBef>
                <a:spcPts val="600"/>
              </a:spcBef>
              <a:defRPr sz="3600" kern="1200" spc="-10" baseline="0">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p:txBody>
      </p:sp>
      <p:sp>
        <p:nvSpPr>
          <p:cNvPr id="4" name="Text Placeholder 3"/>
          <p:cNvSpPr>
            <a:spLocks noGrp="1"/>
          </p:cNvSpPr>
          <p:nvPr>
            <p:ph type="body" sz="quarter" idx="10"/>
          </p:nvPr>
        </p:nvSpPr>
        <p:spPr>
          <a:xfrm>
            <a:off x="2244725" y="1156871"/>
            <a:ext cx="7950834" cy="1068804"/>
          </a:xfrm>
        </p:spPr>
        <p:txBody>
          <a:bodyPr>
            <a:noAutofit/>
          </a:bodyPr>
          <a:lstStyle>
            <a:lvl1pPr marL="0">
              <a:spcBef>
                <a:spcPts val="0"/>
              </a:spcBef>
              <a:defRPr sz="3600" kern="1200" spc="-10" baseline="0">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p:txBody>
      </p:sp>
      <p:sp>
        <p:nvSpPr>
          <p:cNvPr id="2" name="Holder 2"/>
          <p:cNvSpPr>
            <a:spLocks noGrp="1"/>
          </p:cNvSpPr>
          <p:nvPr>
            <p:ph type="ctrTitle"/>
          </p:nvPr>
        </p:nvSpPr>
        <p:spPr>
          <a:xfrm>
            <a:off x="11236072" y="4425182"/>
            <a:ext cx="8264778" cy="3247043"/>
          </a:xfrm>
          <a:prstGeom prst="rect">
            <a:avLst/>
          </a:prstGeom>
        </p:spPr>
        <p:txBody>
          <a:bodyPr/>
          <a:lstStyle>
            <a:lvl1pPr marL="0" marR="5080" algn="l">
              <a:lnSpc>
                <a:spcPts val="8240"/>
              </a:lnSpc>
              <a:spcBef>
                <a:spcPts val="0"/>
              </a:spcBef>
              <a:defRPr sz="7200" b="0" i="0" kern="1200" spc="-10" baseline="0">
                <a:solidFill>
                  <a:srgbClr val="010202"/>
                </a:solidFill>
                <a:latin typeface="Arial"/>
                <a:cs typeface="Arial"/>
              </a:defRPr>
            </a:lvl1pPr>
          </a:lstStyle>
          <a:p>
            <a:r>
              <a:rPr lang="en-US"/>
              <a:t>Click to edit Master title style</a:t>
            </a:r>
          </a:p>
        </p:txBody>
      </p:sp>
      <p:sp>
        <p:nvSpPr>
          <p:cNvPr id="9" name="Holder 6">
            <a:extLst>
              <a:ext uri="{FF2B5EF4-FFF2-40B4-BE49-F238E27FC236}">
                <a16:creationId xmlns:a16="http://schemas.microsoft.com/office/drawing/2014/main" id="{EB295A4C-AB9B-CD49-BF80-245706D86073}"/>
              </a:ext>
            </a:extLst>
          </p:cNvPr>
          <p:cNvSpPr>
            <a:spLocks noGrp="1"/>
          </p:cNvSpPr>
          <p:nvPr>
            <p:ph type="sldNum" sz="quarter" idx="14"/>
          </p:nvPr>
        </p:nvSpPr>
        <p:spPr>
          <a:xfrm>
            <a:off x="19216688" y="630238"/>
            <a:ext cx="284162" cy="153987"/>
          </a:xfrm>
          <a:prstGeom prst="rect">
            <a:avLst/>
          </a:prstGeom>
        </p:spPr>
        <p:txBody>
          <a:bodyPr vert="horz" wrap="square" lIns="0" tIns="0" rIns="0" bIns="0" numCol="1" anchor="t" anchorCtr="0" compatLnSpc="1">
            <a:prstTxWarp prst="textNoShape">
              <a:avLst/>
            </a:prstTxWarp>
            <a:spAutoFit/>
          </a:bodyPr>
          <a:lstStyle>
            <a:lvl1pPr algn="r">
              <a:defRPr sz="1000" b="1">
                <a:latin typeface="Arial" panose="020B0604020202020204" pitchFamily="34" charset="0"/>
                <a:cs typeface="Arial" panose="020B0604020202020204" pitchFamily="34" charset="0"/>
              </a:defRPr>
            </a:lvl1pPr>
          </a:lstStyle>
          <a:p>
            <a:fld id="{44298B24-860E-3B4A-B2C4-91208C1AA631}" type="slidenum">
              <a:rPr lang="en-US" altLang="en-US"/>
              <a:pPr/>
              <a:t>‹#›</a:t>
            </a:fld>
            <a:endParaRPr lang="en-US" altLang="en-US"/>
          </a:p>
        </p:txBody>
      </p:sp>
    </p:spTree>
    <p:extLst>
      <p:ext uri="{BB962C8B-B14F-4D97-AF65-F5344CB8AC3E}">
        <p14:creationId xmlns:p14="http://schemas.microsoft.com/office/powerpoint/2010/main" val="23096489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 AES Cover">
    <p:spTree>
      <p:nvGrpSpPr>
        <p:cNvPr id="1" name=""/>
        <p:cNvGrpSpPr/>
        <p:nvPr/>
      </p:nvGrpSpPr>
      <p:grpSpPr>
        <a:xfrm>
          <a:off x="0" y="0"/>
          <a:ext cx="0" cy="0"/>
          <a:chOff x="0" y="0"/>
          <a:chExt cx="0" cy="0"/>
        </a:xfrm>
      </p:grpSpPr>
      <p:pic>
        <p:nvPicPr>
          <p:cNvPr id="6" name="Picture 3" descr="A picture containing wheel&#10;&#10;Description automatically generated">
            <a:extLst>
              <a:ext uri="{FF2B5EF4-FFF2-40B4-BE49-F238E27FC236}">
                <a16:creationId xmlns:a16="http://schemas.microsoft.com/office/drawing/2014/main" id="{A64BD89B-98D7-0843-9278-BDF1B94C47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98950" y="9702800"/>
            <a:ext cx="255111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DEB8A2F9-4DA2-E94B-B2A4-4E0E408117CD}"/>
              </a:ext>
            </a:extLst>
          </p:cNvPr>
          <p:cNvSpPr/>
          <p:nvPr/>
        </p:nvSpPr>
        <p:spPr>
          <a:xfrm>
            <a:off x="612648" y="5788152"/>
            <a:ext cx="18888202" cy="192456"/>
          </a:xfrm>
          <a:prstGeom prst="rect">
            <a:avLst/>
          </a:prstGeom>
          <a:gradFill flip="none" rotWithShape="1">
            <a:gsLst>
              <a:gs pos="100000">
                <a:srgbClr val="3250FC"/>
              </a:gs>
              <a:gs pos="70000">
                <a:srgbClr val="9E70FF"/>
              </a:gs>
              <a:gs pos="34000">
                <a:srgbClr val="2ACEEB"/>
              </a:gs>
              <a:gs pos="0">
                <a:srgbClr val="2CBF3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Picture Placeholder 3"/>
          <p:cNvSpPr>
            <a:spLocks noGrp="1"/>
          </p:cNvSpPr>
          <p:nvPr>
            <p:ph type="pic" sz="quarter" idx="13"/>
          </p:nvPr>
        </p:nvSpPr>
        <p:spPr>
          <a:xfrm>
            <a:off x="11805922" y="1536192"/>
            <a:ext cx="6073114" cy="4251960"/>
          </a:xfrm>
        </p:spPr>
        <p:txBody>
          <a:bodyPr>
            <a:normAutofit/>
          </a:bodyPr>
          <a:lstStyle/>
          <a:p>
            <a:pPr lvl="0"/>
            <a:r>
              <a:rPr lang="en-US" noProof="0"/>
              <a:t>Click icon to add picture</a:t>
            </a:r>
          </a:p>
        </p:txBody>
      </p:sp>
      <p:sp>
        <p:nvSpPr>
          <p:cNvPr id="4" name="Picture Placeholder 3"/>
          <p:cNvSpPr>
            <a:spLocks noGrp="1"/>
          </p:cNvSpPr>
          <p:nvPr>
            <p:ph type="pic" sz="quarter" idx="12"/>
          </p:nvPr>
        </p:nvSpPr>
        <p:spPr>
          <a:xfrm>
            <a:off x="0" y="5980176"/>
            <a:ext cx="11805922" cy="5330952"/>
          </a:xfrm>
        </p:spPr>
        <p:txBody>
          <a:bodyPr>
            <a:normAutofit/>
          </a:bodyPr>
          <a:lstStyle/>
          <a:p>
            <a:pPr lvl="0"/>
            <a:r>
              <a:rPr lang="en-US" noProof="0"/>
              <a:t>Click icon to add picture</a:t>
            </a:r>
          </a:p>
        </p:txBody>
      </p:sp>
      <p:sp>
        <p:nvSpPr>
          <p:cNvPr id="2" name="Holder 2"/>
          <p:cNvSpPr>
            <a:spLocks noGrp="1"/>
          </p:cNvSpPr>
          <p:nvPr>
            <p:ph type="ctrTitle"/>
          </p:nvPr>
        </p:nvSpPr>
        <p:spPr>
          <a:xfrm>
            <a:off x="2212848" y="1433165"/>
            <a:ext cx="6696202" cy="3247043"/>
          </a:xfrm>
          <a:prstGeom prst="rect">
            <a:avLst/>
          </a:prstGeom>
        </p:spPr>
        <p:txBody>
          <a:bodyPr/>
          <a:lstStyle>
            <a:lvl1pPr marL="0" marR="5080" algn="l">
              <a:lnSpc>
                <a:spcPts val="8240"/>
              </a:lnSpc>
              <a:spcBef>
                <a:spcPts val="0"/>
              </a:spcBef>
              <a:defRPr sz="7200" b="0" i="0" kern="1200" spc="-10" baseline="0">
                <a:solidFill>
                  <a:srgbClr val="010202"/>
                </a:solidFill>
                <a:latin typeface="Arial"/>
                <a:cs typeface="Arial"/>
              </a:defRPr>
            </a:lvl1pPr>
          </a:lstStyle>
          <a:p>
            <a:r>
              <a:rPr lang="en-US"/>
              <a:t>Click to edit Master title style</a:t>
            </a:r>
          </a:p>
        </p:txBody>
      </p:sp>
      <p:sp>
        <p:nvSpPr>
          <p:cNvPr id="9" name="Text Placeholder 3"/>
          <p:cNvSpPr>
            <a:spLocks noGrp="1"/>
          </p:cNvSpPr>
          <p:nvPr>
            <p:ph type="body" sz="quarter" idx="10"/>
          </p:nvPr>
        </p:nvSpPr>
        <p:spPr>
          <a:xfrm>
            <a:off x="13176250" y="7114846"/>
            <a:ext cx="4702786" cy="1068804"/>
          </a:xfrm>
        </p:spPr>
        <p:txBody>
          <a:bodyPr>
            <a:noAutofit/>
          </a:bodyPr>
          <a:lstStyle>
            <a:lvl1pPr marL="0">
              <a:spcBef>
                <a:spcPts val="0"/>
              </a:spcBef>
              <a:defRPr sz="3600" kern="1200" spc="-10" baseline="0">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p:txBody>
      </p:sp>
      <p:sp>
        <p:nvSpPr>
          <p:cNvPr id="8" name="Holder 6">
            <a:extLst>
              <a:ext uri="{FF2B5EF4-FFF2-40B4-BE49-F238E27FC236}">
                <a16:creationId xmlns:a16="http://schemas.microsoft.com/office/drawing/2014/main" id="{387A00AF-90FA-444D-A13D-D076E08A56ED}"/>
              </a:ext>
            </a:extLst>
          </p:cNvPr>
          <p:cNvSpPr>
            <a:spLocks noGrp="1"/>
          </p:cNvSpPr>
          <p:nvPr>
            <p:ph type="sldNum" sz="quarter" idx="14"/>
          </p:nvPr>
        </p:nvSpPr>
        <p:spPr>
          <a:xfrm>
            <a:off x="19216688" y="630238"/>
            <a:ext cx="284162" cy="153987"/>
          </a:xfrm>
          <a:prstGeom prst="rect">
            <a:avLst/>
          </a:prstGeom>
        </p:spPr>
        <p:txBody>
          <a:bodyPr vert="horz" wrap="square" lIns="0" tIns="0" rIns="0" bIns="0" numCol="1" anchor="t" anchorCtr="0" compatLnSpc="1">
            <a:prstTxWarp prst="textNoShape">
              <a:avLst/>
            </a:prstTxWarp>
            <a:spAutoFit/>
          </a:bodyPr>
          <a:lstStyle>
            <a:lvl1pPr algn="r">
              <a:defRPr sz="1000" b="1">
                <a:latin typeface="Arial" panose="020B0604020202020204" pitchFamily="34" charset="0"/>
                <a:cs typeface="Arial" panose="020B0604020202020204" pitchFamily="34" charset="0"/>
              </a:defRPr>
            </a:lvl1pPr>
          </a:lstStyle>
          <a:p>
            <a:fld id="{DDA1F82D-913E-C94E-8444-A091775D9B2B}" type="slidenum">
              <a:rPr lang="en-US" altLang="en-US"/>
              <a:pPr/>
              <a:t>‹#›</a:t>
            </a:fld>
            <a:endParaRPr lang="en-US" altLang="en-US"/>
          </a:p>
        </p:txBody>
      </p:sp>
    </p:spTree>
    <p:extLst>
      <p:ext uri="{BB962C8B-B14F-4D97-AF65-F5344CB8AC3E}">
        <p14:creationId xmlns:p14="http://schemas.microsoft.com/office/powerpoint/2010/main" val="42634966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5 AES Cover">
    <p:spTree>
      <p:nvGrpSpPr>
        <p:cNvPr id="1" name=""/>
        <p:cNvGrpSpPr/>
        <p:nvPr/>
      </p:nvGrpSpPr>
      <p:grpSpPr>
        <a:xfrm>
          <a:off x="0" y="0"/>
          <a:ext cx="0" cy="0"/>
          <a:chOff x="0" y="0"/>
          <a:chExt cx="0" cy="0"/>
        </a:xfrm>
      </p:grpSpPr>
      <p:pic>
        <p:nvPicPr>
          <p:cNvPr id="6" name="Picture 3" descr="A picture containing wheel&#10;&#10;Description automatically generated">
            <a:extLst>
              <a:ext uri="{FF2B5EF4-FFF2-40B4-BE49-F238E27FC236}">
                <a16:creationId xmlns:a16="http://schemas.microsoft.com/office/drawing/2014/main" id="{151DDE8B-F12F-544F-8202-8EDBDDE302A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98950" y="9702800"/>
            <a:ext cx="255111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older 6">
            <a:extLst>
              <a:ext uri="{FF2B5EF4-FFF2-40B4-BE49-F238E27FC236}">
                <a16:creationId xmlns:a16="http://schemas.microsoft.com/office/drawing/2014/main" id="{98BDC379-FB56-1B4C-85A1-49CC46E89D3D}"/>
              </a:ext>
            </a:extLst>
          </p:cNvPr>
          <p:cNvSpPr txBox="1">
            <a:spLocks/>
          </p:cNvSpPr>
          <p:nvPr/>
        </p:nvSpPr>
        <p:spPr>
          <a:xfrm>
            <a:off x="19216688" y="630238"/>
            <a:ext cx="284162" cy="153987"/>
          </a:xfrm>
          <a:prstGeom prst="rect">
            <a:avLst/>
          </a:prstGeom>
        </p:spPr>
        <p:txBody>
          <a:bodyPr lIns="0" tIns="0" rIns="0" bIns="0">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r" eaLnBrk="1" hangingPunct="1"/>
            <a:fld id="{5332337B-3414-F340-8A76-EB308A9C5B6C}" type="slidenum">
              <a:rPr lang="en-US" altLang="en-US" sz="1000" b="1">
                <a:latin typeface="Arial" panose="020B0604020202020204" pitchFamily="34" charset="0"/>
                <a:cs typeface="Arial" panose="020B0604020202020204" pitchFamily="34" charset="0"/>
              </a:rPr>
              <a:pPr algn="r" eaLnBrk="1" hangingPunct="1"/>
              <a:t>‹#›</a:t>
            </a:fld>
            <a:endParaRPr lang="en-US" altLang="en-US" sz="1000" b="1">
              <a:latin typeface="Arial" panose="020B0604020202020204" pitchFamily="34" charset="0"/>
              <a:cs typeface="Arial" panose="020B0604020202020204" pitchFamily="34" charset="0"/>
            </a:endParaRPr>
          </a:p>
        </p:txBody>
      </p:sp>
      <p:sp>
        <p:nvSpPr>
          <p:cNvPr id="9" name="Text Placeholder 3"/>
          <p:cNvSpPr>
            <a:spLocks noGrp="1"/>
          </p:cNvSpPr>
          <p:nvPr>
            <p:ph type="body" sz="quarter" idx="14"/>
          </p:nvPr>
        </p:nvSpPr>
        <p:spPr>
          <a:xfrm>
            <a:off x="11812824" y="5216666"/>
            <a:ext cx="7688026" cy="4095609"/>
          </a:xfrm>
        </p:spPr>
        <p:txBody>
          <a:bodyPr>
            <a:normAutofit/>
          </a:bodyPr>
          <a:lstStyle>
            <a:lvl1pPr>
              <a:spcBef>
                <a:spcPts val="0"/>
              </a:spcBef>
              <a:spcAft>
                <a:spcPts val="800"/>
              </a:spcAft>
              <a:defRPr sz="3600">
                <a:latin typeface="Arial" panose="020B0604020202020204" pitchFamily="34" charset="0"/>
                <a:cs typeface="Arial" panose="020B0604020202020204" pitchFamily="34" charset="0"/>
              </a:defRPr>
            </a:lvl1pPr>
            <a:lvl2pPr marL="457200" indent="-457200">
              <a:spcBef>
                <a:spcPts val="0"/>
              </a:spcBef>
              <a:spcAft>
                <a:spcPts val="800"/>
              </a:spcAft>
              <a:buFont typeface="System Font Regular"/>
              <a:buChar char="→"/>
              <a:defRPr sz="3600">
                <a:latin typeface="Arial" panose="020B0604020202020204" pitchFamily="34" charset="0"/>
                <a:cs typeface="Arial" panose="020B0604020202020204" pitchFamily="34" charset="0"/>
              </a:defRPr>
            </a:lvl2pPr>
            <a:lvl3pPr marL="1005840" indent="-457200">
              <a:spcAft>
                <a:spcPts val="800"/>
              </a:spcAft>
              <a:buFont typeface="Arial"/>
              <a:buChar char="•"/>
              <a:defRPr sz="3600">
                <a:solidFill>
                  <a:schemeClr val="tx1"/>
                </a:solidFill>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6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 name="Holder 2"/>
          <p:cNvSpPr>
            <a:spLocks noGrp="1"/>
          </p:cNvSpPr>
          <p:nvPr>
            <p:ph type="ctrTitle"/>
          </p:nvPr>
        </p:nvSpPr>
        <p:spPr>
          <a:xfrm>
            <a:off x="11812824" y="2779776"/>
            <a:ext cx="7688026" cy="2103140"/>
          </a:xfrm>
          <a:prstGeom prst="rect">
            <a:avLst/>
          </a:prstGeom>
        </p:spPr>
        <p:txBody>
          <a:bodyPr wrap="square">
            <a:spAutoFit/>
          </a:bodyPr>
          <a:lstStyle>
            <a:lvl1pPr marL="0" marR="5080" algn="l">
              <a:lnSpc>
                <a:spcPts val="8240"/>
              </a:lnSpc>
              <a:spcBef>
                <a:spcPts val="0"/>
              </a:spcBef>
              <a:defRPr sz="7200" b="0" i="0" kern="1200" spc="-10" baseline="0">
                <a:solidFill>
                  <a:srgbClr val="010202"/>
                </a:solidFill>
                <a:latin typeface="Arial"/>
                <a:cs typeface="Arial"/>
              </a:defRPr>
            </a:lvl1pPr>
          </a:lstStyle>
          <a:p>
            <a:r>
              <a:rPr lang="en-US"/>
              <a:t>Click to edit Master title style</a:t>
            </a:r>
          </a:p>
        </p:txBody>
      </p:sp>
      <p:sp>
        <p:nvSpPr>
          <p:cNvPr id="4" name="Picture Placeholder 3"/>
          <p:cNvSpPr>
            <a:spLocks noGrp="1"/>
          </p:cNvSpPr>
          <p:nvPr>
            <p:ph type="pic" sz="quarter" idx="12"/>
          </p:nvPr>
        </p:nvSpPr>
        <p:spPr>
          <a:xfrm>
            <a:off x="0" y="612648"/>
            <a:ext cx="10204450" cy="10045827"/>
          </a:xfrm>
        </p:spPr>
        <p:txBody>
          <a:bodyPr>
            <a:normAutofit/>
          </a:bodyPr>
          <a:lstStyle/>
          <a:p>
            <a:pPr lvl="0"/>
            <a:r>
              <a:rPr lang="en-US" noProof="0"/>
              <a:t>Click icon to add picture</a:t>
            </a:r>
          </a:p>
        </p:txBody>
      </p:sp>
      <p:sp>
        <p:nvSpPr>
          <p:cNvPr id="5" name="Picture Placeholder 4"/>
          <p:cNvSpPr>
            <a:spLocks noGrp="1"/>
          </p:cNvSpPr>
          <p:nvPr>
            <p:ph type="pic" sz="quarter" idx="15"/>
          </p:nvPr>
        </p:nvSpPr>
        <p:spPr>
          <a:xfrm>
            <a:off x="11804650" y="1258888"/>
            <a:ext cx="1219200" cy="1219200"/>
          </a:xfrm>
        </p:spPr>
        <p:txBody>
          <a:bodyPr>
            <a:normAutofit/>
          </a:bodyPr>
          <a:lstStyle/>
          <a:p>
            <a:pPr lvl="0"/>
            <a:r>
              <a:rPr lang="en-US" noProof="0"/>
              <a:t>Click icon to add picture</a:t>
            </a:r>
          </a:p>
        </p:txBody>
      </p:sp>
    </p:spTree>
    <p:extLst>
      <p:ext uri="{BB962C8B-B14F-4D97-AF65-F5344CB8AC3E}">
        <p14:creationId xmlns:p14="http://schemas.microsoft.com/office/powerpoint/2010/main" val="156463123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26" Type="http://schemas.openxmlformats.org/officeDocument/2006/relationships/slideLayout" Target="../slideLayouts/slideLayout121.xml"/><Relationship Id="rId39" Type="http://schemas.openxmlformats.org/officeDocument/2006/relationships/oleObject" Target="../embeddings/oleObject1.bin"/><Relationship Id="rId21" Type="http://schemas.openxmlformats.org/officeDocument/2006/relationships/slideLayout" Target="../slideLayouts/slideLayout116.xml"/><Relationship Id="rId34" Type="http://schemas.openxmlformats.org/officeDocument/2006/relationships/slideLayout" Target="../slideLayouts/slideLayout129.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slideLayout" Target="../slideLayouts/slideLayout120.xml"/><Relationship Id="rId33" Type="http://schemas.openxmlformats.org/officeDocument/2006/relationships/slideLayout" Target="../slideLayouts/slideLayout128.xml"/><Relationship Id="rId38" Type="http://schemas.openxmlformats.org/officeDocument/2006/relationships/tags" Target="../tags/tag1.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29" Type="http://schemas.openxmlformats.org/officeDocument/2006/relationships/slideLayout" Target="../slideLayouts/slideLayout124.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24" Type="http://schemas.openxmlformats.org/officeDocument/2006/relationships/slideLayout" Target="../slideLayouts/slideLayout119.xml"/><Relationship Id="rId32" Type="http://schemas.openxmlformats.org/officeDocument/2006/relationships/slideLayout" Target="../slideLayouts/slideLayout127.xml"/><Relationship Id="rId37" Type="http://schemas.openxmlformats.org/officeDocument/2006/relationships/theme" Target="../theme/theme2.xml"/><Relationship Id="rId40" Type="http://schemas.openxmlformats.org/officeDocument/2006/relationships/image" Target="../media/image11.emf"/><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28" Type="http://schemas.openxmlformats.org/officeDocument/2006/relationships/slideLayout" Target="../slideLayouts/slideLayout123.xml"/><Relationship Id="rId36" Type="http://schemas.openxmlformats.org/officeDocument/2006/relationships/slideLayout" Target="../slideLayouts/slideLayout131.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31" Type="http://schemas.openxmlformats.org/officeDocument/2006/relationships/slideLayout" Target="../slideLayouts/slideLayout126.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 Id="rId27" Type="http://schemas.openxmlformats.org/officeDocument/2006/relationships/slideLayout" Target="../slideLayouts/slideLayout122.xml"/><Relationship Id="rId30" Type="http://schemas.openxmlformats.org/officeDocument/2006/relationships/slideLayout" Target="../slideLayouts/slideLayout125.xml"/><Relationship Id="rId35" Type="http://schemas.openxmlformats.org/officeDocument/2006/relationships/slideLayout" Target="../slideLayouts/slideLayout130.xml"/><Relationship Id="rId8" Type="http://schemas.openxmlformats.org/officeDocument/2006/relationships/slideLayout" Target="../slideLayouts/slideLayout103.xml"/><Relationship Id="rId3" Type="http://schemas.openxmlformats.org/officeDocument/2006/relationships/slideLayout" Target="../slideLayouts/slideLayout9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26" Type="http://schemas.openxmlformats.org/officeDocument/2006/relationships/slideLayout" Target="../slideLayouts/slideLayout157.xml"/><Relationship Id="rId21" Type="http://schemas.openxmlformats.org/officeDocument/2006/relationships/slideLayout" Target="../slideLayouts/slideLayout152.xml"/><Relationship Id="rId34" Type="http://schemas.openxmlformats.org/officeDocument/2006/relationships/theme" Target="../theme/theme3.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5" Type="http://schemas.openxmlformats.org/officeDocument/2006/relationships/slideLayout" Target="../slideLayouts/slideLayout156.xml"/><Relationship Id="rId33" Type="http://schemas.openxmlformats.org/officeDocument/2006/relationships/slideLayout" Target="../slideLayouts/slideLayout164.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20" Type="http://schemas.openxmlformats.org/officeDocument/2006/relationships/slideLayout" Target="../slideLayouts/slideLayout151.xml"/><Relationship Id="rId29" Type="http://schemas.openxmlformats.org/officeDocument/2006/relationships/slideLayout" Target="../slideLayouts/slideLayout160.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24" Type="http://schemas.openxmlformats.org/officeDocument/2006/relationships/slideLayout" Target="../slideLayouts/slideLayout155.xml"/><Relationship Id="rId32" Type="http://schemas.openxmlformats.org/officeDocument/2006/relationships/slideLayout" Target="../slideLayouts/slideLayout163.xml"/><Relationship Id="rId37" Type="http://schemas.openxmlformats.org/officeDocument/2006/relationships/image" Target="../media/image12.emf"/><Relationship Id="rId5" Type="http://schemas.openxmlformats.org/officeDocument/2006/relationships/slideLayout" Target="../slideLayouts/slideLayout136.xml"/><Relationship Id="rId15" Type="http://schemas.openxmlformats.org/officeDocument/2006/relationships/slideLayout" Target="../slideLayouts/slideLayout146.xml"/><Relationship Id="rId23" Type="http://schemas.openxmlformats.org/officeDocument/2006/relationships/slideLayout" Target="../slideLayouts/slideLayout154.xml"/><Relationship Id="rId28" Type="http://schemas.openxmlformats.org/officeDocument/2006/relationships/slideLayout" Target="../slideLayouts/slideLayout159.xml"/><Relationship Id="rId36" Type="http://schemas.openxmlformats.org/officeDocument/2006/relationships/oleObject" Target="../embeddings/oleObject2.bin"/><Relationship Id="rId10" Type="http://schemas.openxmlformats.org/officeDocument/2006/relationships/slideLayout" Target="../slideLayouts/slideLayout141.xml"/><Relationship Id="rId19" Type="http://schemas.openxmlformats.org/officeDocument/2006/relationships/slideLayout" Target="../slideLayouts/slideLayout150.xml"/><Relationship Id="rId31" Type="http://schemas.openxmlformats.org/officeDocument/2006/relationships/slideLayout" Target="../slideLayouts/slideLayout162.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 Id="rId22" Type="http://schemas.openxmlformats.org/officeDocument/2006/relationships/slideLayout" Target="../slideLayouts/slideLayout153.xml"/><Relationship Id="rId27" Type="http://schemas.openxmlformats.org/officeDocument/2006/relationships/slideLayout" Target="../slideLayouts/slideLayout158.xml"/><Relationship Id="rId30" Type="http://schemas.openxmlformats.org/officeDocument/2006/relationships/slideLayout" Target="../slideLayouts/slideLayout161.xml"/><Relationship Id="rId35" Type="http://schemas.openxmlformats.org/officeDocument/2006/relationships/tags" Target="../tags/tag2.xml"/><Relationship Id="rId8" Type="http://schemas.openxmlformats.org/officeDocument/2006/relationships/slideLayout" Target="../slideLayouts/slideLayout139.xml"/><Relationship Id="rId3" Type="http://schemas.openxmlformats.org/officeDocument/2006/relationships/slideLayout" Target="../slideLayouts/slideLayout13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77.xml"/><Relationship Id="rId18" Type="http://schemas.openxmlformats.org/officeDocument/2006/relationships/slideLayout" Target="../slideLayouts/slideLayout182.xml"/><Relationship Id="rId26" Type="http://schemas.openxmlformats.org/officeDocument/2006/relationships/slideLayout" Target="../slideLayouts/slideLayout190.xml"/><Relationship Id="rId21" Type="http://schemas.openxmlformats.org/officeDocument/2006/relationships/slideLayout" Target="../slideLayouts/slideLayout185.xml"/><Relationship Id="rId34" Type="http://schemas.openxmlformats.org/officeDocument/2006/relationships/theme" Target="../theme/theme4.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5" Type="http://schemas.openxmlformats.org/officeDocument/2006/relationships/slideLayout" Target="../slideLayouts/slideLayout189.xml"/><Relationship Id="rId33" Type="http://schemas.openxmlformats.org/officeDocument/2006/relationships/slideLayout" Target="../slideLayouts/slideLayout197.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20" Type="http://schemas.openxmlformats.org/officeDocument/2006/relationships/slideLayout" Target="../slideLayouts/slideLayout184.xml"/><Relationship Id="rId29" Type="http://schemas.openxmlformats.org/officeDocument/2006/relationships/slideLayout" Target="../slideLayouts/slideLayout193.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24" Type="http://schemas.openxmlformats.org/officeDocument/2006/relationships/slideLayout" Target="../slideLayouts/slideLayout188.xml"/><Relationship Id="rId32" Type="http://schemas.openxmlformats.org/officeDocument/2006/relationships/slideLayout" Target="../slideLayouts/slideLayout196.xml"/><Relationship Id="rId37" Type="http://schemas.openxmlformats.org/officeDocument/2006/relationships/image" Target="../media/image12.emf"/><Relationship Id="rId5" Type="http://schemas.openxmlformats.org/officeDocument/2006/relationships/slideLayout" Target="../slideLayouts/slideLayout169.xml"/><Relationship Id="rId15" Type="http://schemas.openxmlformats.org/officeDocument/2006/relationships/slideLayout" Target="../slideLayouts/slideLayout179.xml"/><Relationship Id="rId23" Type="http://schemas.openxmlformats.org/officeDocument/2006/relationships/slideLayout" Target="../slideLayouts/slideLayout187.xml"/><Relationship Id="rId28" Type="http://schemas.openxmlformats.org/officeDocument/2006/relationships/slideLayout" Target="../slideLayouts/slideLayout192.xml"/><Relationship Id="rId36" Type="http://schemas.openxmlformats.org/officeDocument/2006/relationships/oleObject" Target="../embeddings/oleObject3.bin"/><Relationship Id="rId10" Type="http://schemas.openxmlformats.org/officeDocument/2006/relationships/slideLayout" Target="../slideLayouts/slideLayout174.xml"/><Relationship Id="rId19" Type="http://schemas.openxmlformats.org/officeDocument/2006/relationships/slideLayout" Target="../slideLayouts/slideLayout183.xml"/><Relationship Id="rId31" Type="http://schemas.openxmlformats.org/officeDocument/2006/relationships/slideLayout" Target="../slideLayouts/slideLayout195.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 Id="rId22" Type="http://schemas.openxmlformats.org/officeDocument/2006/relationships/slideLayout" Target="../slideLayouts/slideLayout186.xml"/><Relationship Id="rId27" Type="http://schemas.openxmlformats.org/officeDocument/2006/relationships/slideLayout" Target="../slideLayouts/slideLayout191.xml"/><Relationship Id="rId30" Type="http://schemas.openxmlformats.org/officeDocument/2006/relationships/slideLayout" Target="../slideLayouts/slideLayout194.xml"/><Relationship Id="rId35" Type="http://schemas.openxmlformats.org/officeDocument/2006/relationships/tags" Target="../tags/tag3.xml"/><Relationship Id="rId8" Type="http://schemas.openxmlformats.org/officeDocument/2006/relationships/slideLayout" Target="../slideLayouts/slideLayout172.xml"/><Relationship Id="rId3" Type="http://schemas.openxmlformats.org/officeDocument/2006/relationships/slideLayout" Target="../slideLayouts/slideLayout167.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223.xml"/><Relationship Id="rId21" Type="http://schemas.openxmlformats.org/officeDocument/2006/relationships/slideLayout" Target="../slideLayouts/slideLayout218.xml"/><Relationship Id="rId42" Type="http://schemas.openxmlformats.org/officeDocument/2006/relationships/slideLayout" Target="../slideLayouts/slideLayout239.xml"/><Relationship Id="rId47" Type="http://schemas.openxmlformats.org/officeDocument/2006/relationships/slideLayout" Target="../slideLayouts/slideLayout244.xml"/><Relationship Id="rId63" Type="http://schemas.openxmlformats.org/officeDocument/2006/relationships/slideLayout" Target="../slideLayouts/slideLayout260.xml"/><Relationship Id="rId68" Type="http://schemas.openxmlformats.org/officeDocument/2006/relationships/slideLayout" Target="../slideLayouts/slideLayout265.xml"/><Relationship Id="rId84" Type="http://schemas.openxmlformats.org/officeDocument/2006/relationships/slideLayout" Target="../slideLayouts/slideLayout281.xml"/><Relationship Id="rId16" Type="http://schemas.openxmlformats.org/officeDocument/2006/relationships/slideLayout" Target="../slideLayouts/slideLayout213.xml"/><Relationship Id="rId11" Type="http://schemas.openxmlformats.org/officeDocument/2006/relationships/slideLayout" Target="../slideLayouts/slideLayout208.xml"/><Relationship Id="rId32" Type="http://schemas.openxmlformats.org/officeDocument/2006/relationships/slideLayout" Target="../slideLayouts/slideLayout229.xml"/><Relationship Id="rId37" Type="http://schemas.openxmlformats.org/officeDocument/2006/relationships/slideLayout" Target="../slideLayouts/slideLayout234.xml"/><Relationship Id="rId53" Type="http://schemas.openxmlformats.org/officeDocument/2006/relationships/slideLayout" Target="../slideLayouts/slideLayout250.xml"/><Relationship Id="rId58" Type="http://schemas.openxmlformats.org/officeDocument/2006/relationships/slideLayout" Target="../slideLayouts/slideLayout255.xml"/><Relationship Id="rId74" Type="http://schemas.openxmlformats.org/officeDocument/2006/relationships/slideLayout" Target="../slideLayouts/slideLayout271.xml"/><Relationship Id="rId79" Type="http://schemas.openxmlformats.org/officeDocument/2006/relationships/slideLayout" Target="../slideLayouts/slideLayout276.xml"/><Relationship Id="rId5" Type="http://schemas.openxmlformats.org/officeDocument/2006/relationships/slideLayout" Target="../slideLayouts/slideLayout202.xml"/><Relationship Id="rId19" Type="http://schemas.openxmlformats.org/officeDocument/2006/relationships/slideLayout" Target="../slideLayouts/slideLayout216.xml"/><Relationship Id="rId14" Type="http://schemas.openxmlformats.org/officeDocument/2006/relationships/slideLayout" Target="../slideLayouts/slideLayout211.xml"/><Relationship Id="rId22" Type="http://schemas.openxmlformats.org/officeDocument/2006/relationships/slideLayout" Target="../slideLayouts/slideLayout219.xml"/><Relationship Id="rId27" Type="http://schemas.openxmlformats.org/officeDocument/2006/relationships/slideLayout" Target="../slideLayouts/slideLayout224.xml"/><Relationship Id="rId30" Type="http://schemas.openxmlformats.org/officeDocument/2006/relationships/slideLayout" Target="../slideLayouts/slideLayout227.xml"/><Relationship Id="rId35" Type="http://schemas.openxmlformats.org/officeDocument/2006/relationships/slideLayout" Target="../slideLayouts/slideLayout232.xml"/><Relationship Id="rId43" Type="http://schemas.openxmlformats.org/officeDocument/2006/relationships/slideLayout" Target="../slideLayouts/slideLayout240.xml"/><Relationship Id="rId48" Type="http://schemas.openxmlformats.org/officeDocument/2006/relationships/slideLayout" Target="../slideLayouts/slideLayout245.xml"/><Relationship Id="rId56" Type="http://schemas.openxmlformats.org/officeDocument/2006/relationships/slideLayout" Target="../slideLayouts/slideLayout253.xml"/><Relationship Id="rId64" Type="http://schemas.openxmlformats.org/officeDocument/2006/relationships/slideLayout" Target="../slideLayouts/slideLayout261.xml"/><Relationship Id="rId69" Type="http://schemas.openxmlformats.org/officeDocument/2006/relationships/slideLayout" Target="../slideLayouts/slideLayout266.xml"/><Relationship Id="rId77" Type="http://schemas.openxmlformats.org/officeDocument/2006/relationships/slideLayout" Target="../slideLayouts/slideLayout274.xml"/><Relationship Id="rId8" Type="http://schemas.openxmlformats.org/officeDocument/2006/relationships/slideLayout" Target="../slideLayouts/slideLayout205.xml"/><Relationship Id="rId51" Type="http://schemas.openxmlformats.org/officeDocument/2006/relationships/slideLayout" Target="../slideLayouts/slideLayout248.xml"/><Relationship Id="rId72" Type="http://schemas.openxmlformats.org/officeDocument/2006/relationships/slideLayout" Target="../slideLayouts/slideLayout269.xml"/><Relationship Id="rId80" Type="http://schemas.openxmlformats.org/officeDocument/2006/relationships/slideLayout" Target="../slideLayouts/slideLayout277.xml"/><Relationship Id="rId85" Type="http://schemas.openxmlformats.org/officeDocument/2006/relationships/theme" Target="../theme/theme5.xml"/><Relationship Id="rId3" Type="http://schemas.openxmlformats.org/officeDocument/2006/relationships/slideLayout" Target="../slideLayouts/slideLayout200.xml"/><Relationship Id="rId12" Type="http://schemas.openxmlformats.org/officeDocument/2006/relationships/slideLayout" Target="../slideLayouts/slideLayout209.xml"/><Relationship Id="rId17" Type="http://schemas.openxmlformats.org/officeDocument/2006/relationships/slideLayout" Target="../slideLayouts/slideLayout214.xml"/><Relationship Id="rId25" Type="http://schemas.openxmlformats.org/officeDocument/2006/relationships/slideLayout" Target="../slideLayouts/slideLayout222.xml"/><Relationship Id="rId33" Type="http://schemas.openxmlformats.org/officeDocument/2006/relationships/slideLayout" Target="../slideLayouts/slideLayout230.xml"/><Relationship Id="rId38" Type="http://schemas.openxmlformats.org/officeDocument/2006/relationships/slideLayout" Target="../slideLayouts/slideLayout235.xml"/><Relationship Id="rId46" Type="http://schemas.openxmlformats.org/officeDocument/2006/relationships/slideLayout" Target="../slideLayouts/slideLayout243.xml"/><Relationship Id="rId59" Type="http://schemas.openxmlformats.org/officeDocument/2006/relationships/slideLayout" Target="../slideLayouts/slideLayout256.xml"/><Relationship Id="rId67" Type="http://schemas.openxmlformats.org/officeDocument/2006/relationships/slideLayout" Target="../slideLayouts/slideLayout264.xml"/><Relationship Id="rId20" Type="http://schemas.openxmlformats.org/officeDocument/2006/relationships/slideLayout" Target="../slideLayouts/slideLayout217.xml"/><Relationship Id="rId41" Type="http://schemas.openxmlformats.org/officeDocument/2006/relationships/slideLayout" Target="../slideLayouts/slideLayout238.xml"/><Relationship Id="rId54" Type="http://schemas.openxmlformats.org/officeDocument/2006/relationships/slideLayout" Target="../slideLayouts/slideLayout251.xml"/><Relationship Id="rId62" Type="http://schemas.openxmlformats.org/officeDocument/2006/relationships/slideLayout" Target="../slideLayouts/slideLayout259.xml"/><Relationship Id="rId70" Type="http://schemas.openxmlformats.org/officeDocument/2006/relationships/slideLayout" Target="../slideLayouts/slideLayout267.xml"/><Relationship Id="rId75" Type="http://schemas.openxmlformats.org/officeDocument/2006/relationships/slideLayout" Target="../slideLayouts/slideLayout272.xml"/><Relationship Id="rId83" Type="http://schemas.openxmlformats.org/officeDocument/2006/relationships/slideLayout" Target="../slideLayouts/slideLayout280.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5" Type="http://schemas.openxmlformats.org/officeDocument/2006/relationships/slideLayout" Target="../slideLayouts/slideLayout212.xml"/><Relationship Id="rId23" Type="http://schemas.openxmlformats.org/officeDocument/2006/relationships/slideLayout" Target="../slideLayouts/slideLayout220.xml"/><Relationship Id="rId28" Type="http://schemas.openxmlformats.org/officeDocument/2006/relationships/slideLayout" Target="../slideLayouts/slideLayout225.xml"/><Relationship Id="rId36" Type="http://schemas.openxmlformats.org/officeDocument/2006/relationships/slideLayout" Target="../slideLayouts/slideLayout233.xml"/><Relationship Id="rId49" Type="http://schemas.openxmlformats.org/officeDocument/2006/relationships/slideLayout" Target="../slideLayouts/slideLayout246.xml"/><Relationship Id="rId57" Type="http://schemas.openxmlformats.org/officeDocument/2006/relationships/slideLayout" Target="../slideLayouts/slideLayout254.xml"/><Relationship Id="rId10" Type="http://schemas.openxmlformats.org/officeDocument/2006/relationships/slideLayout" Target="../slideLayouts/slideLayout207.xml"/><Relationship Id="rId31" Type="http://schemas.openxmlformats.org/officeDocument/2006/relationships/slideLayout" Target="../slideLayouts/slideLayout228.xml"/><Relationship Id="rId44" Type="http://schemas.openxmlformats.org/officeDocument/2006/relationships/slideLayout" Target="../slideLayouts/slideLayout241.xml"/><Relationship Id="rId52" Type="http://schemas.openxmlformats.org/officeDocument/2006/relationships/slideLayout" Target="../slideLayouts/slideLayout249.xml"/><Relationship Id="rId60" Type="http://schemas.openxmlformats.org/officeDocument/2006/relationships/slideLayout" Target="../slideLayouts/slideLayout257.xml"/><Relationship Id="rId65" Type="http://schemas.openxmlformats.org/officeDocument/2006/relationships/slideLayout" Target="../slideLayouts/slideLayout262.xml"/><Relationship Id="rId73" Type="http://schemas.openxmlformats.org/officeDocument/2006/relationships/slideLayout" Target="../slideLayouts/slideLayout270.xml"/><Relationship Id="rId78" Type="http://schemas.openxmlformats.org/officeDocument/2006/relationships/slideLayout" Target="../slideLayouts/slideLayout275.xml"/><Relationship Id="rId81" Type="http://schemas.openxmlformats.org/officeDocument/2006/relationships/slideLayout" Target="../slideLayouts/slideLayout278.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3" Type="http://schemas.openxmlformats.org/officeDocument/2006/relationships/slideLayout" Target="../slideLayouts/slideLayout210.xml"/><Relationship Id="rId18" Type="http://schemas.openxmlformats.org/officeDocument/2006/relationships/slideLayout" Target="../slideLayouts/slideLayout215.xml"/><Relationship Id="rId39" Type="http://schemas.openxmlformats.org/officeDocument/2006/relationships/slideLayout" Target="../slideLayouts/slideLayout236.xml"/><Relationship Id="rId34" Type="http://schemas.openxmlformats.org/officeDocument/2006/relationships/slideLayout" Target="../slideLayouts/slideLayout231.xml"/><Relationship Id="rId50" Type="http://schemas.openxmlformats.org/officeDocument/2006/relationships/slideLayout" Target="../slideLayouts/slideLayout247.xml"/><Relationship Id="rId55" Type="http://schemas.openxmlformats.org/officeDocument/2006/relationships/slideLayout" Target="../slideLayouts/slideLayout252.xml"/><Relationship Id="rId76" Type="http://schemas.openxmlformats.org/officeDocument/2006/relationships/slideLayout" Target="../slideLayouts/slideLayout273.xml"/><Relationship Id="rId7" Type="http://schemas.openxmlformats.org/officeDocument/2006/relationships/slideLayout" Target="../slideLayouts/slideLayout204.xml"/><Relationship Id="rId71" Type="http://schemas.openxmlformats.org/officeDocument/2006/relationships/slideLayout" Target="../slideLayouts/slideLayout268.xml"/><Relationship Id="rId2" Type="http://schemas.openxmlformats.org/officeDocument/2006/relationships/slideLayout" Target="../slideLayouts/slideLayout199.xml"/><Relationship Id="rId29" Type="http://schemas.openxmlformats.org/officeDocument/2006/relationships/slideLayout" Target="../slideLayouts/slideLayout226.xml"/><Relationship Id="rId24" Type="http://schemas.openxmlformats.org/officeDocument/2006/relationships/slideLayout" Target="../slideLayouts/slideLayout221.xml"/><Relationship Id="rId40" Type="http://schemas.openxmlformats.org/officeDocument/2006/relationships/slideLayout" Target="../slideLayouts/slideLayout237.xml"/><Relationship Id="rId45" Type="http://schemas.openxmlformats.org/officeDocument/2006/relationships/slideLayout" Target="../slideLayouts/slideLayout242.xml"/><Relationship Id="rId66" Type="http://schemas.openxmlformats.org/officeDocument/2006/relationships/slideLayout" Target="../slideLayouts/slideLayout263.xml"/><Relationship Id="rId61" Type="http://schemas.openxmlformats.org/officeDocument/2006/relationships/slideLayout" Target="../slideLayouts/slideLayout258.xml"/><Relationship Id="rId82" Type="http://schemas.openxmlformats.org/officeDocument/2006/relationships/slideLayout" Target="../slideLayouts/slideLayout279.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94.xml"/><Relationship Id="rId18" Type="http://schemas.openxmlformats.org/officeDocument/2006/relationships/slideLayout" Target="../slideLayouts/slideLayout299.xml"/><Relationship Id="rId26" Type="http://schemas.openxmlformats.org/officeDocument/2006/relationships/slideLayout" Target="../slideLayouts/slideLayout307.xml"/><Relationship Id="rId3" Type="http://schemas.openxmlformats.org/officeDocument/2006/relationships/slideLayout" Target="../slideLayouts/slideLayout284.xml"/><Relationship Id="rId21" Type="http://schemas.openxmlformats.org/officeDocument/2006/relationships/slideLayout" Target="../slideLayouts/slideLayout302.xml"/><Relationship Id="rId34" Type="http://schemas.openxmlformats.org/officeDocument/2006/relationships/oleObject" Target="../embeddings/oleObject4.bin"/><Relationship Id="rId7" Type="http://schemas.openxmlformats.org/officeDocument/2006/relationships/slideLayout" Target="../slideLayouts/slideLayout288.xml"/><Relationship Id="rId12" Type="http://schemas.openxmlformats.org/officeDocument/2006/relationships/slideLayout" Target="../slideLayouts/slideLayout293.xml"/><Relationship Id="rId17" Type="http://schemas.openxmlformats.org/officeDocument/2006/relationships/slideLayout" Target="../slideLayouts/slideLayout298.xml"/><Relationship Id="rId25" Type="http://schemas.openxmlformats.org/officeDocument/2006/relationships/slideLayout" Target="../slideLayouts/slideLayout306.xml"/><Relationship Id="rId33" Type="http://schemas.openxmlformats.org/officeDocument/2006/relationships/tags" Target="../tags/tag4.xml"/><Relationship Id="rId2" Type="http://schemas.openxmlformats.org/officeDocument/2006/relationships/slideLayout" Target="../slideLayouts/slideLayout283.xml"/><Relationship Id="rId16" Type="http://schemas.openxmlformats.org/officeDocument/2006/relationships/slideLayout" Target="../slideLayouts/slideLayout297.xml"/><Relationship Id="rId20" Type="http://schemas.openxmlformats.org/officeDocument/2006/relationships/slideLayout" Target="../slideLayouts/slideLayout301.xml"/><Relationship Id="rId29" Type="http://schemas.openxmlformats.org/officeDocument/2006/relationships/slideLayout" Target="../slideLayouts/slideLayout310.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24" Type="http://schemas.openxmlformats.org/officeDocument/2006/relationships/slideLayout" Target="../slideLayouts/slideLayout305.xml"/><Relationship Id="rId32" Type="http://schemas.openxmlformats.org/officeDocument/2006/relationships/theme" Target="../theme/theme6.xml"/><Relationship Id="rId5" Type="http://schemas.openxmlformats.org/officeDocument/2006/relationships/slideLayout" Target="../slideLayouts/slideLayout286.xml"/><Relationship Id="rId15" Type="http://schemas.openxmlformats.org/officeDocument/2006/relationships/slideLayout" Target="../slideLayouts/slideLayout296.xml"/><Relationship Id="rId23" Type="http://schemas.openxmlformats.org/officeDocument/2006/relationships/slideLayout" Target="../slideLayouts/slideLayout304.xml"/><Relationship Id="rId28" Type="http://schemas.openxmlformats.org/officeDocument/2006/relationships/slideLayout" Target="../slideLayouts/slideLayout309.xml"/><Relationship Id="rId10" Type="http://schemas.openxmlformats.org/officeDocument/2006/relationships/slideLayout" Target="../slideLayouts/slideLayout291.xml"/><Relationship Id="rId19" Type="http://schemas.openxmlformats.org/officeDocument/2006/relationships/slideLayout" Target="../slideLayouts/slideLayout300.xml"/><Relationship Id="rId31" Type="http://schemas.openxmlformats.org/officeDocument/2006/relationships/slideLayout" Target="../slideLayouts/slideLayout312.xml"/><Relationship Id="rId4" Type="http://schemas.openxmlformats.org/officeDocument/2006/relationships/slideLayout" Target="../slideLayouts/slideLayout285.xml"/><Relationship Id="rId9" Type="http://schemas.openxmlformats.org/officeDocument/2006/relationships/slideLayout" Target="../slideLayouts/slideLayout290.xml"/><Relationship Id="rId14" Type="http://schemas.openxmlformats.org/officeDocument/2006/relationships/slideLayout" Target="../slideLayouts/slideLayout295.xml"/><Relationship Id="rId22" Type="http://schemas.openxmlformats.org/officeDocument/2006/relationships/slideLayout" Target="../slideLayouts/slideLayout303.xml"/><Relationship Id="rId27" Type="http://schemas.openxmlformats.org/officeDocument/2006/relationships/slideLayout" Target="../slideLayouts/slideLayout308.xml"/><Relationship Id="rId30" Type="http://schemas.openxmlformats.org/officeDocument/2006/relationships/slideLayout" Target="../slideLayouts/slideLayout311.xml"/><Relationship Id="rId35" Type="http://schemas.openxmlformats.org/officeDocument/2006/relationships/image" Target="../media/image21.emf"/><Relationship Id="rId8" Type="http://schemas.openxmlformats.org/officeDocument/2006/relationships/slideLayout" Target="../slideLayouts/slideLayout2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Holder 2">
            <a:extLst>
              <a:ext uri="{FF2B5EF4-FFF2-40B4-BE49-F238E27FC236}">
                <a16:creationId xmlns:a16="http://schemas.microsoft.com/office/drawing/2014/main" id="{6438A03C-3226-C04D-88DD-BFA3F1D3DFAC}"/>
              </a:ext>
            </a:extLst>
          </p:cNvPr>
          <p:cNvSpPr>
            <a:spLocks noGrp="1"/>
          </p:cNvSpPr>
          <p:nvPr>
            <p:ph type="title"/>
          </p:nvPr>
        </p:nvSpPr>
        <p:spPr>
          <a:xfrm>
            <a:off x="615950" y="687388"/>
            <a:ext cx="9318625" cy="2413000"/>
          </a:xfrm>
          <a:prstGeom prst="rect">
            <a:avLst/>
          </a:prstGeom>
        </p:spPr>
        <p:txBody>
          <a:bodyPr wrap="square" lIns="0" tIns="0" rIns="0" bIns="0">
            <a:normAutofit/>
          </a:bodyPr>
          <a:lstStyle>
            <a:lvl1pPr>
              <a:defRPr sz="15650" b="0" i="0">
                <a:solidFill>
                  <a:srgbClr val="010202"/>
                </a:solidFill>
                <a:latin typeface="Arial"/>
                <a:cs typeface="Arial"/>
              </a:defRPr>
            </a:lvl1pPr>
          </a:lstStyle>
          <a:p>
            <a:endParaRPr/>
          </a:p>
        </p:txBody>
      </p:sp>
      <p:sp>
        <p:nvSpPr>
          <p:cNvPr id="1027" name="Holder 3">
            <a:extLst>
              <a:ext uri="{FF2B5EF4-FFF2-40B4-BE49-F238E27FC236}">
                <a16:creationId xmlns:a16="http://schemas.microsoft.com/office/drawing/2014/main" id="{15A81349-9460-A149-A843-8DC4E8C164C6}"/>
              </a:ext>
            </a:extLst>
          </p:cNvPr>
          <p:cNvSpPr>
            <a:spLocks noGrp="1"/>
          </p:cNvSpPr>
          <p:nvPr>
            <p:ph type="body" idx="1"/>
          </p:nvPr>
        </p:nvSpPr>
        <p:spPr bwMode="auto">
          <a:xfrm>
            <a:off x="615950" y="3267075"/>
            <a:ext cx="18872200" cy="668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4144" r:id="rId6"/>
    <p:sldLayoutId id="2147484145" r:id="rId7"/>
    <p:sldLayoutId id="2147484146" r:id="rId8"/>
    <p:sldLayoutId id="2147484157" r:id="rId9"/>
    <p:sldLayoutId id="2147484163" r:id="rId10"/>
    <p:sldLayoutId id="2147484164" r:id="rId11"/>
    <p:sldLayoutId id="2147484170" r:id="rId12"/>
    <p:sldLayoutId id="2147483668" r:id="rId13"/>
    <p:sldLayoutId id="2147484176" r:id="rId14"/>
    <p:sldLayoutId id="2147484177" r:id="rId15"/>
    <p:sldLayoutId id="2147484117" r:id="rId16"/>
    <p:sldLayoutId id="2147484118" r:id="rId17"/>
    <p:sldLayoutId id="2147484119" r:id="rId18"/>
    <p:sldLayoutId id="2147484120" r:id="rId19"/>
    <p:sldLayoutId id="2147484016" r:id="rId20"/>
    <p:sldLayoutId id="2147484121" r:id="rId21"/>
    <p:sldLayoutId id="2147484122" r:id="rId22"/>
    <p:sldLayoutId id="2147484123" r:id="rId23"/>
    <p:sldLayoutId id="2147484124" r:id="rId24"/>
    <p:sldLayoutId id="2147484125" r:id="rId25"/>
    <p:sldLayoutId id="2147484126" r:id="rId26"/>
    <p:sldLayoutId id="2147484127" r:id="rId27"/>
    <p:sldLayoutId id="2147484128" r:id="rId28"/>
    <p:sldLayoutId id="2147483681" r:id="rId29"/>
    <p:sldLayoutId id="2147484129" r:id="rId30"/>
    <p:sldLayoutId id="2147484130" r:id="rId31"/>
    <p:sldLayoutId id="2147484131" r:id="rId32"/>
    <p:sldLayoutId id="2147484132" r:id="rId33"/>
    <p:sldLayoutId id="2147484133" r:id="rId34"/>
    <p:sldLayoutId id="2147484103" r:id="rId35"/>
    <p:sldLayoutId id="2147484104" r:id="rId36"/>
    <p:sldLayoutId id="2147484134" r:id="rId37"/>
    <p:sldLayoutId id="2147484135" r:id="rId38"/>
    <p:sldLayoutId id="2147484101" r:id="rId39"/>
    <p:sldLayoutId id="2147484136" r:id="rId40"/>
    <p:sldLayoutId id="2147484137" r:id="rId41"/>
    <p:sldLayoutId id="2147483691" r:id="rId42"/>
    <p:sldLayoutId id="2147484138" r:id="rId43"/>
    <p:sldLayoutId id="2147484139" r:id="rId44"/>
    <p:sldLayoutId id="2147484140" r:id="rId45"/>
    <p:sldLayoutId id="2147483694" r:id="rId46"/>
    <p:sldLayoutId id="2147483697" r:id="rId47"/>
    <p:sldLayoutId id="2147483695" r:id="rId48"/>
    <p:sldLayoutId id="2147483921" r:id="rId49"/>
    <p:sldLayoutId id="2147483923" r:id="rId50"/>
    <p:sldLayoutId id="2147483924" r:id="rId51"/>
    <p:sldLayoutId id="2147483925" r:id="rId52"/>
    <p:sldLayoutId id="2147483926" r:id="rId53"/>
    <p:sldLayoutId id="2147483806" r:id="rId54"/>
    <p:sldLayoutId id="2147483927" r:id="rId55"/>
    <p:sldLayoutId id="2147483928" r:id="rId56"/>
    <p:sldLayoutId id="2147483930" r:id="rId57"/>
    <p:sldLayoutId id="2147483809" r:id="rId58"/>
    <p:sldLayoutId id="2147483931" r:id="rId59"/>
    <p:sldLayoutId id="2147483932" r:id="rId60"/>
    <p:sldLayoutId id="2147483812" r:id="rId61"/>
    <p:sldLayoutId id="2147483933" r:id="rId62"/>
    <p:sldLayoutId id="2147483934" r:id="rId63"/>
    <p:sldLayoutId id="2147483935" r:id="rId64"/>
    <p:sldLayoutId id="2147483936" r:id="rId65"/>
    <p:sldLayoutId id="2147483937" r:id="rId66"/>
    <p:sldLayoutId id="2147483953" r:id="rId67"/>
    <p:sldLayoutId id="2147483819" r:id="rId68"/>
    <p:sldLayoutId id="2147483939" r:id="rId69"/>
    <p:sldLayoutId id="2147483940" r:id="rId70"/>
    <p:sldLayoutId id="2147483941" r:id="rId71"/>
    <p:sldLayoutId id="2147483942" r:id="rId72"/>
    <p:sldLayoutId id="2147484013" r:id="rId73"/>
    <p:sldLayoutId id="2147483943" r:id="rId74"/>
    <p:sldLayoutId id="2147483944" r:id="rId75"/>
    <p:sldLayoutId id="2147483945" r:id="rId76"/>
    <p:sldLayoutId id="2147483946" r:id="rId77"/>
    <p:sldLayoutId id="2147483829" r:id="rId78"/>
    <p:sldLayoutId id="2147484006" r:id="rId79"/>
    <p:sldLayoutId id="2147483947" r:id="rId80"/>
    <p:sldLayoutId id="2147483948" r:id="rId81"/>
    <p:sldLayoutId id="2147483949" r:id="rId82"/>
    <p:sldLayoutId id="2147483950" r:id="rId83"/>
    <p:sldLayoutId id="2147483951" r:id="rId84"/>
    <p:sldLayoutId id="2147483835" r:id="rId85"/>
    <p:sldLayoutId id="2147484007" r:id="rId86"/>
    <p:sldLayoutId id="2147484011" r:id="rId87"/>
    <p:sldLayoutId id="2147484012" r:id="rId88"/>
    <p:sldLayoutId id="2147484014" r:id="rId89"/>
    <p:sldLayoutId id="2147484015" r:id="rId90"/>
    <p:sldLayoutId id="2147484116" r:id="rId91"/>
    <p:sldLayoutId id="2147484053" r:id="rId92"/>
    <p:sldLayoutId id="2147484114" r:id="rId93"/>
    <p:sldLayoutId id="2147484142" r:id="rId94"/>
    <p:sldLayoutId id="2147483838" r:id="rId95"/>
  </p:sldLayoutIdLst>
  <p:hf hdr="0" ftr="0" dt="0"/>
  <p:txStyles>
    <p:titleStyle>
      <a:lvl1pPr algn="l" rtl="0" eaLnBrk="1" fontAlgn="base" hangingPunct="1">
        <a:spcBef>
          <a:spcPct val="0"/>
        </a:spcBef>
        <a:spcAft>
          <a:spcPct val="0"/>
        </a:spcAft>
        <a:defRPr>
          <a:solidFill>
            <a:schemeClr val="tx2"/>
          </a:solidFill>
          <a:latin typeface="+mj-lt"/>
          <a:ea typeface="ＭＳ Ｐゴシック" charset="0"/>
          <a:cs typeface="ＭＳ Ｐゴシック" charset="0"/>
        </a:defRPr>
      </a:lvl1pPr>
      <a:lvl2pPr algn="l" rtl="0" eaLnBrk="1" fontAlgn="base" hangingPunct="1">
        <a:spcBef>
          <a:spcPct val="0"/>
        </a:spcBef>
        <a:spcAft>
          <a:spcPct val="0"/>
        </a:spcAft>
        <a:defRPr>
          <a:solidFill>
            <a:schemeClr val="tx2"/>
          </a:solidFill>
          <a:latin typeface="Calibri" charset="0"/>
          <a:ea typeface="ＭＳ Ｐゴシック" charset="0"/>
          <a:cs typeface="ＭＳ Ｐゴシック" charset="0"/>
        </a:defRPr>
      </a:lvl2pPr>
      <a:lvl3pPr algn="l" rtl="0" eaLnBrk="1" fontAlgn="base" hangingPunct="1">
        <a:spcBef>
          <a:spcPct val="0"/>
        </a:spcBef>
        <a:spcAft>
          <a:spcPct val="0"/>
        </a:spcAft>
        <a:defRPr>
          <a:solidFill>
            <a:schemeClr val="tx2"/>
          </a:solidFill>
          <a:latin typeface="Calibri" charset="0"/>
          <a:ea typeface="ＭＳ Ｐゴシック" charset="0"/>
          <a:cs typeface="ＭＳ Ｐゴシック" charset="0"/>
        </a:defRPr>
      </a:lvl3pPr>
      <a:lvl4pPr algn="l" rtl="0" eaLnBrk="1" fontAlgn="base" hangingPunct="1">
        <a:spcBef>
          <a:spcPct val="0"/>
        </a:spcBef>
        <a:spcAft>
          <a:spcPct val="0"/>
        </a:spcAft>
        <a:defRPr>
          <a:solidFill>
            <a:schemeClr val="tx2"/>
          </a:solidFill>
          <a:latin typeface="Calibri" charset="0"/>
          <a:ea typeface="ＭＳ Ｐゴシック" charset="0"/>
          <a:cs typeface="ＭＳ Ｐゴシック" charset="0"/>
        </a:defRPr>
      </a:lvl4pPr>
      <a:lvl5pPr algn="l" rtl="0" eaLnBrk="1" fontAlgn="base" hangingPunct="1">
        <a:spcBef>
          <a:spcPct val="0"/>
        </a:spcBef>
        <a:spcAft>
          <a:spcPct val="0"/>
        </a:spcAft>
        <a:defRPr>
          <a:solidFill>
            <a:schemeClr val="tx2"/>
          </a:solidFill>
          <a:latin typeface="Calibri" charset="0"/>
          <a:ea typeface="ＭＳ Ｐゴシック" charset="0"/>
          <a:cs typeface="ＭＳ Ｐゴシック" charset="0"/>
        </a:defRPr>
      </a:lvl5pPr>
      <a:lvl6pPr marL="457200" algn="ctr" rtl="0" eaLnBrk="1" fontAlgn="base" hangingPunct="1">
        <a:spcBef>
          <a:spcPct val="0"/>
        </a:spcBef>
        <a:spcAft>
          <a:spcPct val="0"/>
        </a:spcAft>
        <a:defRPr>
          <a:solidFill>
            <a:schemeClr val="tx2"/>
          </a:solidFill>
          <a:latin typeface="Calibri" charset="0"/>
          <a:ea typeface="ＭＳ Ｐゴシック" charset="0"/>
          <a:cs typeface="ＭＳ Ｐゴシック" charset="0"/>
        </a:defRPr>
      </a:lvl6pPr>
      <a:lvl7pPr marL="914400" algn="ctr" rtl="0" eaLnBrk="1" fontAlgn="base" hangingPunct="1">
        <a:spcBef>
          <a:spcPct val="0"/>
        </a:spcBef>
        <a:spcAft>
          <a:spcPct val="0"/>
        </a:spcAft>
        <a:defRPr>
          <a:solidFill>
            <a:schemeClr val="tx2"/>
          </a:solidFill>
          <a:latin typeface="Calibri" charset="0"/>
          <a:ea typeface="ＭＳ Ｐゴシック" charset="0"/>
          <a:cs typeface="ＭＳ Ｐゴシック" charset="0"/>
        </a:defRPr>
      </a:lvl7pPr>
      <a:lvl8pPr marL="1371600" algn="ctr" rtl="0" eaLnBrk="1" fontAlgn="base" hangingPunct="1">
        <a:spcBef>
          <a:spcPct val="0"/>
        </a:spcBef>
        <a:spcAft>
          <a:spcPct val="0"/>
        </a:spcAft>
        <a:defRPr>
          <a:solidFill>
            <a:schemeClr val="tx2"/>
          </a:solidFill>
          <a:latin typeface="Calibri" charset="0"/>
          <a:ea typeface="ＭＳ Ｐゴシック" charset="0"/>
          <a:cs typeface="ＭＳ Ｐゴシック" charset="0"/>
        </a:defRPr>
      </a:lvl8pPr>
      <a:lvl9pPr marL="1828800" algn="ctr" rtl="0" eaLnBrk="1" fontAlgn="base" hangingPunct="1">
        <a:spcBef>
          <a:spcPct val="0"/>
        </a:spcBef>
        <a:spcAft>
          <a:spcPct val="0"/>
        </a:spcAft>
        <a:defRPr>
          <a:solidFill>
            <a:schemeClr val="tx2"/>
          </a:solidFill>
          <a:latin typeface="Calibri"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defRPr>
          <a:solidFill>
            <a:schemeClr val="tx1"/>
          </a:solidFill>
          <a:latin typeface="+mn-lt"/>
          <a:ea typeface="ＭＳ Ｐゴシック" charset="0"/>
          <a:cs typeface="ＭＳ Ｐゴシック" charset="0"/>
        </a:defRPr>
      </a:lvl1pPr>
      <a:lvl2pPr marL="457200" algn="l" rtl="0" eaLnBrk="1" fontAlgn="base" hangingPunct="1">
        <a:spcBef>
          <a:spcPct val="20000"/>
        </a:spcBef>
        <a:spcAft>
          <a:spcPct val="0"/>
        </a:spcAft>
        <a:defRPr>
          <a:solidFill>
            <a:schemeClr val="tx1"/>
          </a:solidFill>
          <a:latin typeface="+mn-lt"/>
          <a:ea typeface="ＭＳ Ｐゴシック" charset="0"/>
          <a:cs typeface="+mn-cs"/>
        </a:defRPr>
      </a:lvl2pPr>
      <a:lvl3pPr marL="914400" algn="l" rtl="0" eaLnBrk="1" fontAlgn="base" hangingPunct="1">
        <a:spcBef>
          <a:spcPct val="20000"/>
        </a:spcBef>
        <a:spcAft>
          <a:spcPct val="0"/>
        </a:spcAft>
        <a:defRPr>
          <a:solidFill>
            <a:schemeClr val="tx1"/>
          </a:solidFill>
          <a:latin typeface="+mn-lt"/>
          <a:ea typeface="ＭＳ Ｐゴシック" charset="0"/>
          <a:cs typeface="+mn-cs"/>
        </a:defRPr>
      </a:lvl3pPr>
      <a:lvl4pPr marL="1371600" algn="l" rtl="0" eaLnBrk="1" fontAlgn="base" hangingPunct="1">
        <a:spcBef>
          <a:spcPct val="20000"/>
        </a:spcBef>
        <a:spcAft>
          <a:spcPct val="0"/>
        </a:spcAft>
        <a:defRPr>
          <a:solidFill>
            <a:schemeClr val="tx1"/>
          </a:solidFill>
          <a:latin typeface="+mn-lt"/>
          <a:ea typeface="ＭＳ Ｐゴシック" charset="0"/>
          <a:cs typeface="+mn-cs"/>
        </a:defRPr>
      </a:lvl4pPr>
      <a:lvl5pPr marL="1828800" algn="l" rtl="0" eaLnBrk="1" fontAlgn="base" hangingPunct="1">
        <a:spcBef>
          <a:spcPct val="20000"/>
        </a:spcBef>
        <a:spcAft>
          <a:spcPct val="0"/>
        </a:spcAft>
        <a:defRPr>
          <a:solidFill>
            <a:schemeClr val="tx1"/>
          </a:solidFill>
          <a:latin typeface="+mn-lt"/>
          <a:ea typeface="ＭＳ Ｐゴシック" charset="0"/>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5814DB2-4FE2-459B-8396-42E753E3B0E5}"/>
              </a:ext>
            </a:extLst>
          </p:cNvPr>
          <p:cNvGraphicFramePr>
            <a:graphicFrameLocks noChangeAspect="1"/>
          </p:cNvGraphicFramePr>
          <p:nvPr userDrawn="1">
            <p:custDataLst>
              <p:tags r:id="rId38"/>
            </p:custDataLst>
            <p:extLst>
              <p:ext uri="{D42A27DB-BD31-4B8C-83A1-F6EECF244321}">
                <p14:modId xmlns:p14="http://schemas.microsoft.com/office/powerpoint/2010/main" val="23360552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9" imgW="498" imgH="499" progId="TCLayout.ActiveDocument.1">
                  <p:embed/>
                </p:oleObj>
              </mc:Choice>
              <mc:Fallback>
                <p:oleObj name="think-cell Slide" r:id="rId39" imgW="498" imgH="499" progId="TCLayout.ActiveDocument.1">
                  <p:embed/>
                  <p:pic>
                    <p:nvPicPr>
                      <p:cNvPr id="3" name="Object 2" hidden="1">
                        <a:extLst>
                          <a:ext uri="{FF2B5EF4-FFF2-40B4-BE49-F238E27FC236}">
                            <a16:creationId xmlns:a16="http://schemas.microsoft.com/office/drawing/2014/main" id="{B5814DB2-4FE2-459B-8396-42E753E3B0E5}"/>
                          </a:ext>
                        </a:extLst>
                      </p:cNvPr>
                      <p:cNvPicPr/>
                      <p:nvPr/>
                    </p:nvPicPr>
                    <p:blipFill>
                      <a:blip r:embed="rId40"/>
                      <a:stretch>
                        <a:fillRect/>
                      </a:stretch>
                    </p:blipFill>
                    <p:spPr>
                      <a:xfrm>
                        <a:off x="1588" y="1588"/>
                        <a:ext cx="1588" cy="1588"/>
                      </a:xfrm>
                      <a:prstGeom prst="rect">
                        <a:avLst/>
                      </a:prstGeom>
                    </p:spPr>
                  </p:pic>
                </p:oleObj>
              </mc:Fallback>
            </mc:AlternateContent>
          </a:graphicData>
        </a:graphic>
      </p:graphicFrame>
      <p:sp>
        <p:nvSpPr>
          <p:cNvPr id="2" name="Holder 2">
            <a:extLst>
              <a:ext uri="{FF2B5EF4-FFF2-40B4-BE49-F238E27FC236}">
                <a16:creationId xmlns:a16="http://schemas.microsoft.com/office/drawing/2014/main" id="{6438A03C-3226-C04D-88DD-BFA3F1D3DFAC}"/>
              </a:ext>
            </a:extLst>
          </p:cNvPr>
          <p:cNvSpPr>
            <a:spLocks noGrp="1"/>
          </p:cNvSpPr>
          <p:nvPr>
            <p:ph type="title"/>
          </p:nvPr>
        </p:nvSpPr>
        <p:spPr>
          <a:xfrm>
            <a:off x="615950" y="687388"/>
            <a:ext cx="9318625" cy="2413000"/>
          </a:xfrm>
          <a:prstGeom prst="rect">
            <a:avLst/>
          </a:prstGeom>
        </p:spPr>
        <p:txBody>
          <a:bodyPr wrap="square" lIns="0" tIns="0" rIns="0" bIns="0">
            <a:normAutofit/>
          </a:bodyPr>
          <a:lstStyle>
            <a:lvl1pPr>
              <a:defRPr sz="15650" b="0" i="0">
                <a:solidFill>
                  <a:srgbClr val="010202"/>
                </a:solidFill>
                <a:latin typeface="Arial"/>
                <a:cs typeface="Arial"/>
              </a:defRPr>
            </a:lvl1pPr>
          </a:lstStyle>
          <a:p>
            <a:endParaRPr/>
          </a:p>
        </p:txBody>
      </p:sp>
      <p:sp>
        <p:nvSpPr>
          <p:cNvPr id="1027" name="Holder 3">
            <a:extLst>
              <a:ext uri="{FF2B5EF4-FFF2-40B4-BE49-F238E27FC236}">
                <a16:creationId xmlns:a16="http://schemas.microsoft.com/office/drawing/2014/main" id="{15A81349-9460-A149-A843-8DC4E8C164C6}"/>
              </a:ext>
            </a:extLst>
          </p:cNvPr>
          <p:cNvSpPr>
            <a:spLocks noGrp="1"/>
          </p:cNvSpPr>
          <p:nvPr>
            <p:ph type="body" idx="1"/>
          </p:nvPr>
        </p:nvSpPr>
        <p:spPr bwMode="auto">
          <a:xfrm>
            <a:off x="615950" y="3267075"/>
            <a:ext cx="18872200" cy="668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en-US" altLang="en-US"/>
          </a:p>
        </p:txBody>
      </p:sp>
    </p:spTree>
    <p:extLst>
      <p:ext uri="{BB962C8B-B14F-4D97-AF65-F5344CB8AC3E}">
        <p14:creationId xmlns:p14="http://schemas.microsoft.com/office/powerpoint/2010/main" val="1383695585"/>
      </p:ext>
    </p:extLst>
  </p:cSld>
  <p:clrMap bg1="lt1" tx1="dk1" bg2="lt2" tx2="dk2" accent1="accent1" accent2="accent2" accent3="accent3" accent4="accent4" accent5="accent5" accent6="accent6" hlink="hlink" folHlink="folHlink"/>
  <p:sldLayoutIdLst>
    <p:sldLayoutId id="2147484111"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 id="2147484028" r:id="rId13"/>
    <p:sldLayoutId id="2147484029" r:id="rId14"/>
    <p:sldLayoutId id="2147484030" r:id="rId15"/>
    <p:sldLayoutId id="2147484031" r:id="rId16"/>
    <p:sldLayoutId id="2147484032" r:id="rId17"/>
    <p:sldLayoutId id="2147484033" r:id="rId18"/>
    <p:sldLayoutId id="2147484034" r:id="rId19"/>
    <p:sldLayoutId id="2147484035" r:id="rId20"/>
    <p:sldLayoutId id="2147484036" r:id="rId21"/>
    <p:sldLayoutId id="2147484037" r:id="rId22"/>
    <p:sldLayoutId id="2147484038" r:id="rId23"/>
    <p:sldLayoutId id="2147484039" r:id="rId24"/>
    <p:sldLayoutId id="2147484040" r:id="rId25"/>
    <p:sldLayoutId id="2147484041" r:id="rId26"/>
    <p:sldLayoutId id="2147484042" r:id="rId27"/>
    <p:sldLayoutId id="2147484043" r:id="rId28"/>
    <p:sldLayoutId id="2147484044" r:id="rId29"/>
    <p:sldLayoutId id="2147484045" r:id="rId30"/>
    <p:sldLayoutId id="2147484046" r:id="rId31"/>
    <p:sldLayoutId id="2147484047" r:id="rId32"/>
    <p:sldLayoutId id="2147484048" r:id="rId33"/>
    <p:sldLayoutId id="2147484049" r:id="rId34"/>
    <p:sldLayoutId id="2147484051" r:id="rId35"/>
    <p:sldLayoutId id="2147484052" r:id="rId36"/>
  </p:sldLayoutIdLst>
  <p:hf hdr="0" ftr="0" dt="0"/>
  <p:txStyles>
    <p:titleStyle>
      <a:lvl1pPr algn="l" rtl="0" eaLnBrk="1" fontAlgn="base" hangingPunct="1">
        <a:spcBef>
          <a:spcPct val="0"/>
        </a:spcBef>
        <a:spcAft>
          <a:spcPct val="0"/>
        </a:spcAft>
        <a:defRPr>
          <a:solidFill>
            <a:schemeClr val="tx2"/>
          </a:solidFill>
          <a:latin typeface="+mj-lt"/>
          <a:ea typeface="ＭＳ Ｐゴシック" charset="0"/>
          <a:cs typeface="ＭＳ Ｐゴシック" charset="0"/>
        </a:defRPr>
      </a:lvl1pPr>
      <a:lvl2pPr algn="l" rtl="0" eaLnBrk="1" fontAlgn="base" hangingPunct="1">
        <a:spcBef>
          <a:spcPct val="0"/>
        </a:spcBef>
        <a:spcAft>
          <a:spcPct val="0"/>
        </a:spcAft>
        <a:defRPr>
          <a:solidFill>
            <a:schemeClr val="tx2"/>
          </a:solidFill>
          <a:latin typeface="Calibri" charset="0"/>
          <a:ea typeface="ＭＳ Ｐゴシック" charset="0"/>
          <a:cs typeface="ＭＳ Ｐゴシック" charset="0"/>
        </a:defRPr>
      </a:lvl2pPr>
      <a:lvl3pPr algn="l" rtl="0" eaLnBrk="1" fontAlgn="base" hangingPunct="1">
        <a:spcBef>
          <a:spcPct val="0"/>
        </a:spcBef>
        <a:spcAft>
          <a:spcPct val="0"/>
        </a:spcAft>
        <a:defRPr>
          <a:solidFill>
            <a:schemeClr val="tx2"/>
          </a:solidFill>
          <a:latin typeface="Calibri" charset="0"/>
          <a:ea typeface="ＭＳ Ｐゴシック" charset="0"/>
          <a:cs typeface="ＭＳ Ｐゴシック" charset="0"/>
        </a:defRPr>
      </a:lvl3pPr>
      <a:lvl4pPr algn="l" rtl="0" eaLnBrk="1" fontAlgn="base" hangingPunct="1">
        <a:spcBef>
          <a:spcPct val="0"/>
        </a:spcBef>
        <a:spcAft>
          <a:spcPct val="0"/>
        </a:spcAft>
        <a:defRPr>
          <a:solidFill>
            <a:schemeClr val="tx2"/>
          </a:solidFill>
          <a:latin typeface="Calibri" charset="0"/>
          <a:ea typeface="ＭＳ Ｐゴシック" charset="0"/>
          <a:cs typeface="ＭＳ Ｐゴシック" charset="0"/>
        </a:defRPr>
      </a:lvl4pPr>
      <a:lvl5pPr algn="l" rtl="0" eaLnBrk="1" fontAlgn="base" hangingPunct="1">
        <a:spcBef>
          <a:spcPct val="0"/>
        </a:spcBef>
        <a:spcAft>
          <a:spcPct val="0"/>
        </a:spcAft>
        <a:defRPr>
          <a:solidFill>
            <a:schemeClr val="tx2"/>
          </a:solidFill>
          <a:latin typeface="Calibri" charset="0"/>
          <a:ea typeface="ＭＳ Ｐゴシック" charset="0"/>
          <a:cs typeface="ＭＳ Ｐゴシック" charset="0"/>
        </a:defRPr>
      </a:lvl5pPr>
      <a:lvl6pPr marL="457200" algn="ctr" rtl="0" eaLnBrk="1" fontAlgn="base" hangingPunct="1">
        <a:spcBef>
          <a:spcPct val="0"/>
        </a:spcBef>
        <a:spcAft>
          <a:spcPct val="0"/>
        </a:spcAft>
        <a:defRPr>
          <a:solidFill>
            <a:schemeClr val="tx2"/>
          </a:solidFill>
          <a:latin typeface="Calibri" charset="0"/>
          <a:ea typeface="ＭＳ Ｐゴシック" charset="0"/>
          <a:cs typeface="ＭＳ Ｐゴシック" charset="0"/>
        </a:defRPr>
      </a:lvl6pPr>
      <a:lvl7pPr marL="914400" algn="ctr" rtl="0" eaLnBrk="1" fontAlgn="base" hangingPunct="1">
        <a:spcBef>
          <a:spcPct val="0"/>
        </a:spcBef>
        <a:spcAft>
          <a:spcPct val="0"/>
        </a:spcAft>
        <a:defRPr>
          <a:solidFill>
            <a:schemeClr val="tx2"/>
          </a:solidFill>
          <a:latin typeface="Calibri" charset="0"/>
          <a:ea typeface="ＭＳ Ｐゴシック" charset="0"/>
          <a:cs typeface="ＭＳ Ｐゴシック" charset="0"/>
        </a:defRPr>
      </a:lvl7pPr>
      <a:lvl8pPr marL="1371600" algn="ctr" rtl="0" eaLnBrk="1" fontAlgn="base" hangingPunct="1">
        <a:spcBef>
          <a:spcPct val="0"/>
        </a:spcBef>
        <a:spcAft>
          <a:spcPct val="0"/>
        </a:spcAft>
        <a:defRPr>
          <a:solidFill>
            <a:schemeClr val="tx2"/>
          </a:solidFill>
          <a:latin typeface="Calibri" charset="0"/>
          <a:ea typeface="ＭＳ Ｐゴシック" charset="0"/>
          <a:cs typeface="ＭＳ Ｐゴシック" charset="0"/>
        </a:defRPr>
      </a:lvl8pPr>
      <a:lvl9pPr marL="1828800" algn="ctr" rtl="0" eaLnBrk="1" fontAlgn="base" hangingPunct="1">
        <a:spcBef>
          <a:spcPct val="0"/>
        </a:spcBef>
        <a:spcAft>
          <a:spcPct val="0"/>
        </a:spcAft>
        <a:defRPr>
          <a:solidFill>
            <a:schemeClr val="tx2"/>
          </a:solidFill>
          <a:latin typeface="Calibri"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defRPr>
          <a:solidFill>
            <a:schemeClr val="tx1"/>
          </a:solidFill>
          <a:latin typeface="+mn-lt"/>
          <a:ea typeface="ＭＳ Ｐゴシック" charset="0"/>
          <a:cs typeface="ＭＳ Ｐゴシック" charset="0"/>
        </a:defRPr>
      </a:lvl1pPr>
      <a:lvl2pPr marL="457200" algn="l" rtl="0" eaLnBrk="1" fontAlgn="base" hangingPunct="1">
        <a:spcBef>
          <a:spcPct val="20000"/>
        </a:spcBef>
        <a:spcAft>
          <a:spcPct val="0"/>
        </a:spcAft>
        <a:defRPr>
          <a:solidFill>
            <a:schemeClr val="tx1"/>
          </a:solidFill>
          <a:latin typeface="+mn-lt"/>
          <a:ea typeface="ＭＳ Ｐゴシック" charset="0"/>
          <a:cs typeface="+mn-cs"/>
        </a:defRPr>
      </a:lvl2pPr>
      <a:lvl3pPr marL="914400" algn="l" rtl="0" eaLnBrk="1" fontAlgn="base" hangingPunct="1">
        <a:spcBef>
          <a:spcPct val="20000"/>
        </a:spcBef>
        <a:spcAft>
          <a:spcPct val="0"/>
        </a:spcAft>
        <a:defRPr>
          <a:solidFill>
            <a:schemeClr val="tx1"/>
          </a:solidFill>
          <a:latin typeface="+mn-lt"/>
          <a:ea typeface="ＭＳ Ｐゴシック" charset="0"/>
          <a:cs typeface="+mn-cs"/>
        </a:defRPr>
      </a:lvl3pPr>
      <a:lvl4pPr marL="1371600" algn="l" rtl="0" eaLnBrk="1" fontAlgn="base" hangingPunct="1">
        <a:spcBef>
          <a:spcPct val="20000"/>
        </a:spcBef>
        <a:spcAft>
          <a:spcPct val="0"/>
        </a:spcAft>
        <a:defRPr>
          <a:solidFill>
            <a:schemeClr val="tx1"/>
          </a:solidFill>
          <a:latin typeface="+mn-lt"/>
          <a:ea typeface="ＭＳ Ｐゴシック" charset="0"/>
          <a:cs typeface="+mn-cs"/>
        </a:defRPr>
      </a:lvl4pPr>
      <a:lvl5pPr marL="1828800" algn="l" rtl="0" eaLnBrk="1" fontAlgn="base" hangingPunct="1">
        <a:spcBef>
          <a:spcPct val="20000"/>
        </a:spcBef>
        <a:spcAft>
          <a:spcPct val="0"/>
        </a:spcAft>
        <a:defRPr>
          <a:solidFill>
            <a:schemeClr val="tx1"/>
          </a:solidFill>
          <a:latin typeface="+mn-lt"/>
          <a:ea typeface="ＭＳ Ｐゴシック" charset="0"/>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557CA7F-5528-4742-BE92-B158167F9824}"/>
              </a:ext>
            </a:extLst>
          </p:cNvPr>
          <p:cNvGraphicFramePr>
            <a:graphicFrameLocks noChangeAspect="1"/>
          </p:cNvGraphicFramePr>
          <p:nvPr userDrawn="1">
            <p:custDataLst>
              <p:tags r:id="rId35"/>
            </p:custDataLst>
            <p:extLst>
              <p:ext uri="{D42A27DB-BD31-4B8C-83A1-F6EECF244321}">
                <p14:modId xmlns:p14="http://schemas.microsoft.com/office/powerpoint/2010/main" val="777431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6" imgW="523" imgH="499" progId="TCLayout.ActiveDocument.1">
                  <p:embed/>
                </p:oleObj>
              </mc:Choice>
              <mc:Fallback>
                <p:oleObj name="think-cell Slide" r:id="rId36" imgW="523" imgH="499" progId="TCLayout.ActiveDocument.1">
                  <p:embed/>
                  <p:pic>
                    <p:nvPicPr>
                      <p:cNvPr id="4" name="Object 3" hidden="1">
                        <a:extLst>
                          <a:ext uri="{FF2B5EF4-FFF2-40B4-BE49-F238E27FC236}">
                            <a16:creationId xmlns:a16="http://schemas.microsoft.com/office/drawing/2014/main" id="{1557CA7F-5528-4742-BE92-B158167F9824}"/>
                          </a:ext>
                        </a:extLst>
                      </p:cNvPr>
                      <p:cNvPicPr/>
                      <p:nvPr/>
                    </p:nvPicPr>
                    <p:blipFill>
                      <a:blip r:embed="rId37"/>
                      <a:stretch>
                        <a:fillRect/>
                      </a:stretch>
                    </p:blipFill>
                    <p:spPr>
                      <a:xfrm>
                        <a:off x="1588" y="1588"/>
                        <a:ext cx="1588" cy="1588"/>
                      </a:xfrm>
                      <a:prstGeom prst="rect">
                        <a:avLst/>
                      </a:prstGeom>
                    </p:spPr>
                  </p:pic>
                </p:oleObj>
              </mc:Fallback>
            </mc:AlternateContent>
          </a:graphicData>
        </a:graphic>
      </p:graphicFrame>
      <p:sp>
        <p:nvSpPr>
          <p:cNvPr id="2" name="Holder 2"/>
          <p:cNvSpPr>
            <a:spLocks noGrp="1"/>
          </p:cNvSpPr>
          <p:nvPr>
            <p:ph type="title"/>
          </p:nvPr>
        </p:nvSpPr>
        <p:spPr>
          <a:xfrm>
            <a:off x="615553" y="687018"/>
            <a:ext cx="9318625" cy="2413000"/>
          </a:xfrm>
          <a:prstGeom prst="rect">
            <a:avLst/>
          </a:prstGeom>
        </p:spPr>
        <p:txBody>
          <a:bodyPr wrap="square" lIns="0" tIns="0" rIns="0" bIns="0">
            <a:normAutofit/>
          </a:bodyPr>
          <a:lstStyle>
            <a:lvl1pPr>
              <a:defRPr sz="15650" b="0" i="0">
                <a:solidFill>
                  <a:srgbClr val="010202"/>
                </a:solidFill>
                <a:latin typeface="Arial"/>
                <a:cs typeface="Arial"/>
              </a:defRPr>
            </a:lvl1pPr>
          </a:lstStyle>
          <a:p>
            <a:endParaRPr/>
          </a:p>
        </p:txBody>
      </p:sp>
      <p:sp>
        <p:nvSpPr>
          <p:cNvPr id="3" name="Holder 3"/>
          <p:cNvSpPr>
            <a:spLocks noGrp="1"/>
          </p:cNvSpPr>
          <p:nvPr>
            <p:ph type="body" idx="1"/>
          </p:nvPr>
        </p:nvSpPr>
        <p:spPr>
          <a:xfrm>
            <a:off x="615553" y="3266389"/>
            <a:ext cx="18872993" cy="6690359"/>
          </a:xfrm>
          <a:prstGeom prst="rect">
            <a:avLst/>
          </a:prstGeom>
        </p:spPr>
        <p:txBody>
          <a:bodyPr wrap="square" lIns="0" tIns="0" rIns="0" bIns="0">
            <a:normAutofit/>
          </a:bodyPr>
          <a:lstStyle>
            <a:lvl1pPr>
              <a:defRPr b="0" i="0">
                <a:solidFill>
                  <a:schemeClr val="tx1"/>
                </a:solidFill>
              </a:defRPr>
            </a:lvl1pPr>
          </a:lstStyle>
          <a:p>
            <a:endParaRPr/>
          </a:p>
        </p:txBody>
      </p:sp>
      <p:sp>
        <p:nvSpPr>
          <p:cNvPr id="6" name="TextBox 5">
            <a:extLst>
              <a:ext uri="{FF2B5EF4-FFF2-40B4-BE49-F238E27FC236}">
                <a16:creationId xmlns:a16="http://schemas.microsoft.com/office/drawing/2014/main" id="{2EB7372E-B859-4AD6-2E5C-084C029D5A97}"/>
              </a:ext>
            </a:extLst>
          </p:cNvPr>
          <p:cNvSpPr txBox="1"/>
          <p:nvPr>
            <p:extLst>
              <p:ext uri="{1162E1C5-73C7-4A58-AE30-91384D911F3F}">
                <p184:classification xmlns:p184="http://schemas.microsoft.com/office/powerpoint/2018/4/main" val="ftr"/>
              </p:ext>
            </p:extLst>
          </p:nvPr>
        </p:nvSpPr>
        <p:spPr>
          <a:xfrm>
            <a:off x="9668637" y="11156950"/>
            <a:ext cx="795338"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TLP: Restricted</a:t>
            </a:r>
          </a:p>
        </p:txBody>
      </p:sp>
    </p:spTree>
    <p:extLst>
      <p:ext uri="{BB962C8B-B14F-4D97-AF65-F5344CB8AC3E}">
        <p14:creationId xmlns:p14="http://schemas.microsoft.com/office/powerpoint/2010/main" val="1050046761"/>
      </p:ext>
    </p:extLst>
  </p:cSld>
  <p:clrMap bg1="lt1" tx1="dk1" bg2="lt2" tx2="dk2" accent1="accent1" accent2="accent2" accent3="accent3" accent4="accent4" accent5="accent5" accent6="accent6" hlink="hlink" folHlink="folHlink"/>
  <p:sldLayoutIdLst>
    <p:sldLayoutId id="2147483705" r:id="rId1"/>
    <p:sldLayoutId id="2147483760" r:id="rId2"/>
    <p:sldLayoutId id="2147483706" r:id="rId3"/>
    <p:sldLayoutId id="2147483707" r:id="rId4"/>
    <p:sldLayoutId id="2147483708" r:id="rId5"/>
    <p:sldLayoutId id="2147483709" r:id="rId6"/>
    <p:sldLayoutId id="2147483710" r:id="rId7"/>
    <p:sldLayoutId id="2147483712" r:id="rId8"/>
    <p:sldLayoutId id="2147483713" r:id="rId9"/>
    <p:sldLayoutId id="2147483714" r:id="rId10"/>
    <p:sldLayoutId id="2147483763" r:id="rId11"/>
    <p:sldLayoutId id="2147483715" r:id="rId12"/>
    <p:sldLayoutId id="2147483716" r:id="rId13"/>
    <p:sldLayoutId id="2147483717" r:id="rId14"/>
    <p:sldLayoutId id="2147483718" r:id="rId15"/>
    <p:sldLayoutId id="2147483719" r:id="rId16"/>
    <p:sldLayoutId id="2147483761" r:id="rId17"/>
    <p:sldLayoutId id="2147483720" r:id="rId18"/>
    <p:sldLayoutId id="2147483721" r:id="rId19"/>
    <p:sldLayoutId id="2147483722" r:id="rId20"/>
    <p:sldLayoutId id="2147483724" r:id="rId21"/>
    <p:sldLayoutId id="2147483726" r:id="rId22"/>
    <p:sldLayoutId id="2147483725" r:id="rId23"/>
    <p:sldLayoutId id="2147483723" r:id="rId24"/>
    <p:sldLayoutId id="2147483727" r:id="rId25"/>
    <p:sldLayoutId id="2147483728" r:id="rId26"/>
    <p:sldLayoutId id="2147483729" r:id="rId27"/>
    <p:sldLayoutId id="2147483730" r:id="rId28"/>
    <p:sldLayoutId id="2147484141" r:id="rId29"/>
    <p:sldLayoutId id="2147483711" r:id="rId30"/>
    <p:sldLayoutId id="2147483762" r:id="rId31"/>
    <p:sldLayoutId id="2147483798" r:id="rId32"/>
    <p:sldLayoutId id="2147483799" r:id="rId33"/>
  </p:sldLayoutIdLst>
  <mc:AlternateContent xmlns:mc="http://schemas.openxmlformats.org/markup-compatibility/2006" xmlns:p14="http://schemas.microsoft.com/office/powerpoint/2010/main">
    <mc:Choice Requires="p14">
      <p:transition p14:dur="0" advClick="0" advTm="100">
        <p:wipe/>
      </p:transition>
    </mc:Choice>
    <mc:Fallback xmlns="">
      <p:transition advClick="0" advTm="100">
        <p:wipe/>
      </p:transition>
    </mc:Fallback>
  </mc:AlternateContent>
  <p:hf hdr="0" ftr="0" dt="0"/>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extLst>
    <p:ext uri="{27BBF7A9-308A-43DC-89C8-2F10F3537804}">
      <p15:sldGuideLst xmlns:p15="http://schemas.microsoft.com/office/powerpoint/2012/main">
        <p15:guide id="1" pos="6236">
          <p15:clr>
            <a:srgbClr val="F26B43"/>
          </p15:clr>
        </p15:guide>
        <p15:guide id="2" pos="6428">
          <p15:clr>
            <a:srgbClr val="F26B43"/>
          </p15:clr>
        </p15:guide>
        <p15:guide id="3" pos="7244">
          <p15:clr>
            <a:srgbClr val="F26B43"/>
          </p15:clr>
        </p15:guide>
        <p15:guide id="4" pos="7436">
          <p15:clr>
            <a:srgbClr val="F26B43"/>
          </p15:clr>
        </p15:guide>
        <p15:guide id="5" pos="5420">
          <p15:clr>
            <a:srgbClr val="F26B43"/>
          </p15:clr>
        </p15:guide>
        <p15:guide id="6" pos="5228">
          <p15:clr>
            <a:srgbClr val="F26B43"/>
          </p15:clr>
        </p15:guide>
        <p15:guide id="7" pos="8252">
          <p15:clr>
            <a:srgbClr val="F26B43"/>
          </p15:clr>
        </p15:guide>
        <p15:guide id="8" pos="4412">
          <p15:clr>
            <a:srgbClr val="F26B43"/>
          </p15:clr>
        </p15:guide>
        <p15:guide id="9" pos="8444">
          <p15:clr>
            <a:srgbClr val="F26B43"/>
          </p15:clr>
        </p15:guide>
        <p15:guide id="10" pos="4220">
          <p15:clr>
            <a:srgbClr val="F26B43"/>
          </p15:clr>
        </p15:guide>
        <p15:guide id="11" pos="3404">
          <p15:clr>
            <a:srgbClr val="F26B43"/>
          </p15:clr>
        </p15:guide>
        <p15:guide id="12" pos="3212">
          <p15:clr>
            <a:srgbClr val="F26B43"/>
          </p15:clr>
        </p15:guide>
        <p15:guide id="13" pos="9260">
          <p15:clr>
            <a:srgbClr val="F26B43"/>
          </p15:clr>
        </p15:guide>
        <p15:guide id="14" pos="9452">
          <p15:clr>
            <a:srgbClr val="F26B43"/>
          </p15:clr>
        </p15:guide>
        <p15:guide id="15" pos="10268">
          <p15:clr>
            <a:srgbClr val="F26B43"/>
          </p15:clr>
        </p15:guide>
        <p15:guide id="16" pos="10460">
          <p15:clr>
            <a:srgbClr val="F26B43"/>
          </p15:clr>
        </p15:guide>
        <p15:guide id="17" pos="11276">
          <p15:clr>
            <a:srgbClr val="F26B43"/>
          </p15:clr>
        </p15:guide>
        <p15:guide id="18" pos="11468">
          <p15:clr>
            <a:srgbClr val="F26B43"/>
          </p15:clr>
        </p15:guide>
        <p15:guide id="19" pos="2396">
          <p15:clr>
            <a:srgbClr val="F26B43"/>
          </p15:clr>
        </p15:guide>
        <p15:guide id="20" pos="2204">
          <p15:clr>
            <a:srgbClr val="F26B43"/>
          </p15:clr>
        </p15:guide>
        <p15:guide id="21" pos="1388">
          <p15:clr>
            <a:srgbClr val="F26B43"/>
          </p15:clr>
        </p15:guide>
        <p15:guide id="22" pos="1196">
          <p15:clr>
            <a:srgbClr val="F26B43"/>
          </p15:clr>
        </p15:guide>
        <p15:guide id="23" pos="380">
          <p15:clr>
            <a:srgbClr val="F26B43"/>
          </p15:clr>
        </p15:guide>
        <p15:guide id="24" pos="12284">
          <p15:clr>
            <a:srgbClr val="F26B43"/>
          </p15:clr>
        </p15:guide>
        <p15:guide id="25" orient="horz" pos="394">
          <p15:clr>
            <a:srgbClr val="F26B43"/>
          </p15:clr>
        </p15:guide>
        <p15:guide id="26" orient="horz" pos="673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557CA7F-5528-4742-BE92-B158167F9824}"/>
              </a:ext>
            </a:extLst>
          </p:cNvPr>
          <p:cNvGraphicFramePr>
            <a:graphicFrameLocks noChangeAspect="1"/>
          </p:cNvGraphicFramePr>
          <p:nvPr userDrawn="1">
            <p:custDataLst>
              <p:tags r:id="rId35"/>
            </p:custDataLst>
            <p:extLst>
              <p:ext uri="{D42A27DB-BD31-4B8C-83A1-F6EECF244321}">
                <p14:modId xmlns:p14="http://schemas.microsoft.com/office/powerpoint/2010/main" val="4236703018"/>
              </p:ext>
            </p:extLst>
          </p:nvPr>
        </p:nvGraphicFramePr>
        <p:xfrm>
          <a:off x="1590" y="1589"/>
          <a:ext cx="1587" cy="1588"/>
        </p:xfrm>
        <a:graphic>
          <a:graphicData uri="http://schemas.openxmlformats.org/presentationml/2006/ole">
            <mc:AlternateContent xmlns:mc="http://schemas.openxmlformats.org/markup-compatibility/2006">
              <mc:Choice xmlns:v="urn:schemas-microsoft-com:vml" Requires="v">
                <p:oleObj name="think-cell Slide" r:id="rId36" imgW="523" imgH="499" progId="TCLayout.ActiveDocument.1">
                  <p:embed/>
                </p:oleObj>
              </mc:Choice>
              <mc:Fallback>
                <p:oleObj name="think-cell Slide" r:id="rId36" imgW="523" imgH="499" progId="TCLayout.ActiveDocument.1">
                  <p:embed/>
                  <p:pic>
                    <p:nvPicPr>
                      <p:cNvPr id="4" name="Object 3" hidden="1">
                        <a:extLst>
                          <a:ext uri="{FF2B5EF4-FFF2-40B4-BE49-F238E27FC236}">
                            <a16:creationId xmlns:a16="http://schemas.microsoft.com/office/drawing/2014/main" id="{1557CA7F-5528-4742-BE92-B158167F9824}"/>
                          </a:ext>
                        </a:extLst>
                      </p:cNvPr>
                      <p:cNvPicPr/>
                      <p:nvPr/>
                    </p:nvPicPr>
                    <p:blipFill>
                      <a:blip r:embed="rId37"/>
                      <a:stretch>
                        <a:fillRect/>
                      </a:stretch>
                    </p:blipFill>
                    <p:spPr>
                      <a:xfrm>
                        <a:off x="1590" y="1589"/>
                        <a:ext cx="1587" cy="1588"/>
                      </a:xfrm>
                      <a:prstGeom prst="rect">
                        <a:avLst/>
                      </a:prstGeom>
                    </p:spPr>
                  </p:pic>
                </p:oleObj>
              </mc:Fallback>
            </mc:AlternateContent>
          </a:graphicData>
        </a:graphic>
      </p:graphicFrame>
      <p:sp>
        <p:nvSpPr>
          <p:cNvPr id="2" name="Holder 2"/>
          <p:cNvSpPr>
            <a:spLocks noGrp="1"/>
          </p:cNvSpPr>
          <p:nvPr>
            <p:ph type="title"/>
          </p:nvPr>
        </p:nvSpPr>
        <p:spPr>
          <a:xfrm>
            <a:off x="615554" y="687020"/>
            <a:ext cx="9318624" cy="2413000"/>
          </a:xfrm>
          <a:prstGeom prst="rect">
            <a:avLst/>
          </a:prstGeom>
        </p:spPr>
        <p:txBody>
          <a:bodyPr wrap="square" lIns="0" tIns="0" rIns="0" bIns="0">
            <a:normAutofit/>
          </a:bodyPr>
          <a:lstStyle>
            <a:lvl1pPr>
              <a:defRPr sz="15650" b="0" i="0">
                <a:solidFill>
                  <a:srgbClr val="010202"/>
                </a:solidFill>
                <a:latin typeface="Arial"/>
                <a:cs typeface="Arial"/>
              </a:defRPr>
            </a:lvl1pPr>
          </a:lstStyle>
          <a:p>
            <a:endParaRPr/>
          </a:p>
        </p:txBody>
      </p:sp>
      <p:sp>
        <p:nvSpPr>
          <p:cNvPr id="3" name="Holder 3"/>
          <p:cNvSpPr>
            <a:spLocks noGrp="1"/>
          </p:cNvSpPr>
          <p:nvPr>
            <p:ph type="body" idx="1"/>
          </p:nvPr>
        </p:nvSpPr>
        <p:spPr>
          <a:xfrm>
            <a:off x="615556" y="3266389"/>
            <a:ext cx="18872992" cy="6690359"/>
          </a:xfrm>
          <a:prstGeom prst="rect">
            <a:avLst/>
          </a:prstGeom>
        </p:spPr>
        <p:txBody>
          <a:bodyPr wrap="square" lIns="0" tIns="0" rIns="0" bIns="0">
            <a:normAutofit/>
          </a:bodyPr>
          <a:lstStyle>
            <a:lvl1pPr>
              <a:defRPr b="0" i="0">
                <a:solidFill>
                  <a:schemeClr val="tx1"/>
                </a:solidFill>
              </a:defRPr>
            </a:lvl1pPr>
          </a:lstStyle>
          <a:p>
            <a:endParaRPr/>
          </a:p>
        </p:txBody>
      </p:sp>
    </p:spTree>
    <p:extLst>
      <p:ext uri="{BB962C8B-B14F-4D97-AF65-F5344CB8AC3E}">
        <p14:creationId xmlns:p14="http://schemas.microsoft.com/office/powerpoint/2010/main" val="1073128983"/>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3666" r:id="rId5"/>
    <p:sldLayoutId id="2147483667" r:id="rId6"/>
    <p:sldLayoutId id="2147484110"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4112"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4113" r:id="rId30"/>
    <p:sldLayoutId id="2147483692" r:id="rId31"/>
    <p:sldLayoutId id="2147483693" r:id="rId32"/>
    <p:sldLayoutId id="2147484571" r:id="rId33"/>
  </p:sldLayoutIdLst>
  <p:hf hdr="0" ftr="0" dt="0"/>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166" eaLnBrk="1" hangingPunct="1">
        <a:defRPr>
          <a:latin typeface="+mn-lt"/>
          <a:ea typeface="+mn-ea"/>
          <a:cs typeface="+mn-cs"/>
        </a:defRPr>
      </a:lvl2pPr>
      <a:lvl3pPr marL="914330" eaLnBrk="1" hangingPunct="1">
        <a:defRPr>
          <a:latin typeface="+mn-lt"/>
          <a:ea typeface="+mn-ea"/>
          <a:cs typeface="+mn-cs"/>
        </a:defRPr>
      </a:lvl3pPr>
      <a:lvl4pPr marL="1371495" eaLnBrk="1" hangingPunct="1">
        <a:defRPr>
          <a:latin typeface="+mn-lt"/>
          <a:ea typeface="+mn-ea"/>
          <a:cs typeface="+mn-cs"/>
        </a:defRPr>
      </a:lvl4pPr>
      <a:lvl5pPr marL="1828659" eaLnBrk="1" hangingPunct="1">
        <a:defRPr>
          <a:latin typeface="+mn-lt"/>
          <a:ea typeface="+mn-ea"/>
          <a:cs typeface="+mn-cs"/>
        </a:defRPr>
      </a:lvl5pPr>
      <a:lvl6pPr marL="2285825" eaLnBrk="1" hangingPunct="1">
        <a:defRPr>
          <a:latin typeface="+mn-lt"/>
          <a:ea typeface="+mn-ea"/>
          <a:cs typeface="+mn-cs"/>
        </a:defRPr>
      </a:lvl6pPr>
      <a:lvl7pPr marL="2742989" eaLnBrk="1" hangingPunct="1">
        <a:defRPr>
          <a:latin typeface="+mn-lt"/>
          <a:ea typeface="+mn-ea"/>
          <a:cs typeface="+mn-cs"/>
        </a:defRPr>
      </a:lvl7pPr>
      <a:lvl8pPr marL="3200155" eaLnBrk="1" hangingPunct="1">
        <a:defRPr>
          <a:latin typeface="+mn-lt"/>
          <a:ea typeface="+mn-ea"/>
          <a:cs typeface="+mn-cs"/>
        </a:defRPr>
      </a:lvl8pPr>
      <a:lvl9pPr marL="3657321" eaLnBrk="1" hangingPunct="1">
        <a:defRPr>
          <a:latin typeface="+mn-lt"/>
          <a:ea typeface="+mn-ea"/>
          <a:cs typeface="+mn-cs"/>
        </a:defRPr>
      </a:lvl9pPr>
    </p:bodyStyle>
    <p:otherStyle>
      <a:lvl1pPr marL="0" eaLnBrk="1" hangingPunct="1">
        <a:defRPr>
          <a:latin typeface="+mn-lt"/>
          <a:ea typeface="+mn-ea"/>
          <a:cs typeface="+mn-cs"/>
        </a:defRPr>
      </a:lvl1pPr>
      <a:lvl2pPr marL="457166" eaLnBrk="1" hangingPunct="1">
        <a:defRPr>
          <a:latin typeface="+mn-lt"/>
          <a:ea typeface="+mn-ea"/>
          <a:cs typeface="+mn-cs"/>
        </a:defRPr>
      </a:lvl2pPr>
      <a:lvl3pPr marL="914330" eaLnBrk="1" hangingPunct="1">
        <a:defRPr>
          <a:latin typeface="+mn-lt"/>
          <a:ea typeface="+mn-ea"/>
          <a:cs typeface="+mn-cs"/>
        </a:defRPr>
      </a:lvl3pPr>
      <a:lvl4pPr marL="1371495" eaLnBrk="1" hangingPunct="1">
        <a:defRPr>
          <a:latin typeface="+mn-lt"/>
          <a:ea typeface="+mn-ea"/>
          <a:cs typeface="+mn-cs"/>
        </a:defRPr>
      </a:lvl4pPr>
      <a:lvl5pPr marL="1828659" eaLnBrk="1" hangingPunct="1">
        <a:defRPr>
          <a:latin typeface="+mn-lt"/>
          <a:ea typeface="+mn-ea"/>
          <a:cs typeface="+mn-cs"/>
        </a:defRPr>
      </a:lvl5pPr>
      <a:lvl6pPr marL="2285825" eaLnBrk="1" hangingPunct="1">
        <a:defRPr>
          <a:latin typeface="+mn-lt"/>
          <a:ea typeface="+mn-ea"/>
          <a:cs typeface="+mn-cs"/>
        </a:defRPr>
      </a:lvl6pPr>
      <a:lvl7pPr marL="2742989" eaLnBrk="1" hangingPunct="1">
        <a:defRPr>
          <a:latin typeface="+mn-lt"/>
          <a:ea typeface="+mn-ea"/>
          <a:cs typeface="+mn-cs"/>
        </a:defRPr>
      </a:lvl7pPr>
      <a:lvl8pPr marL="3200155" eaLnBrk="1" hangingPunct="1">
        <a:defRPr>
          <a:latin typeface="+mn-lt"/>
          <a:ea typeface="+mn-ea"/>
          <a:cs typeface="+mn-cs"/>
        </a:defRPr>
      </a:lvl8pPr>
      <a:lvl9pPr marL="3657321" eaLnBrk="1" hangingPunct="1">
        <a:defRPr>
          <a:latin typeface="+mn-lt"/>
          <a:ea typeface="+mn-ea"/>
          <a:cs typeface="+mn-cs"/>
        </a:defRPr>
      </a:lvl9pPr>
    </p:otherStyle>
  </p:txStyles>
  <p:extLst>
    <p:ext uri="{27BBF7A9-308A-43DC-89C8-2F10F3537804}">
      <p15:sldGuideLst xmlns:p15="http://schemas.microsoft.com/office/powerpoint/2012/main">
        <p15:guide id="1" pos="13711" userDrawn="1">
          <p15:clr>
            <a:srgbClr val="F26B43"/>
          </p15:clr>
        </p15:guide>
        <p15:guide id="2" pos="14133" userDrawn="1">
          <p15:clr>
            <a:srgbClr val="F26B43"/>
          </p15:clr>
        </p15:guide>
        <p15:guide id="3" pos="15927" userDrawn="1">
          <p15:clr>
            <a:srgbClr val="F26B43"/>
          </p15:clr>
        </p15:guide>
        <p15:guide id="4" pos="16349" userDrawn="1">
          <p15:clr>
            <a:srgbClr val="F26B43"/>
          </p15:clr>
        </p15:guide>
        <p15:guide id="5" pos="11916" userDrawn="1">
          <p15:clr>
            <a:srgbClr val="F26B43"/>
          </p15:clr>
        </p15:guide>
        <p15:guide id="6" pos="11494" userDrawn="1">
          <p15:clr>
            <a:srgbClr val="F26B43"/>
          </p15:clr>
        </p15:guide>
        <p15:guide id="7" pos="18143" userDrawn="1">
          <p15:clr>
            <a:srgbClr val="F26B43"/>
          </p15:clr>
        </p15:guide>
        <p15:guide id="8" pos="9700" userDrawn="1">
          <p15:clr>
            <a:srgbClr val="F26B43"/>
          </p15:clr>
        </p15:guide>
        <p15:guide id="9" pos="18565" userDrawn="1">
          <p15:clr>
            <a:srgbClr val="F26B43"/>
          </p15:clr>
        </p15:guide>
        <p15:guide id="10" pos="9278" userDrawn="1">
          <p15:clr>
            <a:srgbClr val="F26B43"/>
          </p15:clr>
        </p15:guide>
        <p15:guide id="11" pos="7484" userDrawn="1">
          <p15:clr>
            <a:srgbClr val="F26B43"/>
          </p15:clr>
        </p15:guide>
        <p15:guide id="12" pos="7062" userDrawn="1">
          <p15:clr>
            <a:srgbClr val="F26B43"/>
          </p15:clr>
        </p15:guide>
        <p15:guide id="13" pos="20359" userDrawn="1">
          <p15:clr>
            <a:srgbClr val="F26B43"/>
          </p15:clr>
        </p15:guide>
        <p15:guide id="14" pos="20781" userDrawn="1">
          <p15:clr>
            <a:srgbClr val="F26B43"/>
          </p15:clr>
        </p15:guide>
        <p15:guide id="15" pos="22575" userDrawn="1">
          <p15:clr>
            <a:srgbClr val="F26B43"/>
          </p15:clr>
        </p15:guide>
        <p15:guide id="16" pos="22997" userDrawn="1">
          <p15:clr>
            <a:srgbClr val="F26B43"/>
          </p15:clr>
        </p15:guide>
        <p15:guide id="17" pos="24792" userDrawn="1">
          <p15:clr>
            <a:srgbClr val="F26B43"/>
          </p15:clr>
        </p15:guide>
        <p15:guide id="18" pos="25214" userDrawn="1">
          <p15:clr>
            <a:srgbClr val="F26B43"/>
          </p15:clr>
        </p15:guide>
        <p15:guide id="19" pos="5268" userDrawn="1">
          <p15:clr>
            <a:srgbClr val="F26B43"/>
          </p15:clr>
        </p15:guide>
        <p15:guide id="20" pos="4846" userDrawn="1">
          <p15:clr>
            <a:srgbClr val="F26B43"/>
          </p15:clr>
        </p15:guide>
        <p15:guide id="21" pos="3052" userDrawn="1">
          <p15:clr>
            <a:srgbClr val="F26B43"/>
          </p15:clr>
        </p15:guide>
        <p15:guide id="22" pos="2630" userDrawn="1">
          <p15:clr>
            <a:srgbClr val="F26B43"/>
          </p15:clr>
        </p15:guide>
        <p15:guide id="23" pos="835" userDrawn="1">
          <p15:clr>
            <a:srgbClr val="F26B43"/>
          </p15:clr>
        </p15:guide>
        <p15:guide id="24" pos="27008" userDrawn="1">
          <p15:clr>
            <a:srgbClr val="F26B43"/>
          </p15:clr>
        </p15:guide>
        <p15:guide id="25" orient="horz" pos="866" userDrawn="1">
          <p15:clr>
            <a:srgbClr val="F26B43"/>
          </p15:clr>
        </p15:guide>
        <p15:guide id="26" orient="horz" pos="14798"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Holder 2">
            <a:extLst>
              <a:ext uri="{FF2B5EF4-FFF2-40B4-BE49-F238E27FC236}">
                <a16:creationId xmlns:a16="http://schemas.microsoft.com/office/drawing/2014/main" id="{6438A03C-3226-C04D-88DD-BFA3F1D3DFAC}"/>
              </a:ext>
            </a:extLst>
          </p:cNvPr>
          <p:cNvSpPr>
            <a:spLocks noGrp="1"/>
          </p:cNvSpPr>
          <p:nvPr>
            <p:ph type="title"/>
          </p:nvPr>
        </p:nvSpPr>
        <p:spPr>
          <a:xfrm>
            <a:off x="615950" y="687388"/>
            <a:ext cx="9318625" cy="2413000"/>
          </a:xfrm>
          <a:prstGeom prst="rect">
            <a:avLst/>
          </a:prstGeom>
        </p:spPr>
        <p:txBody>
          <a:bodyPr wrap="square" lIns="0" tIns="0" rIns="0" bIns="0">
            <a:normAutofit/>
          </a:bodyPr>
          <a:lstStyle>
            <a:lvl1pPr>
              <a:defRPr sz="15650" b="0" i="0">
                <a:solidFill>
                  <a:srgbClr val="010202"/>
                </a:solidFill>
                <a:latin typeface="Arial"/>
                <a:cs typeface="Arial"/>
              </a:defRPr>
            </a:lvl1pPr>
          </a:lstStyle>
          <a:p>
            <a:endParaRPr/>
          </a:p>
        </p:txBody>
      </p:sp>
      <p:sp>
        <p:nvSpPr>
          <p:cNvPr id="1027" name="Holder 3">
            <a:extLst>
              <a:ext uri="{FF2B5EF4-FFF2-40B4-BE49-F238E27FC236}">
                <a16:creationId xmlns:a16="http://schemas.microsoft.com/office/drawing/2014/main" id="{15A81349-9460-A149-A843-8DC4E8C164C6}"/>
              </a:ext>
            </a:extLst>
          </p:cNvPr>
          <p:cNvSpPr>
            <a:spLocks noGrp="1"/>
          </p:cNvSpPr>
          <p:nvPr>
            <p:ph type="body" idx="1"/>
          </p:nvPr>
        </p:nvSpPr>
        <p:spPr bwMode="auto">
          <a:xfrm>
            <a:off x="615950" y="3267075"/>
            <a:ext cx="18872200" cy="668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en-US" altLang="en-US"/>
          </a:p>
        </p:txBody>
      </p:sp>
    </p:spTree>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 id="2147484076" r:id="rId12"/>
    <p:sldLayoutId id="2147484077" r:id="rId13"/>
    <p:sldLayoutId id="2147484078" r:id="rId14"/>
    <p:sldLayoutId id="2147484079" r:id="rId15"/>
    <p:sldLayoutId id="2147484080" r:id="rId16"/>
    <p:sldLayoutId id="2147484081" r:id="rId17"/>
    <p:sldLayoutId id="2147484082" r:id="rId18"/>
    <p:sldLayoutId id="2147484083" r:id="rId19"/>
    <p:sldLayoutId id="2147484084" r:id="rId20"/>
    <p:sldLayoutId id="2147484085" r:id="rId21"/>
    <p:sldLayoutId id="2147484086" r:id="rId22"/>
    <p:sldLayoutId id="2147484087" r:id="rId23"/>
    <p:sldLayoutId id="2147484088" r:id="rId24"/>
    <p:sldLayoutId id="2147484089" r:id="rId25"/>
    <p:sldLayoutId id="2147484090" r:id="rId26"/>
    <p:sldLayoutId id="2147484091" r:id="rId27"/>
    <p:sldLayoutId id="2147484092" r:id="rId28"/>
    <p:sldLayoutId id="2147484093" r:id="rId29"/>
    <p:sldLayoutId id="2147484094" r:id="rId30"/>
    <p:sldLayoutId id="2147484095" r:id="rId31"/>
    <p:sldLayoutId id="2147484096" r:id="rId32"/>
    <p:sldLayoutId id="2147484097" r:id="rId33"/>
    <p:sldLayoutId id="2147484098" r:id="rId34"/>
    <p:sldLayoutId id="2147484054" r:id="rId35"/>
    <p:sldLayoutId id="2147484055" r:id="rId36"/>
    <p:sldLayoutId id="2147484056" r:id="rId37"/>
    <p:sldLayoutId id="2147484057" r:id="rId38"/>
    <p:sldLayoutId id="2147484058" r:id="rId39"/>
    <p:sldLayoutId id="2147484147" r:id="rId40"/>
    <p:sldLayoutId id="2147484148" r:id="rId41"/>
    <p:sldLayoutId id="2147484149" r:id="rId42"/>
    <p:sldLayoutId id="2147484150" r:id="rId43"/>
    <p:sldLayoutId id="2147484151" r:id="rId44"/>
    <p:sldLayoutId id="2147484152" r:id="rId45"/>
    <p:sldLayoutId id="2147484153" r:id="rId46"/>
    <p:sldLayoutId id="2147484154" r:id="rId47"/>
    <p:sldLayoutId id="2147484155" r:id="rId48"/>
    <p:sldLayoutId id="2147484156" r:id="rId49"/>
    <p:sldLayoutId id="2147484059" r:id="rId50"/>
    <p:sldLayoutId id="2147483955" r:id="rId51"/>
    <p:sldLayoutId id="2147484158" r:id="rId52"/>
    <p:sldLayoutId id="2147484159" r:id="rId53"/>
    <p:sldLayoutId id="2147484160" r:id="rId54"/>
    <p:sldLayoutId id="2147484161" r:id="rId55"/>
    <p:sldLayoutId id="2147484162" r:id="rId56"/>
    <p:sldLayoutId id="2147484060" r:id="rId57"/>
    <p:sldLayoutId id="2147484061" r:id="rId58"/>
    <p:sldLayoutId id="2147484165" r:id="rId59"/>
    <p:sldLayoutId id="2147483959" r:id="rId60"/>
    <p:sldLayoutId id="2147484166" r:id="rId61"/>
    <p:sldLayoutId id="2147484167" r:id="rId62"/>
    <p:sldLayoutId id="2147484168" r:id="rId63"/>
    <p:sldLayoutId id="2147484169" r:id="rId64"/>
    <p:sldLayoutId id="2147484062" r:id="rId65"/>
    <p:sldLayoutId id="2147484171" r:id="rId66"/>
    <p:sldLayoutId id="2147484172" r:id="rId67"/>
    <p:sldLayoutId id="2147484173" r:id="rId68"/>
    <p:sldLayoutId id="2147484174" r:id="rId69"/>
    <p:sldLayoutId id="2147484175" r:id="rId70"/>
    <p:sldLayoutId id="2147484063" r:id="rId71"/>
    <p:sldLayoutId id="2147484064" r:id="rId72"/>
    <p:sldLayoutId id="2147483956" r:id="rId73"/>
    <p:sldLayoutId id="2147484178" r:id="rId74"/>
    <p:sldLayoutId id="2147484179" r:id="rId75"/>
    <p:sldLayoutId id="2147484180" r:id="rId76"/>
    <p:sldLayoutId id="2147484181" r:id="rId77"/>
    <p:sldLayoutId id="2147484182" r:id="rId78"/>
    <p:sldLayoutId id="2147484183" r:id="rId79"/>
    <p:sldLayoutId id="2147484184" r:id="rId80"/>
    <p:sldLayoutId id="2147484009" r:id="rId81"/>
    <p:sldLayoutId id="2147484010" r:id="rId82"/>
    <p:sldLayoutId id="2147484185" r:id="rId83"/>
    <p:sldLayoutId id="2147484186" r:id="rId84"/>
  </p:sldLayoutIdLst>
  <p:hf hdr="0" dt="0"/>
  <p:txStyles>
    <p:titleStyle>
      <a:lvl1pPr algn="l" rtl="0" eaLnBrk="1" fontAlgn="base" hangingPunct="1">
        <a:spcBef>
          <a:spcPct val="0"/>
        </a:spcBef>
        <a:spcAft>
          <a:spcPct val="0"/>
        </a:spcAft>
        <a:defRPr>
          <a:solidFill>
            <a:schemeClr val="tx2"/>
          </a:solidFill>
          <a:latin typeface="+mj-lt"/>
          <a:ea typeface="ＭＳ Ｐゴシック" charset="0"/>
          <a:cs typeface="ＭＳ Ｐゴシック" charset="0"/>
        </a:defRPr>
      </a:lvl1pPr>
      <a:lvl2pPr algn="l" rtl="0" eaLnBrk="1" fontAlgn="base" hangingPunct="1">
        <a:spcBef>
          <a:spcPct val="0"/>
        </a:spcBef>
        <a:spcAft>
          <a:spcPct val="0"/>
        </a:spcAft>
        <a:defRPr>
          <a:solidFill>
            <a:schemeClr val="tx2"/>
          </a:solidFill>
          <a:latin typeface="Calibri" charset="0"/>
          <a:ea typeface="ＭＳ Ｐゴシック" charset="0"/>
          <a:cs typeface="ＭＳ Ｐゴシック" charset="0"/>
        </a:defRPr>
      </a:lvl2pPr>
      <a:lvl3pPr algn="l" rtl="0" eaLnBrk="1" fontAlgn="base" hangingPunct="1">
        <a:spcBef>
          <a:spcPct val="0"/>
        </a:spcBef>
        <a:spcAft>
          <a:spcPct val="0"/>
        </a:spcAft>
        <a:defRPr>
          <a:solidFill>
            <a:schemeClr val="tx2"/>
          </a:solidFill>
          <a:latin typeface="Calibri" charset="0"/>
          <a:ea typeface="ＭＳ Ｐゴシック" charset="0"/>
          <a:cs typeface="ＭＳ Ｐゴシック" charset="0"/>
        </a:defRPr>
      </a:lvl3pPr>
      <a:lvl4pPr algn="l" rtl="0" eaLnBrk="1" fontAlgn="base" hangingPunct="1">
        <a:spcBef>
          <a:spcPct val="0"/>
        </a:spcBef>
        <a:spcAft>
          <a:spcPct val="0"/>
        </a:spcAft>
        <a:defRPr>
          <a:solidFill>
            <a:schemeClr val="tx2"/>
          </a:solidFill>
          <a:latin typeface="Calibri" charset="0"/>
          <a:ea typeface="ＭＳ Ｐゴシック" charset="0"/>
          <a:cs typeface="ＭＳ Ｐゴシック" charset="0"/>
        </a:defRPr>
      </a:lvl4pPr>
      <a:lvl5pPr algn="l" rtl="0" eaLnBrk="1" fontAlgn="base" hangingPunct="1">
        <a:spcBef>
          <a:spcPct val="0"/>
        </a:spcBef>
        <a:spcAft>
          <a:spcPct val="0"/>
        </a:spcAft>
        <a:defRPr>
          <a:solidFill>
            <a:schemeClr val="tx2"/>
          </a:solidFill>
          <a:latin typeface="Calibri" charset="0"/>
          <a:ea typeface="ＭＳ Ｐゴシック" charset="0"/>
          <a:cs typeface="ＭＳ Ｐゴシック" charset="0"/>
        </a:defRPr>
      </a:lvl5pPr>
      <a:lvl6pPr marL="457200" algn="ctr" rtl="0" eaLnBrk="1" fontAlgn="base" hangingPunct="1">
        <a:spcBef>
          <a:spcPct val="0"/>
        </a:spcBef>
        <a:spcAft>
          <a:spcPct val="0"/>
        </a:spcAft>
        <a:defRPr>
          <a:solidFill>
            <a:schemeClr val="tx2"/>
          </a:solidFill>
          <a:latin typeface="Calibri" charset="0"/>
          <a:ea typeface="ＭＳ Ｐゴシック" charset="0"/>
          <a:cs typeface="ＭＳ Ｐゴシック" charset="0"/>
        </a:defRPr>
      </a:lvl6pPr>
      <a:lvl7pPr marL="914400" algn="ctr" rtl="0" eaLnBrk="1" fontAlgn="base" hangingPunct="1">
        <a:spcBef>
          <a:spcPct val="0"/>
        </a:spcBef>
        <a:spcAft>
          <a:spcPct val="0"/>
        </a:spcAft>
        <a:defRPr>
          <a:solidFill>
            <a:schemeClr val="tx2"/>
          </a:solidFill>
          <a:latin typeface="Calibri" charset="0"/>
          <a:ea typeface="ＭＳ Ｐゴシック" charset="0"/>
          <a:cs typeface="ＭＳ Ｐゴシック" charset="0"/>
        </a:defRPr>
      </a:lvl7pPr>
      <a:lvl8pPr marL="1371600" algn="ctr" rtl="0" eaLnBrk="1" fontAlgn="base" hangingPunct="1">
        <a:spcBef>
          <a:spcPct val="0"/>
        </a:spcBef>
        <a:spcAft>
          <a:spcPct val="0"/>
        </a:spcAft>
        <a:defRPr>
          <a:solidFill>
            <a:schemeClr val="tx2"/>
          </a:solidFill>
          <a:latin typeface="Calibri" charset="0"/>
          <a:ea typeface="ＭＳ Ｐゴシック" charset="0"/>
          <a:cs typeface="ＭＳ Ｐゴシック" charset="0"/>
        </a:defRPr>
      </a:lvl8pPr>
      <a:lvl9pPr marL="1828800" algn="ctr" rtl="0" eaLnBrk="1" fontAlgn="base" hangingPunct="1">
        <a:spcBef>
          <a:spcPct val="0"/>
        </a:spcBef>
        <a:spcAft>
          <a:spcPct val="0"/>
        </a:spcAft>
        <a:defRPr>
          <a:solidFill>
            <a:schemeClr val="tx2"/>
          </a:solidFill>
          <a:latin typeface="Calibri"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defRPr>
          <a:solidFill>
            <a:schemeClr val="tx1"/>
          </a:solidFill>
          <a:latin typeface="+mn-lt"/>
          <a:ea typeface="ＭＳ Ｐゴシック" charset="0"/>
          <a:cs typeface="ＭＳ Ｐゴシック" charset="0"/>
        </a:defRPr>
      </a:lvl1pPr>
      <a:lvl2pPr marL="457200" algn="l" rtl="0" eaLnBrk="1" fontAlgn="base" hangingPunct="1">
        <a:spcBef>
          <a:spcPct val="20000"/>
        </a:spcBef>
        <a:spcAft>
          <a:spcPct val="0"/>
        </a:spcAft>
        <a:defRPr>
          <a:solidFill>
            <a:schemeClr val="tx1"/>
          </a:solidFill>
          <a:latin typeface="+mn-lt"/>
          <a:ea typeface="ＭＳ Ｐゴシック" charset="0"/>
          <a:cs typeface="+mn-cs"/>
        </a:defRPr>
      </a:lvl2pPr>
      <a:lvl3pPr marL="914400" algn="l" rtl="0" eaLnBrk="1" fontAlgn="base" hangingPunct="1">
        <a:spcBef>
          <a:spcPct val="20000"/>
        </a:spcBef>
        <a:spcAft>
          <a:spcPct val="0"/>
        </a:spcAft>
        <a:defRPr>
          <a:solidFill>
            <a:schemeClr val="tx1"/>
          </a:solidFill>
          <a:latin typeface="+mn-lt"/>
          <a:ea typeface="ＭＳ Ｐゴシック" charset="0"/>
          <a:cs typeface="+mn-cs"/>
        </a:defRPr>
      </a:lvl3pPr>
      <a:lvl4pPr marL="1371600" algn="l" rtl="0" eaLnBrk="1" fontAlgn="base" hangingPunct="1">
        <a:spcBef>
          <a:spcPct val="20000"/>
        </a:spcBef>
        <a:spcAft>
          <a:spcPct val="0"/>
        </a:spcAft>
        <a:defRPr>
          <a:solidFill>
            <a:schemeClr val="tx1"/>
          </a:solidFill>
          <a:latin typeface="+mn-lt"/>
          <a:ea typeface="ＭＳ Ｐゴシック" charset="0"/>
          <a:cs typeface="+mn-cs"/>
        </a:defRPr>
      </a:lvl4pPr>
      <a:lvl5pPr marL="1828800" algn="l" rtl="0" eaLnBrk="1" fontAlgn="base" hangingPunct="1">
        <a:spcBef>
          <a:spcPct val="20000"/>
        </a:spcBef>
        <a:spcAft>
          <a:spcPct val="0"/>
        </a:spcAft>
        <a:defRPr>
          <a:solidFill>
            <a:schemeClr val="tx1"/>
          </a:solidFill>
          <a:latin typeface="+mn-lt"/>
          <a:ea typeface="ＭＳ Ｐゴシック" charset="0"/>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D6A8FE2-C20C-3350-7FE9-FC660CE240FA}"/>
              </a:ext>
            </a:extLst>
          </p:cNvPr>
          <p:cNvGraphicFramePr>
            <a:graphicFrameLocks noChangeAspect="1"/>
          </p:cNvGraphicFramePr>
          <p:nvPr userDrawn="1">
            <p:custDataLst>
              <p:tags r:id="rId33"/>
            </p:custDataLst>
            <p:extLst>
              <p:ext uri="{D42A27DB-BD31-4B8C-83A1-F6EECF244321}">
                <p14:modId xmlns:p14="http://schemas.microsoft.com/office/powerpoint/2010/main" val="518419577"/>
              </p:ext>
            </p:extLst>
          </p:nvPr>
        </p:nvGraphicFramePr>
        <p:xfrm>
          <a:off x="2618" y="2619"/>
          <a:ext cx="2619" cy="2619"/>
        </p:xfrm>
        <a:graphic>
          <a:graphicData uri="http://schemas.openxmlformats.org/presentationml/2006/ole">
            <mc:AlternateContent xmlns:mc="http://schemas.openxmlformats.org/markup-compatibility/2006">
              <mc:Choice xmlns:v="urn:schemas-microsoft-com:vml" Requires="v">
                <p:oleObj name="think-cell Slide" r:id="rId34" imgW="473" imgH="473" progId="TCLayout.ActiveDocument.1">
                  <p:embed/>
                </p:oleObj>
              </mc:Choice>
              <mc:Fallback>
                <p:oleObj name="think-cell Slide" r:id="rId34" imgW="473" imgH="473" progId="TCLayout.ActiveDocument.1">
                  <p:embed/>
                  <p:pic>
                    <p:nvPicPr>
                      <p:cNvPr id="4" name="Object 3" hidden="1">
                        <a:extLst>
                          <a:ext uri="{FF2B5EF4-FFF2-40B4-BE49-F238E27FC236}">
                            <a16:creationId xmlns:a16="http://schemas.microsoft.com/office/drawing/2014/main" id="{6D6A8FE2-C20C-3350-7FE9-FC660CE240FA}"/>
                          </a:ext>
                        </a:extLst>
                      </p:cNvPr>
                      <p:cNvPicPr/>
                      <p:nvPr/>
                    </p:nvPicPr>
                    <p:blipFill>
                      <a:blip r:embed="rId35"/>
                      <a:stretch>
                        <a:fillRect/>
                      </a:stretch>
                    </p:blipFill>
                    <p:spPr>
                      <a:xfrm>
                        <a:off x="2618" y="2619"/>
                        <a:ext cx="2619" cy="2619"/>
                      </a:xfrm>
                      <a:prstGeom prst="rect">
                        <a:avLst/>
                      </a:prstGeom>
                    </p:spPr>
                  </p:pic>
                </p:oleObj>
              </mc:Fallback>
            </mc:AlternateContent>
          </a:graphicData>
        </a:graphic>
      </p:graphicFrame>
      <p:sp>
        <p:nvSpPr>
          <p:cNvPr id="2" name="Holder 2"/>
          <p:cNvSpPr>
            <a:spLocks noGrp="1"/>
          </p:cNvSpPr>
          <p:nvPr>
            <p:ph type="title"/>
          </p:nvPr>
        </p:nvSpPr>
        <p:spPr>
          <a:xfrm>
            <a:off x="615554" y="687020"/>
            <a:ext cx="9318625" cy="2412999"/>
          </a:xfrm>
          <a:prstGeom prst="rect">
            <a:avLst/>
          </a:prstGeom>
        </p:spPr>
        <p:txBody>
          <a:bodyPr wrap="square" lIns="0" tIns="0" rIns="0" bIns="0">
            <a:normAutofit/>
          </a:bodyPr>
          <a:lstStyle>
            <a:lvl1pPr>
              <a:defRPr sz="15650" b="0" i="0">
                <a:solidFill>
                  <a:srgbClr val="010202"/>
                </a:solidFill>
                <a:latin typeface="Arial"/>
                <a:cs typeface="Arial"/>
              </a:defRPr>
            </a:lvl1pPr>
          </a:lstStyle>
          <a:p>
            <a:endParaRPr/>
          </a:p>
        </p:txBody>
      </p:sp>
      <p:sp>
        <p:nvSpPr>
          <p:cNvPr id="3" name="Holder 3"/>
          <p:cNvSpPr>
            <a:spLocks noGrp="1"/>
          </p:cNvSpPr>
          <p:nvPr>
            <p:ph type="body" idx="1"/>
          </p:nvPr>
        </p:nvSpPr>
        <p:spPr>
          <a:xfrm>
            <a:off x="615555" y="3266389"/>
            <a:ext cx="18872993" cy="6690359"/>
          </a:xfrm>
          <a:prstGeom prst="rect">
            <a:avLst/>
          </a:prstGeom>
        </p:spPr>
        <p:txBody>
          <a:bodyPr wrap="square" lIns="0" tIns="0" rIns="0" bIns="0">
            <a:normAutofit/>
          </a:bodyPr>
          <a:lstStyle>
            <a:lvl1pPr>
              <a:defRPr b="0" i="0">
                <a:solidFill>
                  <a:schemeClr val="tx1"/>
                </a:solidFill>
              </a:defRPr>
            </a:lvl1pPr>
          </a:lstStyle>
          <a:p>
            <a:endParaRPr/>
          </a:p>
        </p:txBody>
      </p:sp>
    </p:spTree>
    <p:extLst>
      <p:ext uri="{BB962C8B-B14F-4D97-AF65-F5344CB8AC3E}">
        <p14:creationId xmlns:p14="http://schemas.microsoft.com/office/powerpoint/2010/main" val="1050046761"/>
      </p:ext>
    </p:extLst>
  </p:cSld>
  <p:clrMap bg1="lt1" tx1="dk1" bg2="lt2" tx2="dk2" accent1="accent1" accent2="accent2" accent3="accent3" accent4="accent4" accent5="accent5" accent6="accent6" hlink="hlink" folHlink="folHlink"/>
  <p:sldLayoutIdLst>
    <p:sldLayoutId id="2147484544" r:id="rId1"/>
    <p:sldLayoutId id="2147484545" r:id="rId2"/>
    <p:sldLayoutId id="2147484541" r:id="rId3"/>
    <p:sldLayoutId id="2147484546" r:id="rId4"/>
    <p:sldLayoutId id="2147484547" r:id="rId5"/>
    <p:sldLayoutId id="2147484548" r:id="rId6"/>
    <p:sldLayoutId id="2147484549" r:id="rId7"/>
    <p:sldLayoutId id="2147484550" r:id="rId8"/>
    <p:sldLayoutId id="2147484551" r:id="rId9"/>
    <p:sldLayoutId id="2147484552" r:id="rId10"/>
    <p:sldLayoutId id="2147484553" r:id="rId11"/>
    <p:sldLayoutId id="2147484554" r:id="rId12"/>
    <p:sldLayoutId id="2147484555" r:id="rId13"/>
    <p:sldLayoutId id="2147484556" r:id="rId14"/>
    <p:sldLayoutId id="2147484557" r:id="rId15"/>
    <p:sldLayoutId id="2147484558" r:id="rId16"/>
    <p:sldLayoutId id="2147484559" r:id="rId17"/>
    <p:sldLayoutId id="2147484560" r:id="rId18"/>
    <p:sldLayoutId id="2147484561" r:id="rId19"/>
    <p:sldLayoutId id="2147484562" r:id="rId20"/>
    <p:sldLayoutId id="2147484563" r:id="rId21"/>
    <p:sldLayoutId id="2147484564" r:id="rId22"/>
    <p:sldLayoutId id="2147484565" r:id="rId23"/>
    <p:sldLayoutId id="2147484566" r:id="rId24"/>
    <p:sldLayoutId id="2147484567" r:id="rId25"/>
    <p:sldLayoutId id="2147484568" r:id="rId26"/>
    <p:sldLayoutId id="2147484569" r:id="rId27"/>
    <p:sldLayoutId id="2147484570" r:id="rId28"/>
    <p:sldLayoutId id="2147483731" r:id="rId29"/>
    <p:sldLayoutId id="2147484572" r:id="rId30"/>
    <p:sldLayoutId id="2147484573" r:id="rId31"/>
  </p:sldLayoutIdLst>
  <p:hf hdr="0" ftr="0" dt="0"/>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179" eaLnBrk="1" hangingPunct="1">
        <a:defRPr>
          <a:latin typeface="+mn-lt"/>
          <a:ea typeface="+mn-ea"/>
          <a:cs typeface="+mn-cs"/>
        </a:defRPr>
      </a:lvl2pPr>
      <a:lvl3pPr marL="914357" eaLnBrk="1" hangingPunct="1">
        <a:defRPr>
          <a:latin typeface="+mn-lt"/>
          <a:ea typeface="+mn-ea"/>
          <a:cs typeface="+mn-cs"/>
        </a:defRPr>
      </a:lvl3pPr>
      <a:lvl4pPr marL="1371536" eaLnBrk="1" hangingPunct="1">
        <a:defRPr>
          <a:latin typeface="+mn-lt"/>
          <a:ea typeface="+mn-ea"/>
          <a:cs typeface="+mn-cs"/>
        </a:defRPr>
      </a:lvl4pPr>
      <a:lvl5pPr marL="1828715" eaLnBrk="1" hangingPunct="1">
        <a:defRPr>
          <a:latin typeface="+mn-lt"/>
          <a:ea typeface="+mn-ea"/>
          <a:cs typeface="+mn-cs"/>
        </a:defRPr>
      </a:lvl5pPr>
      <a:lvl6pPr marL="2285893" eaLnBrk="1" hangingPunct="1">
        <a:defRPr>
          <a:latin typeface="+mn-lt"/>
          <a:ea typeface="+mn-ea"/>
          <a:cs typeface="+mn-cs"/>
        </a:defRPr>
      </a:lvl6pPr>
      <a:lvl7pPr marL="2743072" eaLnBrk="1" hangingPunct="1">
        <a:defRPr>
          <a:latin typeface="+mn-lt"/>
          <a:ea typeface="+mn-ea"/>
          <a:cs typeface="+mn-cs"/>
        </a:defRPr>
      </a:lvl7pPr>
      <a:lvl8pPr marL="3200252" eaLnBrk="1" hangingPunct="1">
        <a:defRPr>
          <a:latin typeface="+mn-lt"/>
          <a:ea typeface="+mn-ea"/>
          <a:cs typeface="+mn-cs"/>
        </a:defRPr>
      </a:lvl8pPr>
      <a:lvl9pPr marL="3657431" eaLnBrk="1" hangingPunct="1">
        <a:defRPr>
          <a:latin typeface="+mn-lt"/>
          <a:ea typeface="+mn-ea"/>
          <a:cs typeface="+mn-cs"/>
        </a:defRPr>
      </a:lvl9pPr>
    </p:bodyStyle>
    <p:otherStyle>
      <a:lvl1pPr marL="0" eaLnBrk="1" hangingPunct="1">
        <a:defRPr>
          <a:latin typeface="+mn-lt"/>
          <a:ea typeface="+mn-ea"/>
          <a:cs typeface="+mn-cs"/>
        </a:defRPr>
      </a:lvl1pPr>
      <a:lvl2pPr marL="457179" eaLnBrk="1" hangingPunct="1">
        <a:defRPr>
          <a:latin typeface="+mn-lt"/>
          <a:ea typeface="+mn-ea"/>
          <a:cs typeface="+mn-cs"/>
        </a:defRPr>
      </a:lvl2pPr>
      <a:lvl3pPr marL="914357" eaLnBrk="1" hangingPunct="1">
        <a:defRPr>
          <a:latin typeface="+mn-lt"/>
          <a:ea typeface="+mn-ea"/>
          <a:cs typeface="+mn-cs"/>
        </a:defRPr>
      </a:lvl3pPr>
      <a:lvl4pPr marL="1371536" eaLnBrk="1" hangingPunct="1">
        <a:defRPr>
          <a:latin typeface="+mn-lt"/>
          <a:ea typeface="+mn-ea"/>
          <a:cs typeface="+mn-cs"/>
        </a:defRPr>
      </a:lvl4pPr>
      <a:lvl5pPr marL="1828715" eaLnBrk="1" hangingPunct="1">
        <a:defRPr>
          <a:latin typeface="+mn-lt"/>
          <a:ea typeface="+mn-ea"/>
          <a:cs typeface="+mn-cs"/>
        </a:defRPr>
      </a:lvl5pPr>
      <a:lvl6pPr marL="2285893" eaLnBrk="1" hangingPunct="1">
        <a:defRPr>
          <a:latin typeface="+mn-lt"/>
          <a:ea typeface="+mn-ea"/>
          <a:cs typeface="+mn-cs"/>
        </a:defRPr>
      </a:lvl6pPr>
      <a:lvl7pPr marL="2743072" eaLnBrk="1" hangingPunct="1">
        <a:defRPr>
          <a:latin typeface="+mn-lt"/>
          <a:ea typeface="+mn-ea"/>
          <a:cs typeface="+mn-cs"/>
        </a:defRPr>
      </a:lvl7pPr>
      <a:lvl8pPr marL="3200252" eaLnBrk="1" hangingPunct="1">
        <a:defRPr>
          <a:latin typeface="+mn-lt"/>
          <a:ea typeface="+mn-ea"/>
          <a:cs typeface="+mn-cs"/>
        </a:defRPr>
      </a:lvl8pPr>
      <a:lvl9pPr marL="3657431" eaLnBrk="1" hangingPunct="1">
        <a:defRPr>
          <a:latin typeface="+mn-lt"/>
          <a:ea typeface="+mn-ea"/>
          <a:cs typeface="+mn-cs"/>
        </a:defRPr>
      </a:lvl9pPr>
    </p:otherStyle>
  </p:txStyles>
  <p:extLst>
    <p:ext uri="{27BBF7A9-308A-43DC-89C8-2F10F3537804}">
      <p15:sldGuideLst xmlns:p15="http://schemas.microsoft.com/office/powerpoint/2012/main">
        <p15:guide id="1" pos="6236" userDrawn="1">
          <p15:clr>
            <a:srgbClr val="F26B43"/>
          </p15:clr>
        </p15:guide>
        <p15:guide id="2" pos="6428" userDrawn="1">
          <p15:clr>
            <a:srgbClr val="F26B43"/>
          </p15:clr>
        </p15:guide>
        <p15:guide id="3" pos="7244" userDrawn="1">
          <p15:clr>
            <a:srgbClr val="F26B43"/>
          </p15:clr>
        </p15:guide>
        <p15:guide id="4" pos="7437" userDrawn="1">
          <p15:clr>
            <a:srgbClr val="F26B43"/>
          </p15:clr>
        </p15:guide>
        <p15:guide id="5" pos="5420" userDrawn="1">
          <p15:clr>
            <a:srgbClr val="F26B43"/>
          </p15:clr>
        </p15:guide>
        <p15:guide id="6" pos="5227" userDrawn="1">
          <p15:clr>
            <a:srgbClr val="F26B43"/>
          </p15:clr>
        </p15:guide>
        <p15:guide id="7" pos="8251" userDrawn="1">
          <p15:clr>
            <a:srgbClr val="F26B43"/>
          </p15:clr>
        </p15:guide>
        <p15:guide id="8" pos="4413" userDrawn="1">
          <p15:clr>
            <a:srgbClr val="F26B43"/>
          </p15:clr>
        </p15:guide>
        <p15:guide id="9" pos="8444" userDrawn="1">
          <p15:clr>
            <a:srgbClr val="F26B43"/>
          </p15:clr>
        </p15:guide>
        <p15:guide id="10" pos="4220" userDrawn="1">
          <p15:clr>
            <a:srgbClr val="F26B43"/>
          </p15:clr>
        </p15:guide>
        <p15:guide id="11" pos="3403" userDrawn="1">
          <p15:clr>
            <a:srgbClr val="F26B43"/>
          </p15:clr>
        </p15:guide>
        <p15:guide id="12" pos="3212" userDrawn="1">
          <p15:clr>
            <a:srgbClr val="F26B43"/>
          </p15:clr>
        </p15:guide>
        <p15:guide id="13" pos="9261" userDrawn="1">
          <p15:clr>
            <a:srgbClr val="F26B43"/>
          </p15:clr>
        </p15:guide>
        <p15:guide id="14" pos="9452" userDrawn="1">
          <p15:clr>
            <a:srgbClr val="F26B43"/>
          </p15:clr>
        </p15:guide>
        <p15:guide id="15" pos="10268" userDrawn="1">
          <p15:clr>
            <a:srgbClr val="F26B43"/>
          </p15:clr>
        </p15:guide>
        <p15:guide id="16" pos="10459" userDrawn="1">
          <p15:clr>
            <a:srgbClr val="F26B43"/>
          </p15:clr>
        </p15:guide>
        <p15:guide id="17" pos="11276" userDrawn="1">
          <p15:clr>
            <a:srgbClr val="F26B43"/>
          </p15:clr>
        </p15:guide>
        <p15:guide id="18" pos="11469" userDrawn="1">
          <p15:clr>
            <a:srgbClr val="F26B43"/>
          </p15:clr>
        </p15:guide>
        <p15:guide id="19" pos="2396" userDrawn="1">
          <p15:clr>
            <a:srgbClr val="F26B43"/>
          </p15:clr>
        </p15:guide>
        <p15:guide id="20" pos="2205" userDrawn="1">
          <p15:clr>
            <a:srgbClr val="F26B43"/>
          </p15:clr>
        </p15:guide>
        <p15:guide id="21" pos="1388" userDrawn="1">
          <p15:clr>
            <a:srgbClr val="F26B43"/>
          </p15:clr>
        </p15:guide>
        <p15:guide id="22" pos="1195" userDrawn="1">
          <p15:clr>
            <a:srgbClr val="F26B43"/>
          </p15:clr>
        </p15:guide>
        <p15:guide id="23" pos="379" userDrawn="1">
          <p15:clr>
            <a:srgbClr val="F26B43"/>
          </p15:clr>
        </p15:guide>
        <p15:guide id="24" pos="12285" userDrawn="1">
          <p15:clr>
            <a:srgbClr val="F26B43"/>
          </p15:clr>
        </p15:guide>
        <p15:guide id="25" orient="horz" pos="394" userDrawn="1">
          <p15:clr>
            <a:srgbClr val="F26B43"/>
          </p15:clr>
        </p15:guide>
        <p15:guide id="26" orient="horz" pos="673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88.xml"/><Relationship Id="rId1" Type="http://schemas.openxmlformats.org/officeDocument/2006/relationships/tags" Target="../tags/tag5.xml"/><Relationship Id="rId5" Type="http://schemas.openxmlformats.org/officeDocument/2006/relationships/image" Target="../media/image21.emf"/><Relationship Id="rId4" Type="http://schemas.openxmlformats.org/officeDocument/2006/relationships/oleObject" Target="../embeddings/oleObject5.bin"/></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64.xml"/><Relationship Id="rId6" Type="http://schemas.openxmlformats.org/officeDocument/2006/relationships/image" Target="../media/image6.png"/><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microsoft.com/office/2018/10/relationships/comments" Target="../comments/modernComment_74216619_3C6EA279.xml"/><Relationship Id="rId1" Type="http://schemas.openxmlformats.org/officeDocument/2006/relationships/slideLayout" Target="../slideLayouts/slideLayout124.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120.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Placeholder 6">
            <a:extLst>
              <a:ext uri="{FF2B5EF4-FFF2-40B4-BE49-F238E27FC236}">
                <a16:creationId xmlns:a16="http://schemas.microsoft.com/office/drawing/2014/main" id="{D9A56349-BBA1-BF44-B5D7-AD6B08B26707}"/>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6089" b="16089"/>
          <a:stretch/>
        </p:blipFill>
        <p:spPr>
          <a:xfrm>
            <a:off x="0" y="5980176"/>
            <a:ext cx="12945618" cy="5845518"/>
          </a:xfrm>
        </p:spPr>
      </p:pic>
      <p:sp>
        <p:nvSpPr>
          <p:cNvPr id="2" name="Title 1">
            <a:extLst>
              <a:ext uri="{FF2B5EF4-FFF2-40B4-BE49-F238E27FC236}">
                <a16:creationId xmlns:a16="http://schemas.microsoft.com/office/drawing/2014/main" id="{7D0F5F4B-6F04-084B-AAD3-DC6680AEB893}"/>
              </a:ext>
            </a:extLst>
          </p:cNvPr>
          <p:cNvSpPr>
            <a:spLocks noGrp="1"/>
          </p:cNvSpPr>
          <p:nvPr>
            <p:ph type="ctrTitle"/>
          </p:nvPr>
        </p:nvSpPr>
        <p:spPr>
          <a:xfrm>
            <a:off x="11345" y="514083"/>
            <a:ext cx="19796813" cy="4399311"/>
          </a:xfrm>
        </p:spPr>
        <p:txBody>
          <a:bodyPr vert="horz" numCol="1" anchor="t" anchorCtr="0" compatLnSpc="1">
            <a:prstTxWarp prst="textNoShape">
              <a:avLst/>
            </a:prstTxWarp>
            <a:normAutofit fontScale="90000"/>
          </a:bodyPr>
          <a:lstStyle/>
          <a:p>
            <a:pPr algn="ctr">
              <a:lnSpc>
                <a:spcPts val="12000"/>
              </a:lnSpc>
            </a:pPr>
            <a:r>
              <a:rPr lang="en-US" sz="6600" b="1">
                <a:latin typeface="+mj-lt"/>
                <a:ea typeface="ＭＳ Ｐゴシック"/>
              </a:rPr>
              <a:t>AES Renewable Energy Development and Stakeholder Engagement</a:t>
            </a:r>
            <a:endParaRPr lang="en-US" sz="6600" b="1">
              <a:ea typeface="ＭＳ Ｐゴシック"/>
            </a:endParaRPr>
          </a:p>
        </p:txBody>
      </p:sp>
      <p:sp>
        <p:nvSpPr>
          <p:cNvPr id="34820" name="Slide Number Placeholder 14">
            <a:extLst>
              <a:ext uri="{FF2B5EF4-FFF2-40B4-BE49-F238E27FC236}">
                <a16:creationId xmlns:a16="http://schemas.microsoft.com/office/drawing/2014/main" id="{A9A41FD3-BB56-2F4B-81C6-50B72CA3C92C}"/>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8C74DD-0988-2142-84DD-60DDDA7B13AE}" type="slidenum">
              <a:rPr kumimoji="0" lang="en-US" altLang="en-US" sz="1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3" name="TextBox 2">
            <a:extLst>
              <a:ext uri="{FF2B5EF4-FFF2-40B4-BE49-F238E27FC236}">
                <a16:creationId xmlns:a16="http://schemas.microsoft.com/office/drawing/2014/main" id="{0FCDBFD4-F8ED-8F03-40E2-9E6E66BDC0C5}"/>
              </a:ext>
            </a:extLst>
          </p:cNvPr>
          <p:cNvSpPr txBox="1"/>
          <p:nvPr/>
        </p:nvSpPr>
        <p:spPr>
          <a:xfrm>
            <a:off x="13459804" y="6398972"/>
            <a:ext cx="5545749" cy="1200329"/>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2400">
                <a:latin typeface="Arial"/>
                <a:ea typeface="ＭＳ Ｐゴシック"/>
                <a:cs typeface="Arial"/>
              </a:rPr>
              <a:t>Neely Kelley</a:t>
            </a:r>
            <a:endParaRPr lang="en-US" sz="2400">
              <a:latin typeface="Arial" panose="020B0604020202020204" pitchFamily="34" charset="0"/>
              <a:cs typeface="Arial" panose="020B0604020202020204" pitchFamily="34" charset="0"/>
            </a:endParaRPr>
          </a:p>
          <a:p>
            <a:r>
              <a:rPr lang="en-US" sz="2400">
                <a:latin typeface="Arial"/>
                <a:ea typeface="ＭＳ Ｐゴシック"/>
                <a:cs typeface="Arial"/>
              </a:rPr>
              <a:t>Senior Manager, Stakeholder Relations</a:t>
            </a:r>
          </a:p>
          <a:p>
            <a:r>
              <a:rPr lang="en-US" sz="2400">
                <a:latin typeface="Arial" panose="020B0604020202020204" pitchFamily="34" charset="0"/>
                <a:cs typeface="Arial" panose="020B0604020202020204" pitchFamily="34" charset="0"/>
              </a:rPr>
              <a:t>Rochester, NY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2A9B6-F753-8A46-BD2A-FDBE21CCAABB}"/>
              </a:ext>
            </a:extLst>
          </p:cNvPr>
          <p:cNvSpPr>
            <a:spLocks noGrp="1"/>
          </p:cNvSpPr>
          <p:nvPr>
            <p:ph type="ctrTitle"/>
          </p:nvPr>
        </p:nvSpPr>
        <p:spPr/>
        <p:txBody>
          <a:bodyPr/>
          <a:lstStyle/>
          <a:p>
            <a:r>
              <a:rPr lang="en-US">
                <a:ea typeface="ＭＳ Ｐゴシック"/>
              </a:rPr>
              <a:t>Article VIII Schedule Overview</a:t>
            </a:r>
            <a:endParaRPr lang="en-US"/>
          </a:p>
        </p:txBody>
      </p:sp>
      <p:sp>
        <p:nvSpPr>
          <p:cNvPr id="4" name="Slide Number Placeholder 3">
            <a:extLst>
              <a:ext uri="{FF2B5EF4-FFF2-40B4-BE49-F238E27FC236}">
                <a16:creationId xmlns:a16="http://schemas.microsoft.com/office/drawing/2014/main" id="{84780D32-15B2-5944-AD84-AEB120692D1A}"/>
              </a:ext>
            </a:extLst>
          </p:cNvPr>
          <p:cNvSpPr>
            <a:spLocks noGrp="1"/>
          </p:cNvSpPr>
          <p:nvPr>
            <p:ph type="sldNum" sz="quarter" idx="12"/>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00221623-3321-ED49-959E-A689A2F2B263}" type="slidenum">
              <a:rPr lang="en-US" altLang="en-US" sz="1400">
                <a:latin typeface="Arial" panose="020B0604020202020204" pitchFamily="34" charset="0"/>
              </a:rPr>
              <a:pPr eaLnBrk="1" hangingPunct="1"/>
              <a:t>10</a:t>
            </a:fld>
            <a:endParaRPr lang="en-US" altLang="en-US" sz="1400">
              <a:latin typeface="Arial" panose="020B0604020202020204" pitchFamily="34" charset="0"/>
            </a:endParaRPr>
          </a:p>
        </p:txBody>
      </p:sp>
      <p:graphicFrame>
        <p:nvGraphicFramePr>
          <p:cNvPr id="5" name="Diagram 4">
            <a:extLst>
              <a:ext uri="{FF2B5EF4-FFF2-40B4-BE49-F238E27FC236}">
                <a16:creationId xmlns:a16="http://schemas.microsoft.com/office/drawing/2014/main" id="{FCBEF993-D948-48BD-902C-87FB758C2B86}"/>
              </a:ext>
            </a:extLst>
          </p:cNvPr>
          <p:cNvGraphicFramePr/>
          <p:nvPr>
            <p:extLst>
              <p:ext uri="{D42A27DB-BD31-4B8C-83A1-F6EECF244321}">
                <p14:modId xmlns:p14="http://schemas.microsoft.com/office/powerpoint/2010/main" val="3729224632"/>
              </p:ext>
            </p:extLst>
          </p:nvPr>
        </p:nvGraphicFramePr>
        <p:xfrm>
          <a:off x="1898650" y="2763624"/>
          <a:ext cx="15925800" cy="6905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9456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2A9B6-F753-8A46-BD2A-FDBE21CCAABB}"/>
              </a:ext>
            </a:extLst>
          </p:cNvPr>
          <p:cNvSpPr>
            <a:spLocks noGrp="1"/>
          </p:cNvSpPr>
          <p:nvPr>
            <p:ph type="ctrTitle"/>
          </p:nvPr>
        </p:nvSpPr>
        <p:spPr>
          <a:xfrm>
            <a:off x="612648" y="268007"/>
            <a:ext cx="19210935" cy="1107996"/>
          </a:xfrm>
        </p:spPr>
        <p:txBody>
          <a:bodyPr/>
          <a:lstStyle/>
          <a:p>
            <a:pPr marR="5080"/>
            <a:r>
              <a:rPr lang="en-US">
                <a:ea typeface="ＭＳ Ｐゴシック"/>
              </a:rPr>
              <a:t>Article VIII Siting Application Exhibits</a:t>
            </a:r>
            <a:endParaRPr lang="en-US"/>
          </a:p>
        </p:txBody>
      </p:sp>
      <p:sp>
        <p:nvSpPr>
          <p:cNvPr id="4" name="Slide Number Placeholder 3">
            <a:extLst>
              <a:ext uri="{FF2B5EF4-FFF2-40B4-BE49-F238E27FC236}">
                <a16:creationId xmlns:a16="http://schemas.microsoft.com/office/drawing/2014/main" id="{84780D32-15B2-5944-AD84-AEB120692D1A}"/>
              </a:ext>
            </a:extLst>
          </p:cNvPr>
          <p:cNvSpPr>
            <a:spLocks noGrp="1"/>
          </p:cNvSpPr>
          <p:nvPr>
            <p:ph type="sldNum" sz="quarter" idx="12"/>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00221623-3321-ED49-959E-A689A2F2B263}" type="slidenum">
              <a:rPr lang="en-US" altLang="en-US" sz="1400">
                <a:latin typeface="Arial" panose="020B0604020202020204" pitchFamily="34" charset="0"/>
              </a:rPr>
              <a:pPr eaLnBrk="1" hangingPunct="1"/>
              <a:t>11</a:t>
            </a:fld>
            <a:endParaRPr lang="en-US" altLang="en-US" sz="1400">
              <a:latin typeface="Arial" panose="020B0604020202020204" pitchFamily="34" charset="0"/>
            </a:endParaRPr>
          </a:p>
        </p:txBody>
      </p:sp>
      <p:sp>
        <p:nvSpPr>
          <p:cNvPr id="15" name="TextBox 14">
            <a:extLst>
              <a:ext uri="{FF2B5EF4-FFF2-40B4-BE49-F238E27FC236}">
                <a16:creationId xmlns:a16="http://schemas.microsoft.com/office/drawing/2014/main" id="{810E4D91-86E4-46E5-849D-E8B7E7D6AF5D}"/>
              </a:ext>
            </a:extLst>
          </p:cNvPr>
          <p:cNvSpPr txBox="1"/>
          <p:nvPr/>
        </p:nvSpPr>
        <p:spPr>
          <a:xfrm>
            <a:off x="1250950" y="2191042"/>
            <a:ext cx="18042203" cy="7882616"/>
          </a:xfrm>
          <a:prstGeom prst="rect">
            <a:avLst/>
          </a:prstGeom>
          <a:noFill/>
          <a:ln>
            <a:noFill/>
          </a:ln>
        </p:spPr>
        <p:txBody>
          <a:bodyPr rot="0" spcFirstLastPara="0" vertOverflow="overflow" horzOverflow="overflow" vert="horz" wrap="square" lIns="91440" tIns="45720" rIns="91440" bIns="45720" numCol="2" spcCol="91440" rtlCol="0" fromWordArt="0" anchor="t" anchorCtr="0" forceAA="0" compatLnSpc="1">
            <a:prstTxWarp prst="textNoShape">
              <a:avLst/>
            </a:prstTxWarp>
            <a:noAutofit/>
          </a:bodyPr>
          <a:lstStyle/>
          <a:p>
            <a:pPr marL="457200" indent="-457200">
              <a:spcBef>
                <a:spcPct val="20000"/>
              </a:spcBef>
              <a:buAutoNum type="arabicPeriod"/>
            </a:pPr>
            <a:r>
              <a:rPr lang="en-US" sz="3200">
                <a:latin typeface="Arial"/>
                <a:ea typeface="ＭＳ Ｐゴシック"/>
                <a:cs typeface="Calibri"/>
              </a:rPr>
              <a:t>General Requirements</a:t>
            </a:r>
            <a:endParaRPr lang="en-US" sz="3200">
              <a:latin typeface="Arial"/>
              <a:cs typeface="Calibri" panose="020F0502020204030204" pitchFamily="34" charset="0"/>
            </a:endParaRPr>
          </a:p>
          <a:p>
            <a:pPr marL="457200" indent="-457200">
              <a:spcBef>
                <a:spcPct val="20000"/>
              </a:spcBef>
              <a:buAutoNum type="arabicPeriod"/>
            </a:pPr>
            <a:r>
              <a:rPr lang="en-US" sz="3200">
                <a:latin typeface="Arial"/>
                <a:ea typeface="ＭＳ Ｐゴシック"/>
                <a:cs typeface="Calibri"/>
              </a:rPr>
              <a:t>Overview and Public Involvement</a:t>
            </a:r>
            <a:endParaRPr lang="en-US" sz="3200">
              <a:latin typeface="Arial"/>
              <a:cs typeface="Calibri" panose="020F0502020204030204" pitchFamily="34" charset="0"/>
            </a:endParaRPr>
          </a:p>
          <a:p>
            <a:pPr marL="457200" indent="-457200">
              <a:spcBef>
                <a:spcPct val="20000"/>
              </a:spcBef>
              <a:buAutoNum type="arabicPeriod"/>
            </a:pPr>
            <a:r>
              <a:rPr lang="en-US" sz="3200">
                <a:latin typeface="Arial"/>
                <a:ea typeface="ＭＳ Ｐゴシック"/>
                <a:cs typeface="Calibri"/>
              </a:rPr>
              <a:t>Location of Facilities and Surrounding Land Use</a:t>
            </a:r>
            <a:endParaRPr lang="en-US" sz="3200">
              <a:latin typeface="Arial"/>
              <a:cs typeface="Calibri" panose="020F0502020204030204" pitchFamily="34" charset="0"/>
            </a:endParaRPr>
          </a:p>
          <a:p>
            <a:pPr marL="457200" indent="-457200">
              <a:spcBef>
                <a:spcPct val="20000"/>
              </a:spcBef>
              <a:buAutoNum type="arabicPeriod"/>
            </a:pPr>
            <a:r>
              <a:rPr lang="en-US" sz="3200">
                <a:latin typeface="Arial"/>
                <a:ea typeface="ＭＳ Ｐゴシック"/>
                <a:cs typeface="Calibri"/>
              </a:rPr>
              <a:t>Real Property</a:t>
            </a:r>
            <a:endParaRPr lang="en-US" sz="3200">
              <a:latin typeface="Arial"/>
              <a:cs typeface="Calibri" panose="020F0502020204030204" pitchFamily="34" charset="0"/>
            </a:endParaRPr>
          </a:p>
          <a:p>
            <a:pPr marL="457200" indent="-457200">
              <a:spcBef>
                <a:spcPct val="20000"/>
              </a:spcBef>
              <a:buAutoNum type="arabicPeriod"/>
            </a:pPr>
            <a:r>
              <a:rPr lang="en-US" sz="3200">
                <a:latin typeface="Arial"/>
                <a:ea typeface="ＭＳ Ｐゴシック"/>
                <a:cs typeface="Calibri"/>
              </a:rPr>
              <a:t>Design Drawings</a:t>
            </a:r>
            <a:endParaRPr lang="en-US" sz="3200">
              <a:latin typeface="Arial"/>
              <a:cs typeface="Calibri" panose="020F0502020204030204" pitchFamily="34" charset="0"/>
            </a:endParaRPr>
          </a:p>
          <a:p>
            <a:pPr marL="457200" indent="-457200">
              <a:spcBef>
                <a:spcPct val="20000"/>
              </a:spcBef>
              <a:buFontTx/>
              <a:buAutoNum type="arabicPeriod"/>
            </a:pPr>
            <a:r>
              <a:rPr lang="en-US" sz="3200">
                <a:latin typeface="Arial"/>
                <a:ea typeface="ＭＳ Ｐゴシック"/>
                <a:cs typeface="Calibri"/>
              </a:rPr>
              <a:t>Public Health, Safety and Security</a:t>
            </a:r>
          </a:p>
          <a:p>
            <a:pPr marL="457200" indent="-457200">
              <a:spcBef>
                <a:spcPct val="20000"/>
              </a:spcBef>
              <a:buFontTx/>
              <a:buAutoNum type="arabicPeriod"/>
            </a:pPr>
            <a:r>
              <a:rPr lang="en-US" sz="3200">
                <a:latin typeface="Arial"/>
                <a:ea typeface="ＭＳ Ｐゴシック"/>
                <a:cs typeface="Calibri"/>
              </a:rPr>
              <a:t>Noise and Vibration</a:t>
            </a:r>
          </a:p>
          <a:p>
            <a:pPr marL="457200" indent="-457200">
              <a:spcBef>
                <a:spcPct val="20000"/>
              </a:spcBef>
              <a:buAutoNum type="arabicPeriod"/>
            </a:pPr>
            <a:r>
              <a:rPr lang="en-US" sz="3200">
                <a:latin typeface="Arial"/>
                <a:ea typeface="ＭＳ Ｐゴシック"/>
                <a:cs typeface="Calibri"/>
              </a:rPr>
              <a:t>Visual Impacts</a:t>
            </a:r>
          </a:p>
          <a:p>
            <a:pPr marL="457200" indent="-457200">
              <a:spcBef>
                <a:spcPct val="20000"/>
              </a:spcBef>
              <a:buAutoNum type="arabicPeriod"/>
            </a:pPr>
            <a:r>
              <a:rPr lang="en-US" sz="3200">
                <a:latin typeface="Arial"/>
                <a:ea typeface="ＭＳ Ｐゴシック"/>
                <a:cs typeface="Calibri"/>
              </a:rPr>
              <a:t>Cultural Resources</a:t>
            </a:r>
          </a:p>
          <a:p>
            <a:pPr marL="457200" indent="-457200">
              <a:spcBef>
                <a:spcPct val="20000"/>
              </a:spcBef>
              <a:buAutoNum type="arabicPeriod"/>
            </a:pPr>
            <a:r>
              <a:rPr lang="en-US" sz="3200">
                <a:latin typeface="Arial"/>
                <a:ea typeface="ＭＳ Ｐゴシック"/>
                <a:cs typeface="Calibri"/>
              </a:rPr>
              <a:t>Geology, Seismology and Soils</a:t>
            </a:r>
          </a:p>
          <a:p>
            <a:pPr marL="457200" indent="-457200">
              <a:spcBef>
                <a:spcPct val="20000"/>
              </a:spcBef>
              <a:buAutoNum type="arabicPeriod"/>
            </a:pPr>
            <a:r>
              <a:rPr lang="en-US" sz="3200">
                <a:latin typeface="Arial"/>
                <a:ea typeface="ＭＳ Ｐゴシック"/>
                <a:cs typeface="Calibri"/>
              </a:rPr>
              <a:t>Terrestrial Ecology</a:t>
            </a:r>
          </a:p>
          <a:p>
            <a:pPr marL="457200" indent="-457200">
              <a:spcBef>
                <a:spcPct val="20000"/>
              </a:spcBef>
              <a:buAutoNum type="arabicPeriod"/>
            </a:pPr>
            <a:r>
              <a:rPr lang="en-US" sz="3200">
                <a:latin typeface="Arial"/>
                <a:ea typeface="ＭＳ Ｐゴシック"/>
                <a:cs typeface="Calibri"/>
              </a:rPr>
              <a:t>NYS Threatened or Endangered Species</a:t>
            </a:r>
          </a:p>
          <a:p>
            <a:pPr marL="457200" indent="-457200">
              <a:spcBef>
                <a:spcPct val="20000"/>
              </a:spcBef>
              <a:buAutoNum type="arabicPeriod"/>
            </a:pPr>
            <a:r>
              <a:rPr lang="en-US" sz="3200">
                <a:latin typeface="Arial"/>
                <a:ea typeface="ＭＳ Ｐゴシック"/>
                <a:cs typeface="Calibri"/>
              </a:rPr>
              <a:t>Water Resources and Aquatic Ecology</a:t>
            </a:r>
          </a:p>
          <a:p>
            <a:pPr marL="457200" indent="-457200">
              <a:spcBef>
                <a:spcPct val="20000"/>
              </a:spcBef>
              <a:buAutoNum type="arabicPeriod"/>
            </a:pPr>
            <a:r>
              <a:rPr lang="en-US" sz="3200">
                <a:latin typeface="Arial"/>
                <a:ea typeface="ＭＳ Ｐゴシック"/>
                <a:cs typeface="Calibri"/>
              </a:rPr>
              <a:t>Wetlands</a:t>
            </a:r>
          </a:p>
          <a:p>
            <a:pPr marL="457200" indent="-457200">
              <a:spcBef>
                <a:spcPct val="20000"/>
              </a:spcBef>
              <a:buAutoNum type="arabicPeriod"/>
            </a:pPr>
            <a:r>
              <a:rPr lang="en-US" sz="3200">
                <a:latin typeface="Arial"/>
                <a:ea typeface="ＭＳ Ｐゴシック"/>
                <a:cs typeface="Calibri"/>
              </a:rPr>
              <a:t>Agricultural Resources</a:t>
            </a:r>
            <a:r>
              <a:rPr lang="en-US" sz="3200">
                <a:latin typeface="Arial"/>
                <a:ea typeface="ＭＳ Ｐゴシック"/>
                <a:cs typeface="Arial"/>
              </a:rPr>
              <a:t> </a:t>
            </a:r>
          </a:p>
          <a:p>
            <a:pPr marL="457200" indent="-457200">
              <a:spcBef>
                <a:spcPct val="20000"/>
              </a:spcBef>
              <a:buAutoNum type="arabicPeriod"/>
            </a:pPr>
            <a:r>
              <a:rPr lang="en-US" sz="3200">
                <a:latin typeface="Arial"/>
                <a:ea typeface="ＭＳ Ｐゴシック"/>
                <a:cs typeface="Calibri"/>
              </a:rPr>
              <a:t>Effect on Transportation</a:t>
            </a:r>
            <a:endParaRPr lang="en-US" sz="3200">
              <a:latin typeface="Arial"/>
              <a:cs typeface="Calibri" panose="020F0502020204030204" pitchFamily="34" charset="0"/>
            </a:endParaRPr>
          </a:p>
          <a:p>
            <a:pPr marL="457200" indent="-457200">
              <a:spcBef>
                <a:spcPct val="20000"/>
              </a:spcBef>
              <a:buAutoNum type="arabicPeriod"/>
            </a:pPr>
            <a:r>
              <a:rPr lang="en-US" sz="3200">
                <a:latin typeface="Arial"/>
                <a:ea typeface="ＭＳ Ｐゴシック"/>
                <a:cs typeface="Calibri"/>
              </a:rPr>
              <a:t>Consistency with Energy Planning Objectives</a:t>
            </a:r>
            <a:endParaRPr lang="en-US" sz="3200">
              <a:latin typeface="Arial"/>
              <a:cs typeface="Calibri" panose="020F0502020204030204" pitchFamily="34" charset="0"/>
            </a:endParaRPr>
          </a:p>
          <a:p>
            <a:pPr marL="457200" indent="-457200">
              <a:spcBef>
                <a:spcPct val="20000"/>
              </a:spcBef>
              <a:buAutoNum type="arabicPeriod"/>
            </a:pPr>
            <a:r>
              <a:rPr lang="en-US" sz="3200">
                <a:latin typeface="Arial"/>
                <a:ea typeface="ＭＳ Ｐゴシック"/>
                <a:cs typeface="Calibri"/>
              </a:rPr>
              <a:t>Socioeconomic Effects</a:t>
            </a:r>
            <a:endParaRPr lang="en-US" sz="3200">
              <a:latin typeface="Arial"/>
              <a:cs typeface="Calibri" panose="020F0502020204030204" pitchFamily="34" charset="0"/>
            </a:endParaRPr>
          </a:p>
          <a:p>
            <a:pPr marL="457200" indent="-457200">
              <a:spcBef>
                <a:spcPct val="20000"/>
              </a:spcBef>
              <a:buAutoNum type="arabicPeriod"/>
            </a:pPr>
            <a:r>
              <a:rPr lang="en-US" sz="3200">
                <a:latin typeface="Arial"/>
                <a:ea typeface="ＭＳ Ｐゴシック"/>
                <a:cs typeface="Calibri"/>
              </a:rPr>
              <a:t>Environmental Justice</a:t>
            </a:r>
          </a:p>
          <a:p>
            <a:pPr marL="457200" indent="-457200">
              <a:spcBef>
                <a:spcPct val="20000"/>
              </a:spcBef>
              <a:buAutoNum type="arabicPeriod"/>
            </a:pPr>
            <a:r>
              <a:rPr lang="en-US" sz="3200">
                <a:latin typeface="Arial"/>
                <a:ea typeface="ＭＳ Ｐゴシック"/>
                <a:cs typeface="Calibri"/>
              </a:rPr>
              <a:t>Effect on Communications</a:t>
            </a:r>
          </a:p>
          <a:p>
            <a:pPr marL="457200" indent="-457200">
              <a:spcBef>
                <a:spcPct val="20000"/>
              </a:spcBef>
              <a:buAutoNum type="arabicPeriod"/>
            </a:pPr>
            <a:r>
              <a:rPr lang="en-US" sz="3200">
                <a:latin typeface="Arial"/>
                <a:ea typeface="ＭＳ Ｐゴシック"/>
                <a:cs typeface="Calibri"/>
              </a:rPr>
              <a:t>Electric System Effects and Interconnection</a:t>
            </a:r>
          </a:p>
          <a:p>
            <a:pPr marL="457200" indent="-457200">
              <a:spcBef>
                <a:spcPct val="20000"/>
              </a:spcBef>
              <a:buAutoNum type="arabicPeriod"/>
            </a:pPr>
            <a:r>
              <a:rPr lang="en-US" sz="3200">
                <a:latin typeface="Arial"/>
                <a:ea typeface="ＭＳ Ｐゴシック"/>
                <a:cs typeface="Calibri"/>
              </a:rPr>
              <a:t>Electric and Magnetic Fields</a:t>
            </a:r>
          </a:p>
          <a:p>
            <a:pPr marL="457200" indent="-457200">
              <a:spcBef>
                <a:spcPct val="20000"/>
              </a:spcBef>
              <a:buAutoNum type="arabicPeriod"/>
            </a:pPr>
            <a:r>
              <a:rPr lang="en-US" sz="3200">
                <a:latin typeface="Arial"/>
                <a:ea typeface="ＭＳ Ｐゴシック"/>
                <a:cs typeface="Calibri"/>
              </a:rPr>
              <a:t>Site Restoration and Decommissioning</a:t>
            </a:r>
          </a:p>
          <a:p>
            <a:pPr marL="457200" indent="-457200">
              <a:spcBef>
                <a:spcPct val="20000"/>
              </a:spcBef>
              <a:buAutoNum type="arabicPeriod"/>
            </a:pPr>
            <a:r>
              <a:rPr lang="en-US" sz="3200">
                <a:latin typeface="Arial"/>
                <a:ea typeface="ＭＳ Ｐゴシック"/>
                <a:cs typeface="Calibri"/>
              </a:rPr>
              <a:t>Local Laws and Ordinances</a:t>
            </a:r>
          </a:p>
          <a:p>
            <a:pPr marL="457200" indent="-457200">
              <a:spcBef>
                <a:spcPct val="20000"/>
              </a:spcBef>
              <a:buAutoNum type="arabicPeriod"/>
            </a:pPr>
            <a:r>
              <a:rPr lang="en-US" sz="3200">
                <a:latin typeface="Arial"/>
                <a:ea typeface="ＭＳ Ｐゴシック"/>
                <a:cs typeface="Calibri"/>
              </a:rPr>
              <a:t>Other Permits and Approvals</a:t>
            </a:r>
          </a:p>
          <a:p>
            <a:pPr marL="457200" indent="-457200">
              <a:spcBef>
                <a:spcPct val="20000"/>
              </a:spcBef>
              <a:buAutoNum type="arabicPeriod"/>
            </a:pPr>
            <a:endParaRPr lang="en-US" sz="3200">
              <a:latin typeface="Arial"/>
              <a:cs typeface="Arial"/>
            </a:endParaRPr>
          </a:p>
        </p:txBody>
      </p:sp>
      <p:sp>
        <p:nvSpPr>
          <p:cNvPr id="3" name="Oval 2">
            <a:extLst>
              <a:ext uri="{FF2B5EF4-FFF2-40B4-BE49-F238E27FC236}">
                <a16:creationId xmlns:a16="http://schemas.microsoft.com/office/drawing/2014/main" id="{370CB1CC-FAEA-C37D-6C63-607D2E24C238}"/>
              </a:ext>
            </a:extLst>
          </p:cNvPr>
          <p:cNvSpPr/>
          <p:nvPr/>
        </p:nvSpPr>
        <p:spPr>
          <a:xfrm>
            <a:off x="1536016" y="2634550"/>
            <a:ext cx="6425497" cy="914399"/>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B8C9D71-3CDC-1615-BB59-6739196225E8}"/>
              </a:ext>
            </a:extLst>
          </p:cNvPr>
          <p:cNvSpPr/>
          <p:nvPr/>
        </p:nvSpPr>
        <p:spPr>
          <a:xfrm>
            <a:off x="9936444" y="7869841"/>
            <a:ext cx="6425497" cy="914399"/>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318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large building&#10;&#10;Description automatically generated">
            <a:extLst>
              <a:ext uri="{FF2B5EF4-FFF2-40B4-BE49-F238E27FC236}">
                <a16:creationId xmlns:a16="http://schemas.microsoft.com/office/drawing/2014/main" id="{BB18BC07-12E0-BC46-BF2C-93ACEB437F0F}"/>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8359" b="8359"/>
          <a:stretch/>
        </p:blipFill>
        <p:spPr/>
      </p:pic>
      <p:sp>
        <p:nvSpPr>
          <p:cNvPr id="3" name="Text Placeholder 2">
            <a:extLst>
              <a:ext uri="{FF2B5EF4-FFF2-40B4-BE49-F238E27FC236}">
                <a16:creationId xmlns:a16="http://schemas.microsoft.com/office/drawing/2014/main" id="{C0CA68C2-5B66-E84A-BD31-E4DEAA184205}"/>
              </a:ext>
            </a:extLst>
          </p:cNvPr>
          <p:cNvSpPr>
            <a:spLocks noGrp="1"/>
          </p:cNvSpPr>
          <p:nvPr>
            <p:ph type="body" sz="quarter" idx="10"/>
          </p:nvPr>
        </p:nvSpPr>
        <p:spPr>
          <a:xfrm>
            <a:off x="2244724" y="1156871"/>
            <a:ext cx="8569325" cy="1678404"/>
          </a:xfrm>
        </p:spPr>
        <p:txBody>
          <a:bodyPr/>
          <a:lstStyle/>
          <a:p>
            <a:pPr indent="0" fontAlgn="auto">
              <a:spcAft>
                <a:spcPts val="0"/>
              </a:spcAft>
              <a:defRPr/>
            </a:pPr>
            <a:r>
              <a:rPr lang="en-US" sz="9600">
                <a:latin typeface="+mj-lt"/>
              </a:rPr>
              <a:t>Thank You</a:t>
            </a:r>
          </a:p>
        </p:txBody>
      </p:sp>
      <p:sp>
        <p:nvSpPr>
          <p:cNvPr id="36868" name="Slide Number Placeholder 10">
            <a:extLst>
              <a:ext uri="{FF2B5EF4-FFF2-40B4-BE49-F238E27FC236}">
                <a16:creationId xmlns:a16="http://schemas.microsoft.com/office/drawing/2014/main" id="{7E5BA1F9-DE6F-6946-8501-3CD123697302}"/>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2DF1A58E-F38B-924C-AF8A-7769A8C44A8D}" type="slidenum">
              <a:rPr lang="en-US" altLang="en-US" sz="1000">
                <a:latin typeface="Arial" panose="020B0604020202020204" pitchFamily="34" charset="0"/>
              </a:rPr>
              <a:pPr eaLnBrk="1" hangingPunct="1"/>
              <a:t>12</a:t>
            </a:fld>
            <a:endParaRPr lang="en-US" altLang="en-US" sz="1000">
              <a:latin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A89092C-7261-6179-7CCD-AE6FC7A9A334}"/>
            </a:ext>
          </a:extLst>
        </p:cNvPr>
        <p:cNvGrpSpPr/>
        <p:nvPr/>
      </p:nvGrpSpPr>
      <p:grpSpPr>
        <a:xfrm>
          <a:off x="0" y="0"/>
          <a:ext cx="0" cy="0"/>
          <a:chOff x="0" y="0"/>
          <a:chExt cx="0" cy="0"/>
        </a:xfrm>
      </p:grpSpPr>
      <p:pic>
        <p:nvPicPr>
          <p:cNvPr id="15" name="Picture Placeholder 14" descr="A large building&#10;&#10;Description automatically generated">
            <a:extLst>
              <a:ext uri="{FF2B5EF4-FFF2-40B4-BE49-F238E27FC236}">
                <a16:creationId xmlns:a16="http://schemas.microsoft.com/office/drawing/2014/main" id="{DE45163C-2B8B-329F-3740-70A0A7836968}"/>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8359" b="8359"/>
          <a:stretch/>
        </p:blipFill>
        <p:spPr/>
      </p:pic>
      <p:sp>
        <p:nvSpPr>
          <p:cNvPr id="3" name="Text Placeholder 2">
            <a:extLst>
              <a:ext uri="{FF2B5EF4-FFF2-40B4-BE49-F238E27FC236}">
                <a16:creationId xmlns:a16="http://schemas.microsoft.com/office/drawing/2014/main" id="{DEB30EB2-2B8C-2122-52D6-D9A4BD77C571}"/>
              </a:ext>
            </a:extLst>
          </p:cNvPr>
          <p:cNvSpPr>
            <a:spLocks noGrp="1"/>
          </p:cNvSpPr>
          <p:nvPr>
            <p:ph type="body" sz="quarter" idx="10"/>
          </p:nvPr>
        </p:nvSpPr>
        <p:spPr>
          <a:xfrm>
            <a:off x="2244724" y="1156871"/>
            <a:ext cx="8569325" cy="1678404"/>
          </a:xfrm>
        </p:spPr>
        <p:txBody>
          <a:bodyPr/>
          <a:lstStyle/>
          <a:p>
            <a:pPr indent="0" fontAlgn="auto">
              <a:spcAft>
                <a:spcPts val="0"/>
              </a:spcAft>
              <a:defRPr/>
            </a:pPr>
            <a:r>
              <a:rPr lang="en-US" sz="9600">
                <a:latin typeface="+mj-lt"/>
              </a:rPr>
              <a:t>Thank You</a:t>
            </a:r>
          </a:p>
        </p:txBody>
      </p:sp>
      <p:sp>
        <p:nvSpPr>
          <p:cNvPr id="36868" name="Slide Number Placeholder 10">
            <a:extLst>
              <a:ext uri="{FF2B5EF4-FFF2-40B4-BE49-F238E27FC236}">
                <a16:creationId xmlns:a16="http://schemas.microsoft.com/office/drawing/2014/main" id="{2CC40D23-0DB7-0062-8695-84D8CEB13159}"/>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2DF1A58E-F38B-924C-AF8A-7769A8C44A8D}" type="slidenum">
              <a:rPr lang="en-US" altLang="en-US" sz="1000">
                <a:latin typeface="Arial" panose="020B0604020202020204" pitchFamily="34" charset="0"/>
              </a:rPr>
              <a:pPr eaLnBrk="1" hangingPunct="1"/>
              <a:t>13</a:t>
            </a:fld>
            <a:endParaRPr lang="en-US" altLang="en-US" sz="1000">
              <a:latin typeface="Arial" panose="020B0604020202020204" pitchFamily="34" charset="0"/>
            </a:endParaRPr>
          </a:p>
        </p:txBody>
      </p:sp>
    </p:spTree>
    <p:extLst>
      <p:ext uri="{BB962C8B-B14F-4D97-AF65-F5344CB8AC3E}">
        <p14:creationId xmlns:p14="http://schemas.microsoft.com/office/powerpoint/2010/main" val="1468832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95D75-D39D-26CA-8208-FCF878A6C1AE}"/>
              </a:ext>
            </a:extLst>
          </p:cNvPr>
          <p:cNvSpPr>
            <a:spLocks noGrp="1"/>
          </p:cNvSpPr>
          <p:nvPr>
            <p:ph type="ctrTitle"/>
          </p:nvPr>
        </p:nvSpPr>
        <p:spPr>
          <a:xfrm>
            <a:off x="0" y="1976550"/>
            <a:ext cx="20095151" cy="3878361"/>
          </a:xfrm>
        </p:spPr>
        <p:txBody>
          <a:bodyPr wrap="square" lIns="0" tIns="0" rIns="0" bIns="0" anchor="t">
            <a:noAutofit/>
          </a:bodyPr>
          <a:lstStyle/>
          <a:p>
            <a:pPr marL="8890" algn="ctr"/>
            <a:r>
              <a:rPr lang="en-US" sz="9600">
                <a:ea typeface="ＭＳ Ｐゴシック"/>
              </a:rPr>
              <a:t>NY Renewable Energy Permitting </a:t>
            </a:r>
            <a:br>
              <a:rPr lang="en-US" sz="9600">
                <a:ea typeface="ＭＳ Ｐゴシック"/>
              </a:rPr>
            </a:br>
            <a:r>
              <a:rPr lang="en-US" sz="9600">
                <a:ea typeface="ＭＳ Ｐゴシック"/>
              </a:rPr>
              <a:t>Article 8 and SEQRA</a:t>
            </a:r>
            <a:endParaRPr lang="en-US" sz="9650"/>
          </a:p>
        </p:txBody>
      </p:sp>
      <p:sp>
        <p:nvSpPr>
          <p:cNvPr id="4" name="Slide Number Placeholder 10">
            <a:extLst>
              <a:ext uri="{FF2B5EF4-FFF2-40B4-BE49-F238E27FC236}">
                <a16:creationId xmlns:a16="http://schemas.microsoft.com/office/drawing/2014/main" id="{8800B6CF-0A1B-8839-BC40-F8E2EA7A8482}"/>
              </a:ext>
            </a:extLst>
          </p:cNvPr>
          <p:cNvSpPr txBox="1">
            <a:spLocks/>
          </p:cNvSpPr>
          <p:nvPr/>
        </p:nvSpPr>
        <p:spPr>
          <a:xfrm>
            <a:off x="603250" y="10445366"/>
            <a:ext cx="1295400" cy="214313"/>
          </a:xfrm>
          <a:prstGeom prst="rect">
            <a:avLst/>
          </a:prstGeom>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a:defRPr/>
            </a:pPr>
            <a:fld id="{810481C2-6D2D-C74B-B402-1FA91C1CF7B0}" type="slidenum">
              <a:rPr lang="en-US" altLang="en-US" sz="1400" b="1" smtClean="0">
                <a:solidFill>
                  <a:srgbClr val="000000"/>
                </a:solidFill>
                <a:latin typeface="Arial" panose="020B0604020202020204" pitchFamily="34" charset="0"/>
                <a:cs typeface="Arial" panose="020B0604020202020204" pitchFamily="34" charset="0"/>
              </a:rPr>
              <a:pPr>
                <a:defRPr/>
              </a:pPr>
              <a:t>14</a:t>
            </a:fld>
            <a:endParaRPr lang="en-US" altLang="en-US" sz="1400" b="1">
              <a:solidFill>
                <a:srgbClr val="000000"/>
              </a:solidFill>
              <a:latin typeface="Arial" panose="020B0604020202020204" pitchFamily="34" charset="0"/>
              <a:cs typeface="Arial" panose="020B0604020202020204" pitchFamily="34" charset="0"/>
            </a:endParaRPr>
          </a:p>
        </p:txBody>
      </p:sp>
      <p:sp>
        <p:nvSpPr>
          <p:cNvPr id="3" name="Oval 2">
            <a:extLst>
              <a:ext uri="{FF2B5EF4-FFF2-40B4-BE49-F238E27FC236}">
                <a16:creationId xmlns:a16="http://schemas.microsoft.com/office/drawing/2014/main" id="{70B2692D-4275-79FA-C662-161892E9C0BE}"/>
              </a:ext>
            </a:extLst>
          </p:cNvPr>
          <p:cNvSpPr/>
          <p:nvPr/>
        </p:nvSpPr>
        <p:spPr>
          <a:xfrm>
            <a:off x="3979218" y="3332659"/>
            <a:ext cx="4871415" cy="1876275"/>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905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2A9B6-F753-8A46-BD2A-FDBE21CCAABB}"/>
              </a:ext>
            </a:extLst>
          </p:cNvPr>
          <p:cNvSpPr>
            <a:spLocks noGrp="1"/>
          </p:cNvSpPr>
          <p:nvPr>
            <p:ph type="ctrTitle"/>
          </p:nvPr>
        </p:nvSpPr>
        <p:spPr/>
        <p:txBody>
          <a:bodyPr/>
          <a:lstStyle/>
          <a:p>
            <a:r>
              <a:rPr lang="en-US">
                <a:ea typeface="ＭＳ Ｐゴシック"/>
              </a:rPr>
              <a:t>Overview of Section 94-c Process</a:t>
            </a:r>
            <a:endParaRPr lang="en-US"/>
          </a:p>
        </p:txBody>
      </p:sp>
      <p:sp>
        <p:nvSpPr>
          <p:cNvPr id="4" name="Slide Number Placeholder 3">
            <a:extLst>
              <a:ext uri="{FF2B5EF4-FFF2-40B4-BE49-F238E27FC236}">
                <a16:creationId xmlns:a16="http://schemas.microsoft.com/office/drawing/2014/main" id="{84780D32-15B2-5944-AD84-AEB120692D1A}"/>
              </a:ext>
            </a:extLst>
          </p:cNvPr>
          <p:cNvSpPr>
            <a:spLocks noGrp="1"/>
          </p:cNvSpPr>
          <p:nvPr>
            <p:ph type="sldNum" sz="quarter" idx="12"/>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00221623-3321-ED49-959E-A689A2F2B263}" type="slidenum">
              <a:rPr lang="en-US" altLang="en-US" sz="1400">
                <a:latin typeface="Arial" panose="020B0604020202020204" pitchFamily="34" charset="0"/>
              </a:rPr>
              <a:pPr eaLnBrk="1" hangingPunct="1"/>
              <a:t>15</a:t>
            </a:fld>
            <a:endParaRPr lang="en-US" altLang="en-US" sz="1400">
              <a:latin typeface="Arial" panose="020B0604020202020204" pitchFamily="34" charset="0"/>
            </a:endParaRPr>
          </a:p>
        </p:txBody>
      </p:sp>
      <p:sp>
        <p:nvSpPr>
          <p:cNvPr id="7" name="Text Placeholder 2">
            <a:extLst>
              <a:ext uri="{FF2B5EF4-FFF2-40B4-BE49-F238E27FC236}">
                <a16:creationId xmlns:a16="http://schemas.microsoft.com/office/drawing/2014/main" id="{ECFD3589-0F6F-442E-B16A-08DC74A24379}"/>
              </a:ext>
            </a:extLst>
          </p:cNvPr>
          <p:cNvSpPr txBox="1">
            <a:spLocks/>
          </p:cNvSpPr>
          <p:nvPr/>
        </p:nvSpPr>
        <p:spPr>
          <a:xfrm>
            <a:off x="612649" y="2045126"/>
            <a:ext cx="18888202" cy="8682470"/>
          </a:xfrm>
          <a:prstGeom prst="rect">
            <a:avLst/>
          </a:prstGeom>
        </p:spPr>
        <p:txBody>
          <a:bodyPr lIns="91440" tIns="45720" rIns="91440" bIns="45720" anchor="t"/>
          <a:lstStyle>
            <a:lvl1pPr marL="342900" indent="-342900" algn="l" rtl="0" eaLnBrk="1" fontAlgn="base" hangingPunct="1">
              <a:spcBef>
                <a:spcPct val="20000"/>
              </a:spcBef>
              <a:spcAft>
                <a:spcPct val="0"/>
              </a:spcAft>
              <a:defRPr>
                <a:solidFill>
                  <a:schemeClr val="tx1"/>
                </a:solidFill>
                <a:latin typeface="+mn-lt"/>
                <a:ea typeface="ＭＳ Ｐゴシック" charset="0"/>
                <a:cs typeface="ＭＳ Ｐゴシック" charset="0"/>
              </a:defRPr>
            </a:lvl1pPr>
            <a:lvl2pPr marL="457200" algn="l" rtl="0" eaLnBrk="1" fontAlgn="base" hangingPunct="1">
              <a:spcBef>
                <a:spcPct val="20000"/>
              </a:spcBef>
              <a:spcAft>
                <a:spcPct val="0"/>
              </a:spcAft>
              <a:defRPr>
                <a:solidFill>
                  <a:schemeClr val="tx1"/>
                </a:solidFill>
                <a:latin typeface="+mn-lt"/>
                <a:ea typeface="ＭＳ Ｐゴシック" charset="0"/>
                <a:cs typeface="+mn-cs"/>
              </a:defRPr>
            </a:lvl2pPr>
            <a:lvl3pPr marL="914400" algn="l" rtl="0" eaLnBrk="1" fontAlgn="base" hangingPunct="1">
              <a:spcBef>
                <a:spcPct val="20000"/>
              </a:spcBef>
              <a:spcAft>
                <a:spcPct val="0"/>
              </a:spcAft>
              <a:defRPr>
                <a:solidFill>
                  <a:schemeClr val="tx1"/>
                </a:solidFill>
                <a:latin typeface="+mn-lt"/>
                <a:ea typeface="ＭＳ Ｐゴシック" charset="0"/>
                <a:cs typeface="+mn-cs"/>
              </a:defRPr>
            </a:lvl3pPr>
            <a:lvl4pPr marL="1371600" algn="l" rtl="0" eaLnBrk="1" fontAlgn="base" hangingPunct="1">
              <a:spcBef>
                <a:spcPct val="20000"/>
              </a:spcBef>
              <a:spcAft>
                <a:spcPct val="0"/>
              </a:spcAft>
              <a:defRPr>
                <a:solidFill>
                  <a:schemeClr val="tx1"/>
                </a:solidFill>
                <a:latin typeface="+mn-lt"/>
                <a:ea typeface="ＭＳ Ｐゴシック" charset="0"/>
                <a:cs typeface="+mn-cs"/>
              </a:defRPr>
            </a:lvl4pPr>
            <a:lvl5pPr marL="1828800" algn="l" rtl="0" eaLnBrk="1" fontAlgn="base" hangingPunct="1">
              <a:spcBef>
                <a:spcPct val="20000"/>
              </a:spcBef>
              <a:spcAft>
                <a:spcPct val="0"/>
              </a:spcAft>
              <a:defRPr>
                <a:solidFill>
                  <a:schemeClr val="tx1"/>
                </a:solidFill>
                <a:latin typeface="+mn-lt"/>
                <a:ea typeface="ＭＳ Ｐゴシック" charset="0"/>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buFont typeface="Courier New"/>
              <a:buChar char="o"/>
            </a:pPr>
            <a:r>
              <a:rPr lang="en-US" sz="2800" kern="0">
                <a:ea typeface="ＭＳ Ｐゴシック"/>
              </a:rPr>
              <a:t>In 2020, New York State introduced a new permitting process for large scale renewable energy projects, the “Section 94-c” process.</a:t>
            </a:r>
            <a:endParaRPr lang="en-US" sz="2800"/>
          </a:p>
          <a:p>
            <a:pPr>
              <a:buFont typeface="Courier New"/>
              <a:buChar char="o"/>
            </a:pPr>
            <a:endParaRPr lang="en-US" sz="2800" kern="0">
              <a:ea typeface="ＭＳ Ｐゴシック"/>
            </a:endParaRPr>
          </a:p>
          <a:p>
            <a:pPr>
              <a:buFont typeface="Courier New"/>
              <a:buChar char="o"/>
            </a:pPr>
            <a:r>
              <a:rPr lang="en-US" sz="2800" kern="0">
                <a:ea typeface="ＭＳ Ｐゴシック"/>
              </a:rPr>
              <a:t>Review and decision will be made by the Office of Renewable Energy Siting (ORES) within the Department of State – draft Regulations and Uniform Standards and Conditions (USC) were issued by ORES on September 16, 2020, with a public comment period through December 6, and the final regulations were issued on March 3, 2021.</a:t>
            </a:r>
            <a:endParaRPr lang="en-US" sz="2800" kern="0"/>
          </a:p>
          <a:p>
            <a:pPr>
              <a:buFont typeface="Courier New"/>
              <a:buChar char="o"/>
            </a:pPr>
            <a:endParaRPr lang="en-US" sz="2800" kern="0">
              <a:ea typeface="ＭＳ Ｐゴシック"/>
            </a:endParaRPr>
          </a:p>
          <a:p>
            <a:pPr>
              <a:buFont typeface="Courier New"/>
              <a:buChar char="o"/>
            </a:pPr>
            <a:r>
              <a:rPr lang="en-US" sz="2800" kern="0">
                <a:ea typeface="ＭＳ Ｐゴシック"/>
              </a:rPr>
              <a:t>Provides for election to transition into process for existing Article 10 Projects.</a:t>
            </a:r>
            <a:endParaRPr lang="en-US" sz="2800" kern="0">
              <a:solidFill>
                <a:srgbClr val="000000"/>
              </a:solidFill>
            </a:endParaRPr>
          </a:p>
          <a:p>
            <a:pPr>
              <a:buFont typeface="Courier New"/>
              <a:buChar char="o"/>
            </a:pPr>
            <a:endParaRPr lang="en-US" sz="2800" kern="0">
              <a:solidFill>
                <a:schemeClr val="accent1">
                  <a:lumMod val="75000"/>
                </a:schemeClr>
              </a:solidFill>
              <a:ea typeface="ＭＳ Ｐゴシック"/>
            </a:endParaRPr>
          </a:p>
          <a:p>
            <a:pPr>
              <a:buFont typeface="Courier New"/>
              <a:buChar char="o"/>
            </a:pPr>
            <a:r>
              <a:rPr lang="en-US" sz="2800" b="1" kern="0">
                <a:ea typeface="ＭＳ Ｐゴシック"/>
              </a:rPr>
              <a:t>Requires pre-application consultations with state agencies, host municipalities, and meetings with community members.</a:t>
            </a:r>
            <a:endParaRPr lang="en-US" sz="2800" b="1" kern="0"/>
          </a:p>
          <a:p>
            <a:pPr>
              <a:buFont typeface="Courier New"/>
              <a:buChar char="o"/>
            </a:pPr>
            <a:endParaRPr lang="en-US" sz="2800" kern="0">
              <a:ea typeface="ＭＳ Ｐゴシック"/>
            </a:endParaRPr>
          </a:p>
          <a:p>
            <a:pPr>
              <a:buFont typeface="Courier New"/>
              <a:buChar char="o"/>
            </a:pPr>
            <a:r>
              <a:rPr lang="en-US" sz="2800" kern="0">
                <a:ea typeface="ＭＳ Ｐゴシック"/>
              </a:rPr>
              <a:t>USCs outline design requirements for large scale projects to standardize design expectations regarding setbacks and potentially sensitive resources. Site specific requirements will also augment the USCs. </a:t>
            </a:r>
            <a:endParaRPr lang="en-US" sz="2800" kern="0"/>
          </a:p>
          <a:p>
            <a:pPr>
              <a:buFont typeface="Courier New"/>
              <a:buChar char="o"/>
            </a:pPr>
            <a:endParaRPr lang="en-US" sz="2800" kern="0">
              <a:ea typeface="ＭＳ Ｐゴシック"/>
            </a:endParaRPr>
          </a:p>
          <a:p>
            <a:pPr>
              <a:buFont typeface="Courier New"/>
              <a:buChar char="o"/>
            </a:pPr>
            <a:r>
              <a:rPr lang="en-US" sz="2800" kern="0">
                <a:ea typeface="ＭＳ Ｐゴシック"/>
              </a:rPr>
              <a:t>Projects must be designed to avoid or minimize, to the maximum extent practicable, potentially significant adverse environmental impacts.</a:t>
            </a:r>
            <a:endParaRPr lang="en-US" sz="2800" kern="0"/>
          </a:p>
          <a:p>
            <a:pPr>
              <a:buFont typeface="Wingdings" panose="05000000000000000000" pitchFamily="2" charset="2"/>
              <a:buChar char="Ø"/>
            </a:pPr>
            <a:endParaRPr lang="en-US" sz="2400" kern="0"/>
          </a:p>
          <a:p>
            <a:endParaRPr lang="en-US" sz="2400" kern="0"/>
          </a:p>
          <a:p>
            <a:endParaRPr lang="en-US" sz="2400" kern="0"/>
          </a:p>
          <a:p>
            <a:endParaRPr lang="en-US" kern="0"/>
          </a:p>
        </p:txBody>
      </p:sp>
    </p:spTree>
    <p:extLst>
      <p:ext uri="{BB962C8B-B14F-4D97-AF65-F5344CB8AC3E}">
        <p14:creationId xmlns:p14="http://schemas.microsoft.com/office/powerpoint/2010/main" val="218936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2A9B6-F753-8A46-BD2A-FDBE21CCAABB}"/>
              </a:ext>
            </a:extLst>
          </p:cNvPr>
          <p:cNvSpPr>
            <a:spLocks noGrp="1"/>
          </p:cNvSpPr>
          <p:nvPr>
            <p:ph type="ctrTitle"/>
          </p:nvPr>
        </p:nvSpPr>
        <p:spPr/>
        <p:txBody>
          <a:bodyPr/>
          <a:lstStyle/>
          <a:p>
            <a:r>
              <a:rPr lang="en-US">
                <a:ea typeface="ＭＳ Ｐゴシック"/>
              </a:rPr>
              <a:t>Overview of 94-c and Municipalities</a:t>
            </a:r>
            <a:endParaRPr lang="en-US"/>
          </a:p>
        </p:txBody>
      </p:sp>
      <p:sp>
        <p:nvSpPr>
          <p:cNvPr id="4" name="Slide Number Placeholder 3">
            <a:extLst>
              <a:ext uri="{FF2B5EF4-FFF2-40B4-BE49-F238E27FC236}">
                <a16:creationId xmlns:a16="http://schemas.microsoft.com/office/drawing/2014/main" id="{84780D32-15B2-5944-AD84-AEB120692D1A}"/>
              </a:ext>
            </a:extLst>
          </p:cNvPr>
          <p:cNvSpPr>
            <a:spLocks noGrp="1"/>
          </p:cNvSpPr>
          <p:nvPr>
            <p:ph type="sldNum" sz="quarter" idx="12"/>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00221623-3321-ED49-959E-A689A2F2B263}" type="slidenum">
              <a:rPr lang="en-US" altLang="en-US" sz="1400">
                <a:latin typeface="Arial" panose="020B0604020202020204" pitchFamily="34" charset="0"/>
              </a:rPr>
              <a:pPr eaLnBrk="1" hangingPunct="1"/>
              <a:t>16</a:t>
            </a:fld>
            <a:endParaRPr lang="en-US" altLang="en-US" sz="1400">
              <a:latin typeface="Arial" panose="020B0604020202020204" pitchFamily="34" charset="0"/>
            </a:endParaRPr>
          </a:p>
        </p:txBody>
      </p:sp>
      <p:sp>
        <p:nvSpPr>
          <p:cNvPr id="3" name="Text Placeholder 2">
            <a:extLst>
              <a:ext uri="{FF2B5EF4-FFF2-40B4-BE49-F238E27FC236}">
                <a16:creationId xmlns:a16="http://schemas.microsoft.com/office/drawing/2014/main" id="{7EDA152B-83EF-45B0-BDEE-D6CFB878FCDA}"/>
              </a:ext>
            </a:extLst>
          </p:cNvPr>
          <p:cNvSpPr txBox="1">
            <a:spLocks/>
          </p:cNvSpPr>
          <p:nvPr/>
        </p:nvSpPr>
        <p:spPr>
          <a:xfrm>
            <a:off x="730874" y="1917851"/>
            <a:ext cx="18888202" cy="7460457"/>
          </a:xfrm>
          <a:prstGeom prst="rect">
            <a:avLst/>
          </a:prstGeom>
        </p:spPr>
        <p:txBody>
          <a:bodyPr lIns="91440" tIns="45720" rIns="91440" bIns="45720" anchor="t"/>
          <a:lstStyle>
            <a:lvl1pPr marL="342900" indent="-342900" algn="l" rtl="0" eaLnBrk="1" fontAlgn="base" hangingPunct="1">
              <a:spcBef>
                <a:spcPct val="20000"/>
              </a:spcBef>
              <a:spcAft>
                <a:spcPct val="0"/>
              </a:spcAft>
              <a:defRPr>
                <a:solidFill>
                  <a:schemeClr val="tx1"/>
                </a:solidFill>
                <a:latin typeface="+mn-lt"/>
                <a:ea typeface="ＭＳ Ｐゴシック" charset="0"/>
                <a:cs typeface="ＭＳ Ｐゴシック" charset="0"/>
              </a:defRPr>
            </a:lvl1pPr>
            <a:lvl2pPr marL="457200" algn="l" rtl="0" eaLnBrk="1" fontAlgn="base" hangingPunct="1">
              <a:spcBef>
                <a:spcPct val="20000"/>
              </a:spcBef>
              <a:spcAft>
                <a:spcPct val="0"/>
              </a:spcAft>
              <a:defRPr>
                <a:solidFill>
                  <a:schemeClr val="tx1"/>
                </a:solidFill>
                <a:latin typeface="+mn-lt"/>
                <a:ea typeface="ＭＳ Ｐゴシック" charset="0"/>
                <a:cs typeface="+mn-cs"/>
              </a:defRPr>
            </a:lvl2pPr>
            <a:lvl3pPr marL="914400" algn="l" rtl="0" eaLnBrk="1" fontAlgn="base" hangingPunct="1">
              <a:spcBef>
                <a:spcPct val="20000"/>
              </a:spcBef>
              <a:spcAft>
                <a:spcPct val="0"/>
              </a:spcAft>
              <a:defRPr>
                <a:solidFill>
                  <a:schemeClr val="tx1"/>
                </a:solidFill>
                <a:latin typeface="+mn-lt"/>
                <a:ea typeface="ＭＳ Ｐゴシック" charset="0"/>
                <a:cs typeface="+mn-cs"/>
              </a:defRPr>
            </a:lvl3pPr>
            <a:lvl4pPr marL="1371600" algn="l" rtl="0" eaLnBrk="1" fontAlgn="base" hangingPunct="1">
              <a:spcBef>
                <a:spcPct val="20000"/>
              </a:spcBef>
              <a:spcAft>
                <a:spcPct val="0"/>
              </a:spcAft>
              <a:defRPr>
                <a:solidFill>
                  <a:schemeClr val="tx1"/>
                </a:solidFill>
                <a:latin typeface="+mn-lt"/>
                <a:ea typeface="ＭＳ Ｐゴシック" charset="0"/>
                <a:cs typeface="+mn-cs"/>
              </a:defRPr>
            </a:lvl4pPr>
            <a:lvl5pPr marL="1828800" algn="l" rtl="0" eaLnBrk="1" fontAlgn="base" hangingPunct="1">
              <a:spcBef>
                <a:spcPct val="20000"/>
              </a:spcBef>
              <a:spcAft>
                <a:spcPct val="0"/>
              </a:spcAft>
              <a:defRPr>
                <a:solidFill>
                  <a:schemeClr val="tx1"/>
                </a:solidFill>
                <a:latin typeface="+mn-lt"/>
                <a:ea typeface="ＭＳ Ｐゴシック" charset="0"/>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457200" indent="-457200">
              <a:buFont typeface="Courier New"/>
              <a:buChar char="o"/>
            </a:pPr>
            <a:endParaRPr lang="en-US" sz="2800" kern="0"/>
          </a:p>
          <a:p>
            <a:pPr marL="457200" indent="-457200">
              <a:buFont typeface="Courier New" panose="05000000000000000000" pitchFamily="2" charset="2"/>
              <a:buChar char="o"/>
            </a:pPr>
            <a:r>
              <a:rPr lang="en-US" sz="2800" kern="0">
                <a:ea typeface="ＭＳ Ｐゴシック"/>
              </a:rPr>
              <a:t>ORES must make finding that the project complies with applicable substantive local laws and regulations.</a:t>
            </a:r>
          </a:p>
          <a:p>
            <a:pPr marL="457200" indent="-457200">
              <a:buFont typeface="Courier New"/>
              <a:buChar char="o"/>
            </a:pPr>
            <a:endParaRPr lang="en-US" sz="2800" kern="0"/>
          </a:p>
          <a:p>
            <a:pPr marL="457200" indent="-457200">
              <a:buFont typeface="Courier New" panose="05000000000000000000" pitchFamily="2" charset="2"/>
              <a:buChar char="o"/>
            </a:pPr>
            <a:r>
              <a:rPr lang="en-US" sz="2800" kern="0">
                <a:ea typeface="ＭＳ Ｐゴシック"/>
              </a:rPr>
              <a:t>Similar to Article 10, ORES can elect not to apply a local law that is unreasonably burdensome in view of CLCPA targets and environmental benefits of the project.</a:t>
            </a:r>
          </a:p>
          <a:p>
            <a:pPr marL="457200" indent="-457200">
              <a:buFont typeface="Courier New"/>
              <a:buChar char="o"/>
            </a:pPr>
            <a:endParaRPr lang="en-US" sz="2800" kern="0"/>
          </a:p>
          <a:p>
            <a:pPr marL="457200" indent="-457200">
              <a:buFont typeface="Courier New" panose="05000000000000000000" pitchFamily="2" charset="2"/>
              <a:buChar char="o"/>
            </a:pPr>
            <a:r>
              <a:rPr lang="en-US" sz="2800" kern="0">
                <a:ea typeface="ＭＳ Ｐゴシック"/>
              </a:rPr>
              <a:t>Requires municipalities to submit a statement of compliance with local laws at least 60 days after issuance of the draft permit.</a:t>
            </a:r>
          </a:p>
          <a:p>
            <a:pPr marL="457200" indent="-457200">
              <a:buFont typeface="Courier New"/>
              <a:buChar char="o"/>
            </a:pPr>
            <a:endParaRPr lang="en-US" sz="2800" kern="0"/>
          </a:p>
          <a:p>
            <a:pPr marL="457200" indent="-457200">
              <a:buFont typeface="Courier New" panose="05000000000000000000" pitchFamily="2" charset="2"/>
              <a:buChar char="o"/>
            </a:pPr>
            <a:r>
              <a:rPr lang="en-US" sz="2800" kern="0">
                <a:ea typeface="ＭＳ Ｐゴシック"/>
              </a:rPr>
              <a:t>Local community intervenors and host towns are able to seek intervenor funds </a:t>
            </a:r>
          </a:p>
          <a:p>
            <a:pPr marL="457200" indent="-457200">
              <a:buFont typeface="Courier New" panose="05000000000000000000" pitchFamily="2" charset="2"/>
              <a:buChar char="o"/>
            </a:pPr>
            <a:endParaRPr lang="en-US" sz="2800" kern="0">
              <a:ea typeface="ＭＳ Ｐゴシック"/>
            </a:endParaRPr>
          </a:p>
          <a:p>
            <a:pPr marL="457200" indent="-457200">
              <a:buFont typeface="Courier New" panose="05000000000000000000" pitchFamily="2" charset="2"/>
              <a:buChar char="o"/>
            </a:pPr>
            <a:r>
              <a:rPr lang="en-US" sz="2800" kern="0">
                <a:ea typeface="ＭＳ Ｐゴシック"/>
              </a:rPr>
              <a:t>75% of funds reserved for municipalities.</a:t>
            </a:r>
          </a:p>
          <a:p>
            <a:pPr marL="457200" indent="-457200">
              <a:buFont typeface="Courier New"/>
              <a:buChar char="o"/>
            </a:pPr>
            <a:endParaRPr lang="en-US" sz="2800" kern="0"/>
          </a:p>
          <a:p>
            <a:pPr marL="457200" indent="-457200">
              <a:buFont typeface="Courier New" panose="05000000000000000000" pitchFamily="2" charset="2"/>
              <a:buChar char="o"/>
            </a:pPr>
            <a:r>
              <a:rPr lang="en-US" sz="2800" kern="0">
                <a:ea typeface="ＭＳ Ｐゴシック"/>
              </a:rPr>
              <a:t>Must apply for funds within 30 days of application filing.</a:t>
            </a:r>
          </a:p>
          <a:p>
            <a:pPr marL="457200" indent="-457200">
              <a:buFont typeface="Courier New"/>
              <a:buChar char="o"/>
            </a:pPr>
            <a:endParaRPr lang="en-US" sz="2800" kern="0"/>
          </a:p>
          <a:p>
            <a:pPr marL="457200" indent="-457200">
              <a:buFont typeface="Courier New" panose="05000000000000000000" pitchFamily="2" charset="2"/>
              <a:buChar char="o"/>
            </a:pPr>
            <a:r>
              <a:rPr lang="en-US" sz="2800" kern="0">
                <a:ea typeface="ＭＳ Ｐゴシック"/>
              </a:rPr>
              <a:t>Requires host community benefit.</a:t>
            </a:r>
          </a:p>
          <a:p>
            <a:endParaRPr lang="en-US" sz="2800" kern="0"/>
          </a:p>
        </p:txBody>
      </p:sp>
    </p:spTree>
    <p:extLst>
      <p:ext uri="{BB962C8B-B14F-4D97-AF65-F5344CB8AC3E}">
        <p14:creationId xmlns:p14="http://schemas.microsoft.com/office/powerpoint/2010/main" val="426658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A9B42F5-FCE0-3056-C312-ADBC74B5A305}"/>
              </a:ext>
            </a:extLst>
          </p:cNvPr>
          <p:cNvGraphicFramePr>
            <a:graphicFrameLocks noChangeAspect="1"/>
          </p:cNvGraphicFramePr>
          <p:nvPr>
            <p:custDataLst>
              <p:tags r:id="rId1"/>
            </p:custDataLst>
            <p:extLst>
              <p:ext uri="{D42A27DB-BD31-4B8C-83A1-F6EECF244321}">
                <p14:modId xmlns:p14="http://schemas.microsoft.com/office/powerpoint/2010/main" val="2543736230"/>
              </p:ext>
            </p:extLst>
          </p:nvPr>
        </p:nvGraphicFramePr>
        <p:xfrm>
          <a:off x="2618" y="3015"/>
          <a:ext cx="2619" cy="2619"/>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7A9B42F5-FCE0-3056-C312-ADBC74B5A305}"/>
                          </a:ext>
                        </a:extLst>
                      </p:cNvPr>
                      <p:cNvPicPr/>
                      <p:nvPr/>
                    </p:nvPicPr>
                    <p:blipFill>
                      <a:blip r:embed="rId5"/>
                      <a:stretch>
                        <a:fillRect/>
                      </a:stretch>
                    </p:blipFill>
                    <p:spPr>
                      <a:xfrm>
                        <a:off x="2618" y="3015"/>
                        <a:ext cx="2619" cy="2619"/>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F8F0B71-C59B-E141-C2E4-57F2B15F2A85}"/>
              </a:ext>
            </a:extLst>
          </p:cNvPr>
          <p:cNvSpPr>
            <a:spLocks noGrp="1"/>
          </p:cNvSpPr>
          <p:nvPr>
            <p:ph type="ctrTitle"/>
          </p:nvPr>
        </p:nvSpPr>
        <p:spPr/>
        <p:txBody>
          <a:bodyPr vert="horz"/>
          <a:lstStyle/>
          <a:p>
            <a:pPr marR="5080"/>
            <a:r>
              <a:rPr lang="en-US"/>
              <a:t>The New York regulatory environment</a:t>
            </a:r>
          </a:p>
        </p:txBody>
      </p:sp>
      <p:sp>
        <p:nvSpPr>
          <p:cNvPr id="4" name="Slide Number Placeholder 3">
            <a:extLst>
              <a:ext uri="{FF2B5EF4-FFF2-40B4-BE49-F238E27FC236}">
                <a16:creationId xmlns:a16="http://schemas.microsoft.com/office/drawing/2014/main" id="{D6056E0C-0F2E-E837-9D81-D3F044AB130F}"/>
              </a:ext>
            </a:extLst>
          </p:cNvPr>
          <p:cNvSpPr>
            <a:spLocks noGrp="1"/>
          </p:cNvSpPr>
          <p:nvPr>
            <p:ph type="sldNum" sz="quarter" idx="7"/>
          </p:nvPr>
        </p:nvSpPr>
        <p:spPr/>
        <p:txBody>
          <a:bodyPr/>
          <a:lstStyle/>
          <a:p>
            <a:fld id="{B6F15528-21DE-4FAA-801E-634DDDAF4B2B}" type="slidenum">
              <a:rPr lang="en-US" smtClean="0"/>
              <a:pPr/>
              <a:t>17</a:t>
            </a:fld>
            <a:endParaRPr lang="en-US"/>
          </a:p>
        </p:txBody>
      </p:sp>
      <p:sp>
        <p:nvSpPr>
          <p:cNvPr id="11" name="TextBox 10">
            <a:extLst>
              <a:ext uri="{FF2B5EF4-FFF2-40B4-BE49-F238E27FC236}">
                <a16:creationId xmlns:a16="http://schemas.microsoft.com/office/drawing/2014/main" id="{F785F28D-7EE5-DFCF-A97E-087CAB8C56DF}"/>
              </a:ext>
            </a:extLst>
          </p:cNvPr>
          <p:cNvSpPr txBox="1"/>
          <p:nvPr/>
        </p:nvSpPr>
        <p:spPr>
          <a:xfrm>
            <a:off x="1102364" y="4253803"/>
            <a:ext cx="16977932" cy="5938452"/>
          </a:xfrm>
          <a:prstGeom prst="rect">
            <a:avLst/>
          </a:prstGeom>
          <a:noFill/>
        </p:spPr>
        <p:txBody>
          <a:bodyPr wrap="square" lIns="150781" tIns="75390" rIns="150781" bIns="75390" rtlCol="0" anchor="t">
            <a:spAutoFit/>
          </a:bodyPr>
          <a:lstStyle/>
          <a:p>
            <a:pPr marL="1224915" lvl="1" indent="-471170">
              <a:buFont typeface="Arial"/>
              <a:buChar char="•"/>
            </a:pPr>
            <a:endParaRPr lang="en-US" sz="3200" b="1">
              <a:latin typeface="Arial" panose="020B0604020202020204" pitchFamily="34" charset="0"/>
              <a:ea typeface="+mn-lt"/>
              <a:cs typeface="Arial" panose="020B0604020202020204" pitchFamily="34" charset="0"/>
            </a:endParaRPr>
          </a:p>
          <a:p>
            <a:pPr lvl="1" indent="-565150">
              <a:buFont typeface="Arial"/>
              <a:buChar char="•"/>
            </a:pPr>
            <a:r>
              <a:rPr lang="en-US" sz="3200" b="1">
                <a:latin typeface="Arial"/>
                <a:ea typeface="+mn-lt"/>
                <a:cs typeface="Arial"/>
              </a:rPr>
              <a:t>State Climate Goal: </a:t>
            </a:r>
            <a:r>
              <a:rPr lang="en-US" sz="3200">
                <a:latin typeface="Arial"/>
                <a:ea typeface="+mn-lt"/>
                <a:cs typeface="Arial"/>
              </a:rPr>
              <a:t>Climate Leadership and Community Protection Act (CLCPA)</a:t>
            </a:r>
          </a:p>
          <a:p>
            <a:pPr marL="1507490" lvl="3" indent="-565150">
              <a:buFont typeface="Arial"/>
              <a:buChar char="•"/>
            </a:pPr>
            <a:r>
              <a:rPr lang="en-US" sz="3200">
                <a:latin typeface="Arial"/>
                <a:ea typeface="+mn-lt"/>
                <a:cs typeface="Arial"/>
              </a:rPr>
              <a:t>70% renewable electricity by 2030  </a:t>
            </a:r>
          </a:p>
          <a:p>
            <a:pPr lvl="1" indent="-565150">
              <a:buFont typeface="Arial"/>
              <a:buChar char="•"/>
            </a:pPr>
            <a:r>
              <a:rPr lang="en-US" sz="3200" b="1">
                <a:latin typeface="Arial"/>
                <a:ea typeface="+mn-lt"/>
                <a:cs typeface="Arial"/>
              </a:rPr>
              <a:t>State Permitting Process:</a:t>
            </a:r>
            <a:r>
              <a:rPr lang="en-US" sz="3200">
                <a:latin typeface="Arial"/>
                <a:ea typeface="+mn-lt"/>
                <a:cs typeface="Arial"/>
              </a:rPr>
              <a:t> Article VIII</a:t>
            </a:r>
          </a:p>
          <a:p>
            <a:pPr marL="1507490" lvl="3" indent="-565150">
              <a:buFont typeface="Arial"/>
              <a:buChar char="•"/>
            </a:pPr>
            <a:r>
              <a:rPr lang="en-US" sz="3200">
                <a:latin typeface="Arial"/>
                <a:ea typeface="+mn-lt"/>
                <a:cs typeface="Arial"/>
              </a:rPr>
              <a:t>Renewable Energy Projects </a:t>
            </a:r>
            <a:r>
              <a:rPr lang="en-US" sz="3200" u="sng">
                <a:latin typeface="Arial"/>
                <a:ea typeface="+mn-lt"/>
                <a:cs typeface="Arial"/>
              </a:rPr>
              <a:t>&gt;</a:t>
            </a:r>
            <a:r>
              <a:rPr lang="en-US" sz="3200">
                <a:latin typeface="Arial"/>
                <a:ea typeface="+mn-lt"/>
                <a:cs typeface="Arial"/>
              </a:rPr>
              <a:t> 25MW</a:t>
            </a:r>
          </a:p>
          <a:p>
            <a:pPr lvl="1" indent="-565150">
              <a:buFont typeface="Arial"/>
              <a:buChar char="•"/>
            </a:pPr>
            <a:r>
              <a:rPr lang="en-US" sz="3200" b="1">
                <a:latin typeface="Arial"/>
                <a:ea typeface="+mn-lt"/>
                <a:cs typeface="Arial"/>
              </a:rPr>
              <a:t>State Procurement:</a:t>
            </a:r>
            <a:r>
              <a:rPr lang="en-US" sz="3200">
                <a:latin typeface="Arial"/>
                <a:ea typeface="+mn-lt"/>
                <a:cs typeface="Arial"/>
              </a:rPr>
              <a:t> NYSERDA Tier 1</a:t>
            </a:r>
          </a:p>
          <a:p>
            <a:pPr>
              <a:buFont typeface="Arial"/>
              <a:buChar char="•"/>
            </a:pPr>
            <a:endParaRPr lang="en-US" sz="3200">
              <a:latin typeface="Arial" panose="020B0604020202020204" pitchFamily="34" charset="0"/>
              <a:ea typeface="+mn-lt"/>
              <a:cs typeface="Arial" panose="020B0604020202020204" pitchFamily="34" charset="0"/>
            </a:endParaRPr>
          </a:p>
          <a:p>
            <a:pPr marL="753745" indent="-565150">
              <a:buFont typeface="Arial"/>
              <a:buChar char="•"/>
            </a:pPr>
            <a:r>
              <a:rPr lang="en-US" sz="3200" b="1">
                <a:latin typeface="Arial"/>
                <a:ea typeface="+mn-lt"/>
                <a:cs typeface="Arial"/>
              </a:rPr>
              <a:t>Other Challenges</a:t>
            </a:r>
          </a:p>
          <a:p>
            <a:pPr marL="1507490" lvl="1" indent="-565150">
              <a:buFont typeface="Arial"/>
              <a:buChar char="•"/>
            </a:pPr>
            <a:r>
              <a:rPr lang="en-US" sz="2000">
                <a:latin typeface="Arial"/>
                <a:ea typeface="+mn-lt"/>
                <a:cs typeface="Arial"/>
              </a:rPr>
              <a:t>Difficult-to-decarbonize sectors like international airports and old housing stock;  </a:t>
            </a:r>
            <a:endParaRPr lang="en-US" sz="2000">
              <a:latin typeface="Arial"/>
              <a:cs typeface="Arial"/>
            </a:endParaRPr>
          </a:p>
          <a:p>
            <a:pPr marL="1507490" lvl="1" indent="-565150">
              <a:buFont typeface="Arial"/>
              <a:buChar char="•"/>
            </a:pPr>
            <a:r>
              <a:rPr lang="en-US" sz="2000">
                <a:latin typeface="Arial"/>
                <a:ea typeface="+mn-lt"/>
                <a:cs typeface="Arial"/>
              </a:rPr>
              <a:t>A major metropolitan load center on the Eastern seaboard;  </a:t>
            </a:r>
            <a:endParaRPr lang="en-US" sz="2000">
              <a:latin typeface="Arial"/>
              <a:cs typeface="Arial"/>
            </a:endParaRPr>
          </a:p>
          <a:p>
            <a:pPr marL="1507490" lvl="1" indent="-565150">
              <a:buFont typeface="Arial"/>
              <a:buChar char="•"/>
            </a:pPr>
            <a:r>
              <a:rPr lang="en-US" sz="2000">
                <a:latin typeface="Arial"/>
                <a:ea typeface="+mn-lt"/>
                <a:cs typeface="Arial"/>
              </a:rPr>
              <a:t>Transmission constraints;  </a:t>
            </a:r>
            <a:endParaRPr lang="en-US" sz="2000">
              <a:latin typeface="Arial"/>
              <a:cs typeface="Arial"/>
            </a:endParaRPr>
          </a:p>
          <a:p>
            <a:pPr marL="1507490" lvl="1" indent="-565150">
              <a:buFont typeface="Arial"/>
              <a:buChar char="•"/>
            </a:pPr>
            <a:r>
              <a:rPr lang="en-US" sz="2000">
                <a:latin typeface="Arial"/>
                <a:ea typeface="+mn-lt"/>
                <a:cs typeface="Arial"/>
              </a:rPr>
              <a:t>Large forestry and farming sectors outside of the metropolitan region; </a:t>
            </a:r>
            <a:endParaRPr lang="en-US" sz="2000">
              <a:latin typeface="Arial"/>
              <a:cs typeface="Arial"/>
            </a:endParaRPr>
          </a:p>
          <a:p>
            <a:pPr marL="1507490" lvl="1" indent="-565150">
              <a:buFont typeface="Arial"/>
              <a:buChar char="•"/>
            </a:pPr>
            <a:r>
              <a:rPr lang="en-US" sz="2000">
                <a:latin typeface="Arial"/>
                <a:ea typeface="+mn-lt"/>
                <a:cs typeface="Arial"/>
              </a:rPr>
              <a:t>A legislature comprised of strong voices, a centralized executive branch/regulatory offices; and  </a:t>
            </a:r>
            <a:endParaRPr lang="en-US" sz="2000">
              <a:latin typeface="Arial"/>
              <a:cs typeface="Arial"/>
            </a:endParaRPr>
          </a:p>
          <a:p>
            <a:pPr marL="1507490" lvl="1" indent="-565150">
              <a:buFont typeface="Arial"/>
              <a:buChar char="•"/>
            </a:pPr>
            <a:r>
              <a:rPr lang="en-US" sz="2000">
                <a:latin typeface="Arial"/>
                <a:ea typeface="+mn-lt"/>
                <a:cs typeface="Arial"/>
              </a:rPr>
              <a:t>Strong local voices concerned about renewable siting </a:t>
            </a:r>
            <a:endParaRPr lang="en-US" sz="2000">
              <a:latin typeface="Arial"/>
              <a:cs typeface="Arial"/>
            </a:endParaRPr>
          </a:p>
        </p:txBody>
      </p:sp>
      <p:sp>
        <p:nvSpPr>
          <p:cNvPr id="12" name="Rectangle 11">
            <a:extLst>
              <a:ext uri="{FF2B5EF4-FFF2-40B4-BE49-F238E27FC236}">
                <a16:creationId xmlns:a16="http://schemas.microsoft.com/office/drawing/2014/main" id="{8E3384BE-C3F3-1492-3A39-CD80BA9F87B0}"/>
              </a:ext>
            </a:extLst>
          </p:cNvPr>
          <p:cNvSpPr/>
          <p:nvPr/>
        </p:nvSpPr>
        <p:spPr>
          <a:xfrm>
            <a:off x="612648" y="2829488"/>
            <a:ext cx="18697913" cy="9693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50781" tIns="75390" rIns="150781" bIns="75390" rtlCol="0" anchor="ctr"/>
          <a:lstStyle/>
          <a:p>
            <a:r>
              <a:rPr lang="en-US" sz="3200" b="1">
                <a:latin typeface="Arial"/>
                <a:cs typeface="Arial"/>
              </a:rPr>
              <a:t>New York is one of the most centrally regulated states for energy policy in the US  </a:t>
            </a:r>
          </a:p>
        </p:txBody>
      </p:sp>
    </p:spTree>
    <p:extLst>
      <p:ext uri="{BB962C8B-B14F-4D97-AF65-F5344CB8AC3E}">
        <p14:creationId xmlns:p14="http://schemas.microsoft.com/office/powerpoint/2010/main" val="249174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xEl>
                                              <p:pRg st="10" end="1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xEl>
                                              <p:pRg st="11" end="1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xEl>
                                              <p:pRg st="12" end="1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35B87E-010D-74B1-A667-BACBF9F98417}"/>
              </a:ext>
            </a:extLst>
          </p:cNvPr>
          <p:cNvSpPr>
            <a:spLocks noGrp="1"/>
          </p:cNvSpPr>
          <p:nvPr>
            <p:ph type="sldNum" sz="quarter" idx="12"/>
          </p:nvPr>
        </p:nvSpPr>
        <p:spPr/>
        <p:txBody>
          <a:bodyPr/>
          <a:lstStyle/>
          <a:p>
            <a:fld id="{1B72430E-36EE-6142-A3F0-5D895512D3CB}" type="slidenum">
              <a:rPr lang="en-US" altLang="en-US"/>
              <a:pPr/>
              <a:t>18</a:t>
            </a:fld>
            <a:endParaRPr lang="en-US" altLang="en-US"/>
          </a:p>
        </p:txBody>
      </p:sp>
      <p:sp>
        <p:nvSpPr>
          <p:cNvPr id="4" name="TextBox 3">
            <a:extLst>
              <a:ext uri="{FF2B5EF4-FFF2-40B4-BE49-F238E27FC236}">
                <a16:creationId xmlns:a16="http://schemas.microsoft.com/office/drawing/2014/main" id="{5E45B9DC-214B-BBAD-C164-78CF9C47D12C}"/>
              </a:ext>
            </a:extLst>
          </p:cNvPr>
          <p:cNvSpPr txBox="1"/>
          <p:nvPr/>
        </p:nvSpPr>
        <p:spPr>
          <a:xfrm>
            <a:off x="1040391" y="1453862"/>
            <a:ext cx="12486528" cy="7478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US" sz="2400" b="1">
                <a:latin typeface="Arial"/>
                <a:ea typeface="ＭＳ Ｐゴシック"/>
                <a:cs typeface="Arial"/>
              </a:rPr>
              <a:t>Identify Optimal Site: 6 months – 1 year</a:t>
            </a:r>
            <a:endParaRPr lang="en-US" sz="2400" b="1">
              <a:latin typeface="Arial" panose="020B0604020202020204" pitchFamily="34" charset="0"/>
              <a:cs typeface="Arial" panose="020B0604020202020204" pitchFamily="34" charset="0"/>
            </a:endParaRPr>
          </a:p>
          <a:p>
            <a:pPr marL="914400" lvl="1" indent="-457200">
              <a:buAutoNum type="arabicPeriod"/>
            </a:pPr>
            <a:r>
              <a:rPr lang="en-US" sz="2400">
                <a:latin typeface="Arial"/>
                <a:ea typeface="ＭＳ Ｐゴシック"/>
                <a:cs typeface="Arial"/>
              </a:rPr>
              <a:t>Interconnection – access to the grid </a:t>
            </a:r>
            <a:endParaRPr lang="en-US" sz="2400">
              <a:latin typeface="Arial" panose="020B0604020202020204" pitchFamily="34" charset="0"/>
              <a:cs typeface="Arial" panose="020B0604020202020204" pitchFamily="34" charset="0"/>
            </a:endParaRPr>
          </a:p>
          <a:p>
            <a:pPr marL="914400" lvl="1" indent="-457200">
              <a:buAutoNum type="arabicPeriod"/>
            </a:pPr>
            <a:r>
              <a:rPr lang="en-US" sz="2400">
                <a:latin typeface="Arial"/>
                <a:ea typeface="ＭＳ Ｐゴシック"/>
                <a:cs typeface="Arial"/>
              </a:rPr>
              <a:t>Flat land</a:t>
            </a:r>
            <a:endParaRPr lang="en-US" sz="2400">
              <a:latin typeface="Arial" panose="020B0604020202020204" pitchFamily="34" charset="0"/>
              <a:cs typeface="Arial" panose="020B0604020202020204" pitchFamily="34" charset="0"/>
            </a:endParaRPr>
          </a:p>
          <a:p>
            <a:pPr marL="914400" lvl="1" indent="-457200">
              <a:buAutoNum type="arabicPeriod"/>
            </a:pPr>
            <a:r>
              <a:rPr lang="en-US" sz="2400">
                <a:latin typeface="Arial"/>
                <a:ea typeface="ＭＳ Ｐゴシック"/>
                <a:cs typeface="Arial"/>
              </a:rPr>
              <a:t>Wetlands</a:t>
            </a:r>
          </a:p>
          <a:p>
            <a:pPr marL="914400" lvl="1" indent="-457200">
              <a:buAutoNum type="arabicPeriod"/>
            </a:pPr>
            <a:r>
              <a:rPr lang="en-US" sz="2400">
                <a:latin typeface="Arial"/>
                <a:ea typeface="ＭＳ Ｐゴシック"/>
                <a:cs typeface="Arial"/>
              </a:rPr>
              <a:t>Cultural archaeological resources</a:t>
            </a:r>
          </a:p>
          <a:p>
            <a:pPr marL="914400" lvl="1" indent="-457200">
              <a:buAutoNum type="arabicPeriod"/>
            </a:pPr>
            <a:r>
              <a:rPr lang="en-US" sz="2400">
                <a:latin typeface="Arial"/>
                <a:ea typeface="ＭＳ Ｐゴシック"/>
                <a:cs typeface="Arial"/>
              </a:rPr>
              <a:t>Municipal filings/laws</a:t>
            </a:r>
          </a:p>
          <a:p>
            <a:pPr marL="457200" indent="-457200">
              <a:buAutoNum type="arabicPeriod"/>
            </a:pPr>
            <a:r>
              <a:rPr lang="en-US" sz="2400" b="1">
                <a:latin typeface="Arial"/>
                <a:ea typeface="ＭＳ Ｐゴシック"/>
                <a:cs typeface="Arial"/>
              </a:rPr>
              <a:t>File for Queue position</a:t>
            </a:r>
            <a:endParaRPr lang="en-US" sz="2400">
              <a:latin typeface="Arial"/>
              <a:ea typeface="ＭＳ Ｐゴシック"/>
              <a:cs typeface="Arial"/>
            </a:endParaRPr>
          </a:p>
          <a:p>
            <a:pPr marL="914400" lvl="1" indent="-457200">
              <a:buAutoNum type="arabicPeriod"/>
            </a:pPr>
            <a:r>
              <a:rPr lang="en-US" sz="2400">
                <a:latin typeface="Arial"/>
                <a:ea typeface="ＭＳ Ｐゴシック"/>
                <a:cs typeface="Arial"/>
              </a:rPr>
              <a:t>$100,000 </a:t>
            </a:r>
          </a:p>
          <a:p>
            <a:pPr marL="457200" indent="-457200">
              <a:buAutoNum type="arabicPeriod"/>
            </a:pPr>
            <a:r>
              <a:rPr lang="en-US" sz="2400" b="1">
                <a:latin typeface="Arial"/>
                <a:ea typeface="ＭＳ Ｐゴシック"/>
                <a:cs typeface="Arial"/>
              </a:rPr>
              <a:t>Site control – 6 to 18 months</a:t>
            </a:r>
            <a:endParaRPr lang="en-US" sz="2400">
              <a:latin typeface="Arial"/>
              <a:cs typeface="Arial"/>
            </a:endParaRPr>
          </a:p>
          <a:p>
            <a:pPr marL="914400" lvl="1" indent="-457200">
              <a:buAutoNum type="arabicPeriod"/>
            </a:pPr>
            <a:r>
              <a:rPr lang="en-US" sz="2400">
                <a:latin typeface="Arial"/>
                <a:ea typeface="ＭＳ Ｐゴシック"/>
                <a:cs typeface="Arial"/>
              </a:rPr>
              <a:t>$$$ for manpower</a:t>
            </a:r>
          </a:p>
          <a:p>
            <a:pPr marL="457200" indent="-457200">
              <a:buAutoNum type="arabicPeriod"/>
            </a:pPr>
            <a:r>
              <a:rPr lang="en-US" sz="2400" b="1">
                <a:latin typeface="Arial"/>
                <a:ea typeface="ＭＳ Ｐゴシック"/>
                <a:cs typeface="Arial"/>
              </a:rPr>
              <a:t>Article VIII Permitting Studies: 2 – 4 years</a:t>
            </a:r>
            <a:endParaRPr lang="en-US" sz="2400">
              <a:latin typeface="Arial"/>
              <a:cs typeface="Calibri" panose="020F0502020204030204" pitchFamily="34" charset="0"/>
            </a:endParaRPr>
          </a:p>
          <a:p>
            <a:pPr marL="914400" lvl="1" indent="-457200">
              <a:buAutoNum type="arabicPeriod"/>
            </a:pPr>
            <a:r>
              <a:rPr lang="en-US" sz="2400">
                <a:latin typeface="Arial"/>
                <a:ea typeface="ＭＳ Ｐゴシック"/>
                <a:cs typeface="Arial"/>
              </a:rPr>
              <a:t>$3 - $5 million </a:t>
            </a:r>
            <a:endParaRPr lang="en-US" sz="2400">
              <a:latin typeface="Arial"/>
              <a:cs typeface="Calibri" panose="020F0502020204030204" pitchFamily="34" charset="0"/>
            </a:endParaRPr>
          </a:p>
          <a:p>
            <a:pPr marL="457200" indent="-457200">
              <a:buAutoNum type="arabicPeriod"/>
            </a:pPr>
            <a:r>
              <a:rPr lang="en-US" sz="2400" b="1">
                <a:latin typeface="Arial"/>
                <a:ea typeface="ＭＳ Ｐゴシック"/>
                <a:cs typeface="Arial"/>
              </a:rPr>
              <a:t>Article VIII Permit Submission - $1000/MW submission fee: 1 – 2 years </a:t>
            </a:r>
            <a:endParaRPr lang="en-US" sz="2400" b="1">
              <a:latin typeface="Arial"/>
              <a:cs typeface="Calibri" panose="020F0502020204030204" pitchFamily="34" charset="0"/>
            </a:endParaRPr>
          </a:p>
          <a:p>
            <a:pPr marL="914400" lvl="1" indent="-457200">
              <a:buAutoNum type="arabicPeriod"/>
            </a:pPr>
            <a:r>
              <a:rPr lang="en-US" sz="2400">
                <a:latin typeface="Arial"/>
                <a:ea typeface="ＭＳ Ｐゴシック"/>
                <a:cs typeface="Arial"/>
              </a:rPr>
              <a:t>4 – 6 months until deemed complete</a:t>
            </a:r>
            <a:endParaRPr lang="en-US" sz="2400">
              <a:latin typeface="Arial"/>
              <a:cs typeface="Arial"/>
            </a:endParaRPr>
          </a:p>
          <a:p>
            <a:pPr marL="914400" lvl="1" indent="-457200">
              <a:buAutoNum type="arabicPeriod"/>
            </a:pPr>
            <a:r>
              <a:rPr lang="en-US" sz="2400">
                <a:latin typeface="Arial"/>
                <a:ea typeface="ＭＳ Ｐゴシック"/>
                <a:cs typeface="Arial"/>
              </a:rPr>
              <a:t>Deficiencies - $200,000 – response to deficiencies</a:t>
            </a:r>
            <a:endParaRPr lang="en-US" sz="2400">
              <a:latin typeface="Arial"/>
              <a:cs typeface="Arial"/>
            </a:endParaRPr>
          </a:p>
          <a:p>
            <a:pPr marL="914400" lvl="1" indent="-457200">
              <a:buFontTx/>
              <a:buAutoNum type="arabicPeriod"/>
            </a:pPr>
            <a:r>
              <a:rPr lang="en-US" sz="2400">
                <a:latin typeface="Arial"/>
                <a:ea typeface="ＭＳ Ｐゴシック"/>
                <a:cs typeface="Arial"/>
              </a:rPr>
              <a:t>1 year between completeness and decision by ORES</a:t>
            </a:r>
          </a:p>
          <a:p>
            <a:pPr marL="457200" indent="-457200">
              <a:buFontTx/>
              <a:buAutoNum type="arabicPeriod"/>
            </a:pPr>
            <a:r>
              <a:rPr lang="en-US" sz="2400" b="1">
                <a:latin typeface="Arial"/>
                <a:ea typeface="ＭＳ Ｐゴシック"/>
                <a:cs typeface="Arial"/>
              </a:rPr>
              <a:t>Post permit filings</a:t>
            </a:r>
            <a:endParaRPr lang="en-US" sz="2400" b="1">
              <a:latin typeface="Arial"/>
              <a:cs typeface="Arial"/>
            </a:endParaRPr>
          </a:p>
          <a:p>
            <a:pPr marL="457200" indent="-457200">
              <a:buFontTx/>
              <a:buAutoNum type="arabicPeriod"/>
            </a:pPr>
            <a:r>
              <a:rPr lang="en-US" sz="2400" b="1">
                <a:latin typeface="Arial"/>
                <a:ea typeface="ＭＳ Ｐゴシック"/>
                <a:cs typeface="Arial"/>
              </a:rPr>
              <a:t>Construction: ~1 year</a:t>
            </a:r>
          </a:p>
          <a:p>
            <a:pPr marL="457200" indent="-457200">
              <a:buFontTx/>
              <a:buAutoNum type="arabicPeriod"/>
            </a:pPr>
            <a:endParaRPr lang="en-US" sz="2400">
              <a:latin typeface="Arial"/>
              <a:cs typeface="Arial"/>
            </a:endParaRPr>
          </a:p>
          <a:p>
            <a:pPr marL="342900" indent="-342900">
              <a:buFont typeface="Arial"/>
              <a:buChar char="•"/>
            </a:pPr>
            <a:endParaRPr lang="en-US" sz="2400">
              <a:latin typeface="Arial"/>
              <a:cs typeface="Arial"/>
            </a:endParaRPr>
          </a:p>
        </p:txBody>
      </p:sp>
      <p:sp>
        <p:nvSpPr>
          <p:cNvPr id="5" name="Google Shape;410;p47">
            <a:extLst>
              <a:ext uri="{FF2B5EF4-FFF2-40B4-BE49-F238E27FC236}">
                <a16:creationId xmlns:a16="http://schemas.microsoft.com/office/drawing/2014/main" id="{7BF4D71B-70CD-7FFC-4007-6821B5DBB475}"/>
              </a:ext>
            </a:extLst>
          </p:cNvPr>
          <p:cNvSpPr txBox="1">
            <a:spLocks/>
          </p:cNvSpPr>
          <p:nvPr/>
        </p:nvSpPr>
        <p:spPr>
          <a:xfrm>
            <a:off x="604319" y="56792"/>
            <a:ext cx="17977297" cy="574200"/>
          </a:xfrm>
          <a:prstGeom prst="rect">
            <a:avLst/>
          </a:prstGeom>
        </p:spPr>
        <p:txBody>
          <a:bodyPr spcFirstLastPara="1" wrap="square" lIns="0" tIns="0" rIns="0" bIns="0" anchor="t" anchorCtr="0">
            <a:noAutofit/>
          </a:bodyPr>
          <a:lstStyle>
            <a:lvl1pPr eaLnBrk="1" hangingPunct="1">
              <a:defRPr>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4800" b="0" i="0" u="none" strike="noStrike" kern="0" cap="none" spc="0" normalizeH="0" baseline="0" noProof="0">
              <a:ln>
                <a:noFill/>
              </a:ln>
              <a:effectLst/>
              <a:uLnTx/>
              <a:uFillTx/>
              <a:latin typeface="Arial"/>
              <a:cs typeface="Arial"/>
            </a:endParaRPr>
          </a:p>
        </p:txBody>
      </p:sp>
      <p:pic>
        <p:nvPicPr>
          <p:cNvPr id="7" name="Picture 4">
            <a:extLst>
              <a:ext uri="{FF2B5EF4-FFF2-40B4-BE49-F238E27FC236}">
                <a16:creationId xmlns:a16="http://schemas.microsoft.com/office/drawing/2014/main" id="{079872B2-EC50-BF75-07FF-421022E7815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5068" y="1060085"/>
            <a:ext cx="14587471" cy="1224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Google Shape;410;p47">
            <a:extLst>
              <a:ext uri="{FF2B5EF4-FFF2-40B4-BE49-F238E27FC236}">
                <a16:creationId xmlns:a16="http://schemas.microsoft.com/office/drawing/2014/main" id="{F608EAF8-0A12-CD51-A973-5DD2C8810EC5}"/>
              </a:ext>
            </a:extLst>
          </p:cNvPr>
          <p:cNvSpPr txBox="1">
            <a:spLocks/>
          </p:cNvSpPr>
          <p:nvPr/>
        </p:nvSpPr>
        <p:spPr>
          <a:xfrm>
            <a:off x="602662" y="188642"/>
            <a:ext cx="17977297" cy="574200"/>
          </a:xfrm>
          <a:prstGeom prst="rect">
            <a:avLst/>
          </a:prstGeom>
        </p:spPr>
        <p:txBody>
          <a:bodyPr spcFirstLastPara="1" wrap="square" lIns="0" tIns="0" rIns="0" bIns="0" anchor="t" anchorCtr="0">
            <a:noAutofit/>
          </a:bodyPr>
          <a:lstStyle>
            <a:lvl1pPr eaLnBrk="1" hangingPunct="1">
              <a:defRPr>
                <a:latin typeface="+mj-lt"/>
                <a:ea typeface="+mj-ea"/>
                <a:cs typeface="+mj-cs"/>
              </a:defRPr>
            </a:lvl1pPr>
          </a:lstStyle>
          <a:p>
            <a:pPr fontAlgn="auto">
              <a:spcBef>
                <a:spcPts val="0"/>
              </a:spcBef>
              <a:spcAft>
                <a:spcPts val="0"/>
              </a:spcAft>
              <a:defRPr/>
            </a:pPr>
            <a:r>
              <a:rPr lang="en-US" sz="4800" kern="0">
                <a:latin typeface="Arial"/>
                <a:cs typeface="Arial"/>
              </a:rPr>
              <a:t>Timeline: 5 to 8 years</a:t>
            </a:r>
            <a:endParaRPr lang="en-US" sz="4800" b="0" i="0" u="none" strike="noStrike" kern="0" cap="none" spc="0" normalizeH="0" baseline="0" noProof="0">
              <a:ln>
                <a:noFill/>
              </a:ln>
              <a:effectLst/>
              <a:uLnTx/>
              <a:uFillTx/>
              <a:latin typeface="Arial"/>
              <a:cs typeface="Arial"/>
            </a:endParaRPr>
          </a:p>
        </p:txBody>
      </p:sp>
      <p:sp>
        <p:nvSpPr>
          <p:cNvPr id="12" name="Oval 11">
            <a:extLst>
              <a:ext uri="{FF2B5EF4-FFF2-40B4-BE49-F238E27FC236}">
                <a16:creationId xmlns:a16="http://schemas.microsoft.com/office/drawing/2014/main" id="{CDDBE11F-D49E-533F-23C1-32BB2C14E2AD}"/>
              </a:ext>
            </a:extLst>
          </p:cNvPr>
          <p:cNvSpPr/>
          <p:nvPr/>
        </p:nvSpPr>
        <p:spPr>
          <a:xfrm>
            <a:off x="208405" y="5006412"/>
            <a:ext cx="12314046" cy="2536267"/>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21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12" end="1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xEl>
                                              <p:pRg st="13" end="13"/>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txEl>
                                              <p:pRg st="14" end="14"/>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unflowers in front of a solar panel&#10;&#10;AI-generated content may be incorrect.">
            <a:extLst>
              <a:ext uri="{FF2B5EF4-FFF2-40B4-BE49-F238E27FC236}">
                <a16:creationId xmlns:a16="http://schemas.microsoft.com/office/drawing/2014/main" id="{E1C158AB-5624-E796-179F-131FE0D18EAD}"/>
              </a:ext>
            </a:extLst>
          </p:cNvPr>
          <p:cNvPicPr>
            <a:picLocks noChangeAspect="1"/>
          </p:cNvPicPr>
          <p:nvPr/>
        </p:nvPicPr>
        <p:blipFill>
          <a:blip r:embed="rId3"/>
          <a:srcRect t="26855" r="-1" b="-1"/>
          <a:stretch>
            <a:fillRect/>
          </a:stretch>
        </p:blipFill>
        <p:spPr>
          <a:xfrm>
            <a:off x="10360943" y="762892"/>
            <a:ext cx="8298178" cy="9093200"/>
          </a:xfrm>
          <a:prstGeom prst="rect">
            <a:avLst/>
          </a:prstGeom>
          <a:noFill/>
        </p:spPr>
      </p:pic>
      <p:sp>
        <p:nvSpPr>
          <p:cNvPr id="8" name="Title 7">
            <a:extLst>
              <a:ext uri="{FF2B5EF4-FFF2-40B4-BE49-F238E27FC236}">
                <a16:creationId xmlns:a16="http://schemas.microsoft.com/office/drawing/2014/main" id="{AAE7121F-3E0E-4DC3-882A-4ED234EADB43}"/>
              </a:ext>
            </a:extLst>
          </p:cNvPr>
          <p:cNvSpPr>
            <a:spLocks noGrp="1"/>
          </p:cNvSpPr>
          <p:nvPr>
            <p:ph type="title"/>
          </p:nvPr>
        </p:nvSpPr>
        <p:spPr>
          <a:xfrm>
            <a:off x="615553" y="1609344"/>
            <a:ext cx="9893506" cy="846386"/>
          </a:xfrm>
        </p:spPr>
        <p:txBody>
          <a:bodyPr wrap="square" lIns="0" tIns="0" rIns="0" bIns="0">
            <a:normAutofit/>
          </a:bodyPr>
          <a:lstStyle/>
          <a:p>
            <a:pPr>
              <a:lnSpc>
                <a:spcPts val="6600"/>
              </a:lnSpc>
            </a:pPr>
            <a:r>
              <a:rPr lang="en-US" b="0" i="0" kern="1200" spc="-10" baseline="0">
                <a:latin typeface="Arial"/>
                <a:ea typeface="ＭＳ Ｐゴシック" charset="0"/>
                <a:cs typeface="Arial"/>
              </a:rPr>
              <a:t>Presentation Outline</a:t>
            </a:r>
          </a:p>
        </p:txBody>
      </p:sp>
      <p:sp>
        <p:nvSpPr>
          <p:cNvPr id="18" name="Text Placeholder 7">
            <a:extLst>
              <a:ext uri="{FF2B5EF4-FFF2-40B4-BE49-F238E27FC236}">
                <a16:creationId xmlns:a16="http://schemas.microsoft.com/office/drawing/2014/main" id="{705F5F1D-34C4-1849-15FE-84E3B2B38A3B}"/>
              </a:ext>
            </a:extLst>
          </p:cNvPr>
          <p:cNvSpPr>
            <a:spLocks noGrp="1"/>
          </p:cNvSpPr>
          <p:nvPr>
            <p:ph type="body" sz="quarter" idx="12"/>
          </p:nvPr>
        </p:nvSpPr>
        <p:spPr>
          <a:xfrm>
            <a:off x="434718" y="3090569"/>
            <a:ext cx="9440217" cy="3872223"/>
          </a:xfrm>
        </p:spPr>
        <p:txBody>
          <a:bodyPr/>
          <a:lstStyle/>
          <a:p>
            <a:pPr marL="342900" indent="-342900">
              <a:buFont typeface="Wingdings"/>
              <a:buChar char="§"/>
            </a:pPr>
            <a:r>
              <a:rPr lang="en-US" sz="2350" dirty="0">
                <a:latin typeface="Arial"/>
                <a:cs typeface="Arial"/>
              </a:rPr>
              <a:t>AES: An Overview</a:t>
            </a:r>
            <a:endParaRPr lang="en-US" dirty="0">
              <a:latin typeface="Arial"/>
              <a:cs typeface="Arial"/>
            </a:endParaRPr>
          </a:p>
          <a:p>
            <a:pPr marL="342900" indent="-342900">
              <a:buFont typeface="Wingdings"/>
              <a:buChar char="§"/>
            </a:pPr>
            <a:r>
              <a:rPr lang="en-US" sz="2350" dirty="0">
                <a:latin typeface="Arial"/>
                <a:cs typeface="Arial"/>
              </a:rPr>
              <a:t>Stakeholder Relations Team </a:t>
            </a:r>
          </a:p>
          <a:p>
            <a:pPr marL="342900" indent="-342900">
              <a:buFont typeface="Wingdings"/>
              <a:buChar char="§"/>
            </a:pPr>
            <a:r>
              <a:rPr lang="en-US" sz="2350" dirty="0">
                <a:latin typeface="Arial"/>
                <a:cs typeface="Arial"/>
              </a:rPr>
              <a:t>Article VIII permitting timeline and application process</a:t>
            </a:r>
          </a:p>
          <a:p>
            <a:endParaRPr lang="en-US" sz="2350">
              <a:latin typeface="Arial"/>
              <a:cs typeface="Arial"/>
            </a:endParaRPr>
          </a:p>
        </p:txBody>
      </p:sp>
    </p:spTree>
    <p:extLst>
      <p:ext uri="{BB962C8B-B14F-4D97-AF65-F5344CB8AC3E}">
        <p14:creationId xmlns:p14="http://schemas.microsoft.com/office/powerpoint/2010/main" val="437366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spaço Reservado para Texto 6">
            <a:extLst>
              <a:ext uri="{FF2B5EF4-FFF2-40B4-BE49-F238E27FC236}">
                <a16:creationId xmlns:a16="http://schemas.microsoft.com/office/drawing/2014/main" id="{B50D86F2-CEA3-4EB6-A6BD-C8A6F32E32F5}"/>
              </a:ext>
            </a:extLst>
          </p:cNvPr>
          <p:cNvSpPr txBox="1">
            <a:spLocks/>
          </p:cNvSpPr>
          <p:nvPr/>
        </p:nvSpPr>
        <p:spPr>
          <a:xfrm>
            <a:off x="12415052" y="4455537"/>
            <a:ext cx="6977122" cy="5662033"/>
          </a:xfrm>
          <a:prstGeom prst="rect">
            <a:avLst/>
          </a:prstGeom>
        </p:spPr>
        <p:txBody>
          <a:bodyPr wrap="square" lIns="0" tIns="0" rIns="0" bIns="0">
            <a:normAutofit/>
          </a:bodyPr>
          <a:lstStyle>
            <a:lvl1pPr marL="0">
              <a:spcBef>
                <a:spcPts val="0"/>
              </a:spcBef>
              <a:spcAft>
                <a:spcPts val="800"/>
              </a:spcAft>
              <a:defRPr sz="2400" b="0" i="0">
                <a:solidFill>
                  <a:schemeClr val="tx1"/>
                </a:solidFill>
                <a:latin typeface="Arial" panose="020B0604020202020204" pitchFamily="34" charset="0"/>
                <a:ea typeface="+mn-ea"/>
                <a:cs typeface="Arial" panose="020B0604020202020204" pitchFamily="34" charset="0"/>
              </a:defRPr>
            </a:lvl1pPr>
            <a:lvl2pPr marL="457200" indent="-457200">
              <a:spcBef>
                <a:spcPts val="0"/>
              </a:spcBef>
              <a:spcAft>
                <a:spcPts val="800"/>
              </a:spcAft>
              <a:buFont typeface="System Font Regular"/>
              <a:buChar char="→"/>
              <a:defRPr sz="2400">
                <a:latin typeface="Arial" panose="020B0604020202020204" pitchFamily="34" charset="0"/>
                <a:ea typeface="+mn-ea"/>
                <a:cs typeface="Arial" panose="020B0604020202020204" pitchFamily="34" charset="0"/>
              </a:defRPr>
            </a:lvl2pPr>
            <a:lvl3pPr marL="0">
              <a:spcAft>
                <a:spcPts val="800"/>
              </a:spcAft>
              <a:defRPr sz="2400">
                <a:solidFill>
                  <a:schemeClr val="accent1"/>
                </a:solidFill>
                <a:latin typeface="Arial" panose="020B0604020202020204" pitchFamily="34" charset="0"/>
                <a:ea typeface="+mn-ea"/>
                <a:cs typeface="Arial" panose="020B0604020202020204" pitchFamily="34" charset="0"/>
              </a:defRPr>
            </a:lvl3pPr>
            <a:lvl4pPr marL="1371600">
              <a:defRPr sz="1650">
                <a:latin typeface="Arial" panose="020B0604020202020204" pitchFamily="34" charset="0"/>
                <a:ea typeface="+mn-ea"/>
                <a:cs typeface="Arial" panose="020B0604020202020204" pitchFamily="34" charset="0"/>
              </a:defRPr>
            </a:lvl4pPr>
            <a:lvl5pPr marL="1828800">
              <a:defRPr sz="165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57200" marR="0" lvl="0" indent="-457200" algn="l" defTabSz="914400" rtl="0" eaLnBrk="1" fontAlgn="auto" latinLnBrk="0" hangingPunct="1">
              <a:lnSpc>
                <a:spcPct val="100000"/>
              </a:lnSpc>
              <a:spcBef>
                <a:spcPts val="0"/>
              </a:spcBef>
              <a:spcAft>
                <a:spcPts val="800"/>
              </a:spcAft>
              <a:buClrTx/>
              <a:buSzTx/>
              <a:buFont typeface="+mj-lt"/>
              <a:buAutoNum type="arabicPeriod" startAt="5"/>
              <a:tabLst/>
              <a:defRPr/>
            </a:pPr>
            <a:endParaRPr kumimoji="0" lang="pt-BR" sz="2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 name="Google Shape;410;p47">
            <a:extLst>
              <a:ext uri="{FF2B5EF4-FFF2-40B4-BE49-F238E27FC236}">
                <a16:creationId xmlns:a16="http://schemas.microsoft.com/office/drawing/2014/main" id="{8EFDE12D-5D72-4036-8DE4-5BF051588913}"/>
              </a:ext>
            </a:extLst>
          </p:cNvPr>
          <p:cNvSpPr txBox="1">
            <a:spLocks/>
          </p:cNvSpPr>
          <p:nvPr/>
        </p:nvSpPr>
        <p:spPr>
          <a:xfrm>
            <a:off x="652788" y="945134"/>
            <a:ext cx="17977297" cy="574200"/>
          </a:xfrm>
          <a:prstGeom prst="rect">
            <a:avLst/>
          </a:prstGeom>
        </p:spPr>
        <p:txBody>
          <a:bodyPr spcFirstLastPara="1" wrap="square" lIns="0" tIns="0" rIns="0" bIns="0" anchor="t" anchorCtr="0">
            <a:noAutofit/>
          </a:bodyPr>
          <a:lstStyle>
            <a:lvl1pPr eaLnBrk="1" hangingPunct="1">
              <a:defRPr>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kern="0">
                <a:latin typeface="Arial"/>
                <a:cs typeface="Arial"/>
              </a:rPr>
              <a:t>AES Purpose &amp; Values</a:t>
            </a:r>
            <a:endParaRPr kumimoji="0" lang="en-US" sz="4800" b="0" i="0" u="none" strike="noStrike" kern="0" cap="none" spc="0" normalizeH="0" baseline="0" noProof="0">
              <a:ln>
                <a:noFill/>
              </a:ln>
              <a:effectLst/>
              <a:uLnTx/>
              <a:uFillTx/>
              <a:latin typeface="Arial"/>
              <a:cs typeface="Arial"/>
            </a:endParaRPr>
          </a:p>
        </p:txBody>
      </p:sp>
      <p:grpSp>
        <p:nvGrpSpPr>
          <p:cNvPr id="2" name="Group 1">
            <a:extLst>
              <a:ext uri="{FF2B5EF4-FFF2-40B4-BE49-F238E27FC236}">
                <a16:creationId xmlns:a16="http://schemas.microsoft.com/office/drawing/2014/main" id="{90D78DCD-548F-6B4E-D21E-0597341F2B8A}"/>
              </a:ext>
            </a:extLst>
          </p:cNvPr>
          <p:cNvGrpSpPr/>
          <p:nvPr/>
        </p:nvGrpSpPr>
        <p:grpSpPr>
          <a:xfrm>
            <a:off x="10331614" y="1471367"/>
            <a:ext cx="7697969" cy="2586619"/>
            <a:chOff x="10331614" y="1471367"/>
            <a:chExt cx="7697969" cy="2586619"/>
          </a:xfrm>
        </p:grpSpPr>
        <p:sp>
          <p:nvSpPr>
            <p:cNvPr id="12" name="Rectangle 11">
              <a:extLst>
                <a:ext uri="{FF2B5EF4-FFF2-40B4-BE49-F238E27FC236}">
                  <a16:creationId xmlns:a16="http://schemas.microsoft.com/office/drawing/2014/main" id="{9751E81D-2041-4299-AFF6-E0208715CE12}"/>
                </a:ext>
              </a:extLst>
            </p:cNvPr>
            <p:cNvSpPr/>
            <p:nvPr/>
          </p:nvSpPr>
          <p:spPr>
            <a:xfrm>
              <a:off x="13130670" y="2349178"/>
              <a:ext cx="4898913" cy="830997"/>
            </a:xfrm>
            <a:prstGeom prst="rect">
              <a:avLst/>
            </a:prstGeom>
          </p:spPr>
          <p:txBody>
            <a:bodyPr wrap="square">
              <a:spAutoFit/>
            </a:bodyPr>
            <a:lstStyle/>
            <a:p>
              <a:r>
                <a:rPr lang="en-US" sz="4800">
                  <a:latin typeface="Arial" panose="020B0604020202020204" pitchFamily="34" charset="0"/>
                  <a:ea typeface="Lato Light" panose="020F0502020204030203" pitchFamily="34" charset="0"/>
                  <a:cs typeface="Arial" panose="020B0604020202020204" pitchFamily="34" charset="0"/>
                </a:rPr>
                <a:t>Safety first</a:t>
              </a:r>
              <a:endParaRPr lang="en-US" sz="4800"/>
            </a:p>
          </p:txBody>
        </p:sp>
        <p:pic>
          <p:nvPicPr>
            <p:cNvPr id="16" name="Picture 15" descr="A picture containing drawing, hat&#10;&#10;Description automatically generated">
              <a:extLst>
                <a:ext uri="{FF2B5EF4-FFF2-40B4-BE49-F238E27FC236}">
                  <a16:creationId xmlns:a16="http://schemas.microsoft.com/office/drawing/2014/main" id="{A3DB53F5-5961-46FC-9CD1-DF5EBA5E68E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31614" y="1471367"/>
              <a:ext cx="2586619" cy="2586619"/>
            </a:xfrm>
            <a:prstGeom prst="rect">
              <a:avLst/>
            </a:prstGeom>
          </p:spPr>
        </p:pic>
      </p:grpSp>
      <p:grpSp>
        <p:nvGrpSpPr>
          <p:cNvPr id="3" name="Group 2">
            <a:extLst>
              <a:ext uri="{FF2B5EF4-FFF2-40B4-BE49-F238E27FC236}">
                <a16:creationId xmlns:a16="http://schemas.microsoft.com/office/drawing/2014/main" id="{37AD5ECC-3F5B-EF9B-3E44-A51C1CE23F75}"/>
              </a:ext>
            </a:extLst>
          </p:cNvPr>
          <p:cNvGrpSpPr/>
          <p:nvPr/>
        </p:nvGrpSpPr>
        <p:grpSpPr>
          <a:xfrm>
            <a:off x="10331614" y="4501159"/>
            <a:ext cx="7951429" cy="2586619"/>
            <a:chOff x="10331614" y="4501159"/>
            <a:chExt cx="7951429" cy="2586619"/>
          </a:xfrm>
        </p:grpSpPr>
        <p:sp>
          <p:nvSpPr>
            <p:cNvPr id="14" name="Rectangle 13">
              <a:extLst>
                <a:ext uri="{FF2B5EF4-FFF2-40B4-BE49-F238E27FC236}">
                  <a16:creationId xmlns:a16="http://schemas.microsoft.com/office/drawing/2014/main" id="{7A6DA45B-91A6-4554-960E-2D9FF670D12F}"/>
                </a:ext>
              </a:extLst>
            </p:cNvPr>
            <p:cNvSpPr/>
            <p:nvPr/>
          </p:nvSpPr>
          <p:spPr>
            <a:xfrm>
              <a:off x="13130670" y="5378970"/>
              <a:ext cx="5152373" cy="830997"/>
            </a:xfrm>
            <a:prstGeom prst="rect">
              <a:avLst/>
            </a:prstGeom>
          </p:spPr>
          <p:txBody>
            <a:bodyPr wrap="none">
              <a:spAutoFit/>
            </a:bodyPr>
            <a:lstStyle/>
            <a:p>
              <a:r>
                <a:rPr lang="en-US" sz="4800">
                  <a:latin typeface="Arial" panose="020B0604020202020204" pitchFamily="34" charset="0"/>
                  <a:ea typeface="Lato Light" panose="020F0502020204030203" pitchFamily="34" charset="0"/>
                  <a:cs typeface="Arial" panose="020B0604020202020204" pitchFamily="34" charset="0"/>
                </a:rPr>
                <a:t>Highest standards</a:t>
              </a:r>
              <a:endParaRPr lang="en-US" sz="4800"/>
            </a:p>
          </p:txBody>
        </p:sp>
        <p:pic>
          <p:nvPicPr>
            <p:cNvPr id="17" name="Picture 16" descr="A picture containing hat, drawing&#10;&#10;Description automatically generated">
              <a:extLst>
                <a:ext uri="{FF2B5EF4-FFF2-40B4-BE49-F238E27FC236}">
                  <a16:creationId xmlns:a16="http://schemas.microsoft.com/office/drawing/2014/main" id="{5FAFE35D-8975-4ACE-89B2-C982F7908BA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331614" y="4501159"/>
              <a:ext cx="2586619" cy="2586619"/>
            </a:xfrm>
            <a:prstGeom prst="rect">
              <a:avLst/>
            </a:prstGeom>
          </p:spPr>
        </p:pic>
      </p:grpSp>
      <p:grpSp>
        <p:nvGrpSpPr>
          <p:cNvPr id="4" name="Group 3">
            <a:extLst>
              <a:ext uri="{FF2B5EF4-FFF2-40B4-BE49-F238E27FC236}">
                <a16:creationId xmlns:a16="http://schemas.microsoft.com/office/drawing/2014/main" id="{175985B4-EBAF-0510-0A5E-21AA5EC0182C}"/>
              </a:ext>
            </a:extLst>
          </p:cNvPr>
          <p:cNvGrpSpPr/>
          <p:nvPr/>
        </p:nvGrpSpPr>
        <p:grpSpPr>
          <a:xfrm>
            <a:off x="10331614" y="7530951"/>
            <a:ext cx="6101563" cy="2586619"/>
            <a:chOff x="10331614" y="7530951"/>
            <a:chExt cx="6101563" cy="2586619"/>
          </a:xfrm>
        </p:grpSpPr>
        <p:sp>
          <p:nvSpPr>
            <p:cNvPr id="15" name="Rectangle 14">
              <a:extLst>
                <a:ext uri="{FF2B5EF4-FFF2-40B4-BE49-F238E27FC236}">
                  <a16:creationId xmlns:a16="http://schemas.microsoft.com/office/drawing/2014/main" id="{293224FA-8826-4015-808A-FE907BE2F31A}"/>
                </a:ext>
              </a:extLst>
            </p:cNvPr>
            <p:cNvSpPr/>
            <p:nvPr/>
          </p:nvSpPr>
          <p:spPr>
            <a:xfrm>
              <a:off x="13130670" y="8408762"/>
              <a:ext cx="3302507" cy="830997"/>
            </a:xfrm>
            <a:prstGeom prst="rect">
              <a:avLst/>
            </a:prstGeom>
          </p:spPr>
          <p:txBody>
            <a:bodyPr wrap="none">
              <a:spAutoFit/>
            </a:bodyPr>
            <a:lstStyle/>
            <a:p>
              <a:r>
                <a:rPr lang="en-US" sz="4800">
                  <a:latin typeface="Arial" panose="020B0604020202020204" pitchFamily="34" charset="0"/>
                  <a:ea typeface="Lato Light" panose="020F0502020204030203" pitchFamily="34" charset="0"/>
                  <a:cs typeface="Arial" panose="020B0604020202020204" pitchFamily="34" charset="0"/>
                </a:rPr>
                <a:t>All together</a:t>
              </a:r>
              <a:endParaRPr lang="en-US" sz="4800"/>
            </a:p>
          </p:txBody>
        </p:sp>
        <p:pic>
          <p:nvPicPr>
            <p:cNvPr id="19" name="Picture 18" descr="A close up of a logo&#10;&#10;Description automatically generated">
              <a:extLst>
                <a:ext uri="{FF2B5EF4-FFF2-40B4-BE49-F238E27FC236}">
                  <a16:creationId xmlns:a16="http://schemas.microsoft.com/office/drawing/2014/main" id="{9A141B5F-8CF3-4495-B89C-202D4E12F2F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331614" y="7530951"/>
              <a:ext cx="2586619" cy="2586619"/>
            </a:xfrm>
            <a:prstGeom prst="rect">
              <a:avLst/>
            </a:prstGeom>
          </p:spPr>
        </p:pic>
      </p:grpSp>
      <p:sp>
        <p:nvSpPr>
          <p:cNvPr id="21" name="Text Placeholder 3">
            <a:extLst>
              <a:ext uri="{FF2B5EF4-FFF2-40B4-BE49-F238E27FC236}">
                <a16:creationId xmlns:a16="http://schemas.microsoft.com/office/drawing/2014/main" id="{1D624339-49E1-AF49-8CFE-D988C103D97D}"/>
              </a:ext>
            </a:extLst>
          </p:cNvPr>
          <p:cNvSpPr txBox="1">
            <a:spLocks/>
          </p:cNvSpPr>
          <p:nvPr/>
        </p:nvSpPr>
        <p:spPr>
          <a:xfrm>
            <a:off x="510358" y="2824135"/>
            <a:ext cx="7901932" cy="3411203"/>
          </a:xfrm>
          <a:prstGeom prst="rect">
            <a:avLst/>
          </a:prstGeom>
        </p:spPr>
        <p:txBody>
          <a:bodyPr lIns="91440" tIns="45720" rIns="91440" bIns="45720" anchor="t"/>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s-MX" sz="7200" kern="0" err="1">
                <a:latin typeface="Arial"/>
                <a:cs typeface="Arial"/>
              </a:rPr>
              <a:t>Accelerating</a:t>
            </a:r>
            <a:r>
              <a:rPr lang="es-MX" sz="7200" kern="0">
                <a:latin typeface="Arial"/>
                <a:cs typeface="Arial"/>
              </a:rPr>
              <a:t> </a:t>
            </a:r>
            <a:r>
              <a:rPr lang="es-MX" sz="7200" kern="0" err="1">
                <a:latin typeface="Arial"/>
                <a:cs typeface="Arial"/>
              </a:rPr>
              <a:t>the</a:t>
            </a:r>
            <a:r>
              <a:rPr lang="es-MX" sz="7200" kern="0">
                <a:latin typeface="Arial"/>
                <a:cs typeface="Arial"/>
              </a:rPr>
              <a:t> future </a:t>
            </a:r>
            <a:r>
              <a:rPr lang="es-MX" sz="7200" kern="0" err="1">
                <a:latin typeface="Arial"/>
                <a:cs typeface="Arial"/>
              </a:rPr>
              <a:t>of</a:t>
            </a:r>
            <a:r>
              <a:rPr lang="es-MX" sz="7200" kern="0">
                <a:latin typeface="Arial"/>
                <a:cs typeface="Arial"/>
              </a:rPr>
              <a:t> </a:t>
            </a:r>
            <a:r>
              <a:rPr lang="es-MX" sz="7200" kern="0" err="1">
                <a:latin typeface="Arial"/>
                <a:cs typeface="Arial"/>
              </a:rPr>
              <a:t>energy</a:t>
            </a:r>
            <a:r>
              <a:rPr lang="es-MX" sz="7200" kern="0">
                <a:latin typeface="Arial"/>
                <a:cs typeface="Arial"/>
              </a:rPr>
              <a:t>,</a:t>
            </a:r>
          </a:p>
          <a:p>
            <a:r>
              <a:rPr lang="es-MX" sz="7200" kern="0" err="1">
                <a:solidFill>
                  <a:schemeClr val="accent2"/>
                </a:solidFill>
                <a:latin typeface="Arial"/>
                <a:cs typeface="Arial"/>
              </a:rPr>
              <a:t>together</a:t>
            </a:r>
            <a:endParaRPr lang="es-MX" sz="7200" kern="0" err="1">
              <a:solidFill>
                <a:schemeClr val="accent2"/>
              </a:solidFill>
              <a:latin typeface="Arial" panose="020B0604020202020204" pitchFamily="34" charset="0"/>
              <a:cs typeface="Arial" panose="020B0604020202020204" pitchFamily="34" charset="0"/>
            </a:endParaRPr>
          </a:p>
        </p:txBody>
      </p:sp>
      <p:pic>
        <p:nvPicPr>
          <p:cNvPr id="25" name="Picture 4">
            <a:extLst>
              <a:ext uri="{FF2B5EF4-FFF2-40B4-BE49-F238E27FC236}">
                <a16:creationId xmlns:a16="http://schemas.microsoft.com/office/drawing/2014/main" id="{0DBD5285-3AD6-2B40-AFDD-BA5BD63B7A7A}"/>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652788" y="2029185"/>
            <a:ext cx="7104997" cy="1871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Slide Number Placeholder 2">
            <a:extLst>
              <a:ext uri="{FF2B5EF4-FFF2-40B4-BE49-F238E27FC236}">
                <a16:creationId xmlns:a16="http://schemas.microsoft.com/office/drawing/2014/main" id="{B460A805-77CE-EB46-8B3D-23724B0E9855}"/>
              </a:ext>
            </a:extLst>
          </p:cNvPr>
          <p:cNvSpPr>
            <a:spLocks noGrp="1"/>
          </p:cNvSpPr>
          <p:nvPr>
            <p:ph type="sldNum" sz="quarter" idx="7"/>
          </p:nvPr>
        </p:nvSpPr>
        <p:spPr>
          <a:xfrm>
            <a:off x="603250" y="10432286"/>
            <a:ext cx="1295400" cy="215444"/>
          </a:xfrm>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702111444"/>
      </p:ext>
    </p:extLst>
  </p:cSld>
  <p:clrMapOvr>
    <a:masterClrMapping/>
  </p:clrMapOvr>
  <mc:AlternateContent xmlns:mc="http://schemas.openxmlformats.org/markup-compatibility/2006" xmlns:p14="http://schemas.microsoft.com/office/powerpoint/2010/main">
    <mc:Choice Requires="p14">
      <p:transition p14:dur="0" advClick="0" advTm="17078">
        <p:wipe/>
      </p:transition>
    </mc:Choice>
    <mc:Fallback xmlns="">
      <p:transition advClick="0" advTm="17078">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97B7611D-6EC3-6071-5A03-1F92B77DF6B4}"/>
              </a:ext>
            </a:extLst>
          </p:cNvPr>
          <p:cNvPicPr>
            <a:picLocks noChangeAspect="1"/>
          </p:cNvPicPr>
          <p:nvPr/>
        </p:nvPicPr>
        <p:blipFill>
          <a:blip r:embed="rId3"/>
          <a:stretch>
            <a:fillRect/>
          </a:stretch>
        </p:blipFill>
        <p:spPr>
          <a:xfrm>
            <a:off x="437893" y="2023751"/>
            <a:ext cx="10505965" cy="5589046"/>
          </a:xfrm>
          <a:prstGeom prst="rect">
            <a:avLst/>
          </a:prstGeom>
        </p:spPr>
      </p:pic>
      <p:sp>
        <p:nvSpPr>
          <p:cNvPr id="23" name="TextBox 22">
            <a:extLst>
              <a:ext uri="{FF2B5EF4-FFF2-40B4-BE49-F238E27FC236}">
                <a16:creationId xmlns:a16="http://schemas.microsoft.com/office/drawing/2014/main" id="{FE3A9198-03C3-C153-7B5B-2F7B63627615}"/>
              </a:ext>
            </a:extLst>
          </p:cNvPr>
          <p:cNvSpPr txBox="1"/>
          <p:nvPr/>
        </p:nvSpPr>
        <p:spPr>
          <a:xfrm>
            <a:off x="11615885" y="2018229"/>
            <a:ext cx="8440668"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Arial"/>
              <a:buChar char="•"/>
            </a:pPr>
            <a:r>
              <a:rPr lang="en-US" sz="3600">
                <a:latin typeface="Arial"/>
                <a:ea typeface="ＭＳ Ｐゴシック"/>
                <a:cs typeface="Arial"/>
              </a:rPr>
              <a:t>4 Continents</a:t>
            </a:r>
            <a:endParaRPr lang="en-US" sz="3600">
              <a:latin typeface="Arial" panose="020B0604020202020204" pitchFamily="34" charset="0"/>
              <a:cs typeface="Arial" panose="020B0604020202020204" pitchFamily="34" charset="0"/>
            </a:endParaRPr>
          </a:p>
          <a:p>
            <a:pPr marL="571500" indent="-571500">
              <a:buFont typeface="Arial"/>
              <a:buChar char="•"/>
            </a:pPr>
            <a:r>
              <a:rPr lang="en-US" sz="3600">
                <a:latin typeface="Arial"/>
                <a:ea typeface="ＭＳ Ｐゴシック"/>
                <a:cs typeface="Arial"/>
              </a:rPr>
              <a:t>14 Countries</a:t>
            </a:r>
          </a:p>
          <a:p>
            <a:pPr marL="571500" indent="-571500">
              <a:buFont typeface="Arial"/>
              <a:buChar char="•"/>
            </a:pPr>
            <a:r>
              <a:rPr lang="en-US" sz="3600">
                <a:latin typeface="Arial"/>
                <a:ea typeface="ＭＳ Ｐゴシック"/>
                <a:cs typeface="Arial"/>
              </a:rPr>
              <a:t>4 Strategic market-oriented business units</a:t>
            </a:r>
          </a:p>
          <a:p>
            <a:pPr marL="571500" indent="-571500">
              <a:buFont typeface="Arial"/>
              <a:buChar char="•"/>
            </a:pPr>
            <a:r>
              <a:rPr lang="en-US" sz="3600">
                <a:latin typeface="Arial"/>
                <a:ea typeface="ＭＳ Ｐゴシック"/>
                <a:cs typeface="Arial"/>
              </a:rPr>
              <a:t>6 Utilities</a:t>
            </a:r>
          </a:p>
        </p:txBody>
      </p:sp>
      <p:sp>
        <p:nvSpPr>
          <p:cNvPr id="24" name="TextBox 23">
            <a:extLst>
              <a:ext uri="{FF2B5EF4-FFF2-40B4-BE49-F238E27FC236}">
                <a16:creationId xmlns:a16="http://schemas.microsoft.com/office/drawing/2014/main" id="{069DB227-30C2-6039-37F6-C83F7FACA970}"/>
              </a:ext>
            </a:extLst>
          </p:cNvPr>
          <p:cNvSpPr txBox="1"/>
          <p:nvPr/>
        </p:nvSpPr>
        <p:spPr>
          <a:xfrm>
            <a:off x="11518938" y="5652178"/>
            <a:ext cx="654862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Arial"/>
              <a:buChar char="•"/>
            </a:pPr>
            <a:r>
              <a:rPr lang="en-US" sz="3600">
                <a:latin typeface="Arial"/>
                <a:ea typeface="ＭＳ Ｐゴシック"/>
                <a:cs typeface="Arial"/>
              </a:rPr>
              <a:t>2.5 Million customers served</a:t>
            </a:r>
          </a:p>
          <a:p>
            <a:pPr marL="571500" indent="-571500">
              <a:buFont typeface="Arial"/>
              <a:buChar char="•"/>
            </a:pPr>
            <a:r>
              <a:rPr lang="en-US" sz="3600">
                <a:latin typeface="Arial"/>
                <a:ea typeface="ＭＳ Ｐゴシック"/>
                <a:cs typeface="Arial"/>
              </a:rPr>
              <a:t>8450 Global Workforce</a:t>
            </a:r>
          </a:p>
          <a:p>
            <a:endParaRPr lang="en-US" sz="3600">
              <a:latin typeface="Arial"/>
              <a:cs typeface="Arial"/>
            </a:endParaRPr>
          </a:p>
        </p:txBody>
      </p:sp>
      <p:sp>
        <p:nvSpPr>
          <p:cNvPr id="3" name="Google Shape;410;p47">
            <a:extLst>
              <a:ext uri="{FF2B5EF4-FFF2-40B4-BE49-F238E27FC236}">
                <a16:creationId xmlns:a16="http://schemas.microsoft.com/office/drawing/2014/main" id="{AFE7EA2E-6B70-A0BC-2056-92FD7BF621FF}"/>
              </a:ext>
            </a:extLst>
          </p:cNvPr>
          <p:cNvSpPr txBox="1">
            <a:spLocks/>
          </p:cNvSpPr>
          <p:nvPr/>
        </p:nvSpPr>
        <p:spPr>
          <a:xfrm>
            <a:off x="539694" y="395977"/>
            <a:ext cx="17977297" cy="574200"/>
          </a:xfrm>
          <a:prstGeom prst="rect">
            <a:avLst/>
          </a:prstGeom>
        </p:spPr>
        <p:txBody>
          <a:bodyPr spcFirstLastPara="1" wrap="square" lIns="0" tIns="0" rIns="0" bIns="0" anchor="t" anchorCtr="0">
            <a:noAutofit/>
          </a:bodyPr>
          <a:lstStyle>
            <a:lvl1pPr eaLnBrk="1" hangingPunct="1">
              <a:defRPr>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kern="0">
                <a:latin typeface="Arial"/>
                <a:cs typeface="Arial"/>
              </a:rPr>
              <a:t>AES Globally</a:t>
            </a:r>
            <a:endParaRPr kumimoji="0" lang="en-US" sz="4800" b="0" i="0" u="none" strike="noStrike" kern="0" cap="none" spc="0" normalizeH="0" baseline="0" noProof="0">
              <a:ln>
                <a:noFill/>
              </a:ln>
              <a:effectLst/>
              <a:uLnTx/>
              <a:uFillTx/>
              <a:latin typeface="Arial"/>
              <a:cs typeface="Arial"/>
            </a:endParaRPr>
          </a:p>
        </p:txBody>
      </p:sp>
    </p:spTree>
    <p:extLst>
      <p:ext uri="{BB962C8B-B14F-4D97-AF65-F5344CB8AC3E}">
        <p14:creationId xmlns:p14="http://schemas.microsoft.com/office/powerpoint/2010/main" val="344363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2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FE3A9198-03C3-C153-7B5B-2F7B63627615}"/>
              </a:ext>
            </a:extLst>
          </p:cNvPr>
          <p:cNvSpPr txBox="1"/>
          <p:nvPr/>
        </p:nvSpPr>
        <p:spPr>
          <a:xfrm>
            <a:off x="11865363" y="3159222"/>
            <a:ext cx="7190365" cy="41062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spcBef>
                <a:spcPts val="500"/>
              </a:spcBef>
              <a:spcAft>
                <a:spcPts val="0"/>
              </a:spcAft>
              <a:buFont typeface="Arial"/>
              <a:buChar char="•"/>
            </a:pPr>
            <a:r>
              <a:rPr lang="en-US" sz="3600">
                <a:latin typeface="Arial"/>
                <a:ea typeface="ＭＳ Ｐゴシック"/>
                <a:cs typeface="Arial"/>
              </a:rPr>
              <a:t>9.5 GW Operating Portfolio</a:t>
            </a:r>
            <a:endParaRPr lang="en-US">
              <a:cs typeface="Calibri" panose="020F0502020204030204" pitchFamily="34" charset="0"/>
            </a:endParaRPr>
          </a:p>
          <a:p>
            <a:pPr marL="1028700" lvl="1" indent="-571500">
              <a:spcBef>
                <a:spcPts val="500"/>
              </a:spcBef>
              <a:spcAft>
                <a:spcPts val="0"/>
              </a:spcAft>
              <a:buFont typeface="Courier New"/>
              <a:buChar char="o"/>
            </a:pPr>
            <a:r>
              <a:rPr lang="en-US" sz="3200">
                <a:latin typeface="Arial"/>
                <a:ea typeface="ＭＳ Ｐゴシック"/>
                <a:cs typeface="Arial"/>
              </a:rPr>
              <a:t>5.4 GW Solar</a:t>
            </a:r>
          </a:p>
          <a:p>
            <a:pPr marL="1028700" lvl="1" indent="-571500">
              <a:spcBef>
                <a:spcPts val="500"/>
              </a:spcBef>
              <a:spcAft>
                <a:spcPts val="0"/>
              </a:spcAft>
              <a:buFont typeface="Courier New"/>
              <a:buChar char="o"/>
            </a:pPr>
            <a:r>
              <a:rPr lang="en-US" sz="3200">
                <a:latin typeface="Arial"/>
                <a:ea typeface="ＭＳ Ｐゴシック"/>
                <a:cs typeface="Arial"/>
              </a:rPr>
              <a:t>2.4 GW Wind</a:t>
            </a:r>
          </a:p>
          <a:p>
            <a:pPr marL="1028700" lvl="1" indent="-571500">
              <a:spcBef>
                <a:spcPts val="500"/>
              </a:spcBef>
              <a:spcAft>
                <a:spcPts val="0"/>
              </a:spcAft>
              <a:buFont typeface="Courier New"/>
              <a:buChar char="o"/>
            </a:pPr>
            <a:r>
              <a:rPr lang="en-US" sz="3200">
                <a:latin typeface="Arial"/>
                <a:ea typeface="ＭＳ Ｐゴシック"/>
                <a:cs typeface="Arial"/>
              </a:rPr>
              <a:t>1.7 GW Battery Energy Storage</a:t>
            </a:r>
          </a:p>
          <a:p>
            <a:pPr marL="571500" indent="-571500">
              <a:spcBef>
                <a:spcPts val="500"/>
              </a:spcBef>
              <a:spcAft>
                <a:spcPts val="0"/>
              </a:spcAft>
              <a:buFont typeface="Arial"/>
              <a:buChar char="•"/>
            </a:pPr>
            <a:r>
              <a:rPr lang="en-US" sz="3600">
                <a:latin typeface="Arial"/>
                <a:ea typeface="ＭＳ Ｐゴシック"/>
                <a:cs typeface="Arial"/>
              </a:rPr>
              <a:t>53 GW Development Pipeline </a:t>
            </a:r>
            <a:endParaRPr lang="en-US">
              <a:cs typeface="Calibri" panose="020F0502020204030204" pitchFamily="34" charset="0"/>
            </a:endParaRPr>
          </a:p>
          <a:p>
            <a:pPr marL="571500" indent="-571500">
              <a:spcBef>
                <a:spcPts val="500"/>
              </a:spcBef>
              <a:spcAft>
                <a:spcPts val="0"/>
              </a:spcAft>
              <a:buFont typeface="Arial"/>
              <a:buChar char="•"/>
            </a:pPr>
            <a:r>
              <a:rPr lang="en-US" sz="3600">
                <a:latin typeface="Arial"/>
                <a:ea typeface="ＭＳ Ｐゴシック"/>
                <a:cs typeface="Arial"/>
              </a:rPr>
              <a:t>1,400+ AES U.S. Renewables workforce</a:t>
            </a:r>
            <a:endParaRPr lang="en-US" sz="3600">
              <a:latin typeface="Arial"/>
              <a:cs typeface="Arial"/>
            </a:endParaRPr>
          </a:p>
        </p:txBody>
      </p:sp>
      <p:sp>
        <p:nvSpPr>
          <p:cNvPr id="18" name="Text Placeholder 1">
            <a:extLst>
              <a:ext uri="{FF2B5EF4-FFF2-40B4-BE49-F238E27FC236}">
                <a16:creationId xmlns:a16="http://schemas.microsoft.com/office/drawing/2014/main" id="{471BA5D5-F4CF-364B-83C2-2731F250CF36}"/>
              </a:ext>
            </a:extLst>
          </p:cNvPr>
          <p:cNvSpPr txBox="1">
            <a:spLocks/>
          </p:cNvSpPr>
          <p:nvPr/>
        </p:nvSpPr>
        <p:spPr>
          <a:xfrm>
            <a:off x="777395" y="408605"/>
            <a:ext cx="7681831" cy="919101"/>
          </a:xfrm>
          <a:prstGeom prst="rect">
            <a:avLst/>
          </a:prstGeom>
        </p:spPr>
        <p:txBody>
          <a:bodyPr lIns="91440" tIns="45720" rIns="91440" bIns="45720" anchor="t"/>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fontAlgn="auto">
              <a:spcBef>
                <a:spcPts val="0"/>
              </a:spcBef>
              <a:spcAft>
                <a:spcPts val="0"/>
              </a:spcAft>
            </a:pPr>
            <a:r>
              <a:rPr lang="en-US" sz="4800" kern="0">
                <a:solidFill>
                  <a:sysClr val="windowText" lastClr="000000"/>
                </a:solidFill>
              </a:rPr>
              <a:t>AES U.S. Renewables</a:t>
            </a:r>
          </a:p>
        </p:txBody>
      </p:sp>
      <p:grpSp>
        <p:nvGrpSpPr>
          <p:cNvPr id="2" name="Group 1">
            <a:extLst>
              <a:ext uri="{FF2B5EF4-FFF2-40B4-BE49-F238E27FC236}">
                <a16:creationId xmlns:a16="http://schemas.microsoft.com/office/drawing/2014/main" id="{322B553D-5367-CE97-CE54-802FF8D43377}"/>
              </a:ext>
            </a:extLst>
          </p:cNvPr>
          <p:cNvGrpSpPr/>
          <p:nvPr/>
        </p:nvGrpSpPr>
        <p:grpSpPr>
          <a:xfrm>
            <a:off x="342994" y="1756488"/>
            <a:ext cx="10836135" cy="6333567"/>
            <a:chOff x="745850" y="607972"/>
            <a:chExt cx="18249932" cy="10093403"/>
          </a:xfrm>
        </p:grpSpPr>
        <p:grpSp>
          <p:nvGrpSpPr>
            <p:cNvPr id="4" name="Group 3">
              <a:extLst>
                <a:ext uri="{FF2B5EF4-FFF2-40B4-BE49-F238E27FC236}">
                  <a16:creationId xmlns:a16="http://schemas.microsoft.com/office/drawing/2014/main" id="{0882C09C-F6DB-03E0-B3A2-ED5ADA3673B0}"/>
                </a:ext>
              </a:extLst>
            </p:cNvPr>
            <p:cNvGrpSpPr/>
            <p:nvPr/>
          </p:nvGrpSpPr>
          <p:grpSpPr>
            <a:xfrm>
              <a:off x="745850" y="607972"/>
              <a:ext cx="15439095" cy="10093403"/>
              <a:chOff x="745850" y="607972"/>
              <a:chExt cx="14035542" cy="9175824"/>
            </a:xfrm>
          </p:grpSpPr>
          <p:sp>
            <p:nvSpPr>
              <p:cNvPr id="6" name="Freeform 2">
                <a:extLst>
                  <a:ext uri="{FF2B5EF4-FFF2-40B4-BE49-F238E27FC236}">
                    <a16:creationId xmlns:a16="http://schemas.microsoft.com/office/drawing/2014/main" id="{395C289D-908C-E8C4-FD4B-F12D6ABFA6A8}"/>
                  </a:ext>
                </a:extLst>
              </p:cNvPr>
              <p:cNvSpPr>
                <a:spLocks/>
              </p:cNvSpPr>
              <p:nvPr/>
            </p:nvSpPr>
            <p:spPr bwMode="auto">
              <a:xfrm>
                <a:off x="1803145" y="607972"/>
                <a:ext cx="1749243" cy="1298165"/>
              </a:xfrm>
              <a:custGeom>
                <a:avLst/>
                <a:gdLst>
                  <a:gd name="T0" fmla="*/ 228 w 257"/>
                  <a:gd name="T1" fmla="*/ 167 h 190"/>
                  <a:gd name="T2" fmla="*/ 227 w 257"/>
                  <a:gd name="T3" fmla="*/ 190 h 190"/>
                  <a:gd name="T4" fmla="*/ 150 w 257"/>
                  <a:gd name="T5" fmla="*/ 172 h 190"/>
                  <a:gd name="T6" fmla="*/ 141 w 257"/>
                  <a:gd name="T7" fmla="*/ 172 h 190"/>
                  <a:gd name="T8" fmla="*/ 108 w 257"/>
                  <a:gd name="T9" fmla="*/ 174 h 190"/>
                  <a:gd name="T10" fmla="*/ 102 w 257"/>
                  <a:gd name="T11" fmla="*/ 173 h 190"/>
                  <a:gd name="T12" fmla="*/ 97 w 257"/>
                  <a:gd name="T13" fmla="*/ 174 h 190"/>
                  <a:gd name="T14" fmla="*/ 94 w 257"/>
                  <a:gd name="T15" fmla="*/ 172 h 190"/>
                  <a:gd name="T16" fmla="*/ 86 w 257"/>
                  <a:gd name="T17" fmla="*/ 171 h 190"/>
                  <a:gd name="T18" fmla="*/ 85 w 257"/>
                  <a:gd name="T19" fmla="*/ 168 h 190"/>
                  <a:gd name="T20" fmla="*/ 73 w 257"/>
                  <a:gd name="T21" fmla="*/ 165 h 190"/>
                  <a:gd name="T22" fmla="*/ 66 w 257"/>
                  <a:gd name="T23" fmla="*/ 162 h 190"/>
                  <a:gd name="T24" fmla="*/ 51 w 257"/>
                  <a:gd name="T25" fmla="*/ 165 h 190"/>
                  <a:gd name="T26" fmla="*/ 33 w 257"/>
                  <a:gd name="T27" fmla="*/ 156 h 190"/>
                  <a:gd name="T28" fmla="*/ 29 w 257"/>
                  <a:gd name="T29" fmla="*/ 128 h 190"/>
                  <a:gd name="T30" fmla="*/ 20 w 257"/>
                  <a:gd name="T31" fmla="*/ 126 h 190"/>
                  <a:gd name="T32" fmla="*/ 10 w 257"/>
                  <a:gd name="T33" fmla="*/ 120 h 190"/>
                  <a:gd name="T34" fmla="*/ 0 w 257"/>
                  <a:gd name="T35" fmla="*/ 116 h 190"/>
                  <a:gd name="T36" fmla="*/ 3 w 257"/>
                  <a:gd name="T37" fmla="*/ 103 h 190"/>
                  <a:gd name="T38" fmla="*/ 5 w 257"/>
                  <a:gd name="T39" fmla="*/ 105 h 190"/>
                  <a:gd name="T40" fmla="*/ 7 w 257"/>
                  <a:gd name="T41" fmla="*/ 105 h 190"/>
                  <a:gd name="T42" fmla="*/ 11 w 257"/>
                  <a:gd name="T43" fmla="*/ 99 h 190"/>
                  <a:gd name="T44" fmla="*/ 9 w 257"/>
                  <a:gd name="T45" fmla="*/ 96 h 190"/>
                  <a:gd name="T46" fmla="*/ 7 w 257"/>
                  <a:gd name="T47" fmla="*/ 88 h 190"/>
                  <a:gd name="T48" fmla="*/ 16 w 257"/>
                  <a:gd name="T49" fmla="*/ 85 h 190"/>
                  <a:gd name="T50" fmla="*/ 8 w 257"/>
                  <a:gd name="T51" fmla="*/ 78 h 190"/>
                  <a:gd name="T52" fmla="*/ 6 w 257"/>
                  <a:gd name="T53" fmla="*/ 60 h 190"/>
                  <a:gd name="T54" fmla="*/ 8 w 257"/>
                  <a:gd name="T55" fmla="*/ 41 h 190"/>
                  <a:gd name="T56" fmla="*/ 3 w 257"/>
                  <a:gd name="T57" fmla="*/ 23 h 190"/>
                  <a:gd name="T58" fmla="*/ 10 w 257"/>
                  <a:gd name="T59" fmla="*/ 10 h 190"/>
                  <a:gd name="T60" fmla="*/ 33 w 257"/>
                  <a:gd name="T61" fmla="*/ 30 h 190"/>
                  <a:gd name="T62" fmla="*/ 49 w 257"/>
                  <a:gd name="T63" fmla="*/ 36 h 190"/>
                  <a:gd name="T64" fmla="*/ 55 w 257"/>
                  <a:gd name="T65" fmla="*/ 36 h 190"/>
                  <a:gd name="T66" fmla="*/ 65 w 257"/>
                  <a:gd name="T67" fmla="*/ 42 h 190"/>
                  <a:gd name="T68" fmla="*/ 63 w 257"/>
                  <a:gd name="T69" fmla="*/ 56 h 190"/>
                  <a:gd name="T70" fmla="*/ 48 w 257"/>
                  <a:gd name="T71" fmla="*/ 69 h 190"/>
                  <a:gd name="T72" fmla="*/ 48 w 257"/>
                  <a:gd name="T73" fmla="*/ 74 h 190"/>
                  <a:gd name="T74" fmla="*/ 55 w 257"/>
                  <a:gd name="T75" fmla="*/ 66 h 190"/>
                  <a:gd name="T76" fmla="*/ 70 w 257"/>
                  <a:gd name="T77" fmla="*/ 57 h 190"/>
                  <a:gd name="T78" fmla="*/ 66 w 257"/>
                  <a:gd name="T79" fmla="*/ 64 h 190"/>
                  <a:gd name="T80" fmla="*/ 52 w 257"/>
                  <a:gd name="T81" fmla="*/ 80 h 190"/>
                  <a:gd name="T82" fmla="*/ 46 w 257"/>
                  <a:gd name="T83" fmla="*/ 91 h 190"/>
                  <a:gd name="T84" fmla="*/ 55 w 257"/>
                  <a:gd name="T85" fmla="*/ 87 h 190"/>
                  <a:gd name="T86" fmla="*/ 65 w 257"/>
                  <a:gd name="T87" fmla="*/ 82 h 190"/>
                  <a:gd name="T88" fmla="*/ 71 w 257"/>
                  <a:gd name="T89" fmla="*/ 68 h 190"/>
                  <a:gd name="T90" fmla="*/ 80 w 257"/>
                  <a:gd name="T91" fmla="*/ 54 h 190"/>
                  <a:gd name="T92" fmla="*/ 78 w 257"/>
                  <a:gd name="T93" fmla="*/ 42 h 190"/>
                  <a:gd name="T94" fmla="*/ 75 w 257"/>
                  <a:gd name="T95" fmla="*/ 35 h 190"/>
                  <a:gd name="T96" fmla="*/ 74 w 257"/>
                  <a:gd name="T97" fmla="*/ 46 h 190"/>
                  <a:gd name="T98" fmla="*/ 76 w 257"/>
                  <a:gd name="T99" fmla="*/ 54 h 190"/>
                  <a:gd name="T100" fmla="*/ 72 w 257"/>
                  <a:gd name="T101" fmla="*/ 51 h 190"/>
                  <a:gd name="T102" fmla="*/ 68 w 257"/>
                  <a:gd name="T103" fmla="*/ 41 h 190"/>
                  <a:gd name="T104" fmla="*/ 73 w 257"/>
                  <a:gd name="T105" fmla="*/ 32 h 190"/>
                  <a:gd name="T106" fmla="*/ 74 w 257"/>
                  <a:gd name="T107" fmla="*/ 24 h 190"/>
                  <a:gd name="T108" fmla="*/ 80 w 257"/>
                  <a:gd name="T109" fmla="*/ 30 h 190"/>
                  <a:gd name="T110" fmla="*/ 79 w 257"/>
                  <a:gd name="T111" fmla="*/ 15 h 190"/>
                  <a:gd name="T112" fmla="*/ 77 w 257"/>
                  <a:gd name="T113" fmla="*/ 11 h 190"/>
                  <a:gd name="T114" fmla="*/ 145 w 257"/>
                  <a:gd name="T115" fmla="*/ 19 h 190"/>
                  <a:gd name="T116" fmla="*/ 246 w 257"/>
                  <a:gd name="T117" fmla="*/ 4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7" h="190">
                    <a:moveTo>
                      <a:pt x="257" y="47"/>
                    </a:moveTo>
                    <a:cubicBezTo>
                      <a:pt x="257" y="47"/>
                      <a:pt x="233" y="161"/>
                      <a:pt x="228" y="167"/>
                    </a:cubicBezTo>
                    <a:cubicBezTo>
                      <a:pt x="224" y="174"/>
                      <a:pt x="229" y="172"/>
                      <a:pt x="229" y="179"/>
                    </a:cubicBezTo>
                    <a:cubicBezTo>
                      <a:pt x="229" y="185"/>
                      <a:pt x="227" y="190"/>
                      <a:pt x="227" y="190"/>
                    </a:cubicBezTo>
                    <a:cubicBezTo>
                      <a:pt x="161" y="173"/>
                      <a:pt x="161" y="173"/>
                      <a:pt x="161" y="173"/>
                    </a:cubicBezTo>
                    <a:cubicBezTo>
                      <a:pt x="150" y="172"/>
                      <a:pt x="150" y="172"/>
                      <a:pt x="150" y="172"/>
                    </a:cubicBezTo>
                    <a:cubicBezTo>
                      <a:pt x="146" y="173"/>
                      <a:pt x="146" y="173"/>
                      <a:pt x="146" y="173"/>
                    </a:cubicBezTo>
                    <a:cubicBezTo>
                      <a:pt x="141" y="172"/>
                      <a:pt x="141" y="172"/>
                      <a:pt x="141" y="172"/>
                    </a:cubicBezTo>
                    <a:cubicBezTo>
                      <a:pt x="137" y="173"/>
                      <a:pt x="137" y="173"/>
                      <a:pt x="137" y="173"/>
                    </a:cubicBezTo>
                    <a:cubicBezTo>
                      <a:pt x="108" y="174"/>
                      <a:pt x="108" y="174"/>
                      <a:pt x="108" y="174"/>
                    </a:cubicBezTo>
                    <a:cubicBezTo>
                      <a:pt x="105" y="172"/>
                      <a:pt x="105" y="172"/>
                      <a:pt x="105" y="172"/>
                    </a:cubicBezTo>
                    <a:cubicBezTo>
                      <a:pt x="102" y="173"/>
                      <a:pt x="102" y="173"/>
                      <a:pt x="102" y="173"/>
                    </a:cubicBezTo>
                    <a:cubicBezTo>
                      <a:pt x="99" y="174"/>
                      <a:pt x="99" y="174"/>
                      <a:pt x="99" y="174"/>
                    </a:cubicBezTo>
                    <a:cubicBezTo>
                      <a:pt x="97" y="174"/>
                      <a:pt x="97" y="174"/>
                      <a:pt x="97" y="174"/>
                    </a:cubicBezTo>
                    <a:cubicBezTo>
                      <a:pt x="94" y="173"/>
                      <a:pt x="94" y="173"/>
                      <a:pt x="94" y="173"/>
                    </a:cubicBezTo>
                    <a:cubicBezTo>
                      <a:pt x="94" y="172"/>
                      <a:pt x="94" y="172"/>
                      <a:pt x="94" y="172"/>
                    </a:cubicBezTo>
                    <a:cubicBezTo>
                      <a:pt x="89" y="172"/>
                      <a:pt x="89" y="172"/>
                      <a:pt x="89" y="172"/>
                    </a:cubicBezTo>
                    <a:cubicBezTo>
                      <a:pt x="86" y="171"/>
                      <a:pt x="86" y="171"/>
                      <a:pt x="86" y="171"/>
                    </a:cubicBezTo>
                    <a:cubicBezTo>
                      <a:pt x="85" y="169"/>
                      <a:pt x="85" y="169"/>
                      <a:pt x="85" y="169"/>
                    </a:cubicBezTo>
                    <a:cubicBezTo>
                      <a:pt x="85" y="168"/>
                      <a:pt x="85" y="168"/>
                      <a:pt x="85" y="168"/>
                    </a:cubicBezTo>
                    <a:cubicBezTo>
                      <a:pt x="81" y="167"/>
                      <a:pt x="81" y="167"/>
                      <a:pt x="81" y="167"/>
                    </a:cubicBezTo>
                    <a:cubicBezTo>
                      <a:pt x="73" y="165"/>
                      <a:pt x="73" y="165"/>
                      <a:pt x="73" y="165"/>
                    </a:cubicBezTo>
                    <a:cubicBezTo>
                      <a:pt x="68" y="163"/>
                      <a:pt x="68" y="163"/>
                      <a:pt x="68" y="163"/>
                    </a:cubicBezTo>
                    <a:cubicBezTo>
                      <a:pt x="66" y="162"/>
                      <a:pt x="66" y="162"/>
                      <a:pt x="66" y="162"/>
                    </a:cubicBezTo>
                    <a:cubicBezTo>
                      <a:pt x="60" y="163"/>
                      <a:pt x="60" y="163"/>
                      <a:pt x="60" y="163"/>
                    </a:cubicBezTo>
                    <a:cubicBezTo>
                      <a:pt x="51" y="165"/>
                      <a:pt x="51" y="165"/>
                      <a:pt x="51" y="165"/>
                    </a:cubicBezTo>
                    <a:cubicBezTo>
                      <a:pt x="40" y="162"/>
                      <a:pt x="40" y="162"/>
                      <a:pt x="40" y="162"/>
                    </a:cubicBezTo>
                    <a:cubicBezTo>
                      <a:pt x="33" y="156"/>
                      <a:pt x="33" y="156"/>
                      <a:pt x="33" y="156"/>
                    </a:cubicBezTo>
                    <a:cubicBezTo>
                      <a:pt x="33" y="156"/>
                      <a:pt x="36" y="149"/>
                      <a:pt x="35" y="140"/>
                    </a:cubicBezTo>
                    <a:cubicBezTo>
                      <a:pt x="34" y="130"/>
                      <a:pt x="29" y="128"/>
                      <a:pt x="29" y="128"/>
                    </a:cubicBezTo>
                    <a:cubicBezTo>
                      <a:pt x="24" y="128"/>
                      <a:pt x="24" y="128"/>
                      <a:pt x="24" y="128"/>
                    </a:cubicBezTo>
                    <a:cubicBezTo>
                      <a:pt x="20" y="126"/>
                      <a:pt x="20" y="126"/>
                      <a:pt x="20" y="126"/>
                    </a:cubicBezTo>
                    <a:cubicBezTo>
                      <a:pt x="20" y="126"/>
                      <a:pt x="20" y="120"/>
                      <a:pt x="15" y="120"/>
                    </a:cubicBezTo>
                    <a:cubicBezTo>
                      <a:pt x="10" y="120"/>
                      <a:pt x="10" y="120"/>
                      <a:pt x="10" y="120"/>
                    </a:cubicBezTo>
                    <a:cubicBezTo>
                      <a:pt x="4" y="119"/>
                      <a:pt x="4" y="119"/>
                      <a:pt x="4" y="119"/>
                    </a:cubicBezTo>
                    <a:cubicBezTo>
                      <a:pt x="0" y="116"/>
                      <a:pt x="0" y="116"/>
                      <a:pt x="0" y="116"/>
                    </a:cubicBezTo>
                    <a:cubicBezTo>
                      <a:pt x="1" y="109"/>
                      <a:pt x="1" y="109"/>
                      <a:pt x="1" y="109"/>
                    </a:cubicBezTo>
                    <a:cubicBezTo>
                      <a:pt x="3" y="103"/>
                      <a:pt x="3" y="103"/>
                      <a:pt x="3" y="103"/>
                    </a:cubicBezTo>
                    <a:cubicBezTo>
                      <a:pt x="4" y="102"/>
                      <a:pt x="4" y="102"/>
                      <a:pt x="4" y="102"/>
                    </a:cubicBezTo>
                    <a:cubicBezTo>
                      <a:pt x="5" y="105"/>
                      <a:pt x="5" y="105"/>
                      <a:pt x="5" y="105"/>
                    </a:cubicBezTo>
                    <a:cubicBezTo>
                      <a:pt x="6" y="106"/>
                      <a:pt x="6" y="106"/>
                      <a:pt x="6" y="106"/>
                    </a:cubicBezTo>
                    <a:cubicBezTo>
                      <a:pt x="7" y="105"/>
                      <a:pt x="7" y="105"/>
                      <a:pt x="7" y="105"/>
                    </a:cubicBezTo>
                    <a:cubicBezTo>
                      <a:pt x="7" y="101"/>
                      <a:pt x="7" y="101"/>
                      <a:pt x="7" y="101"/>
                    </a:cubicBezTo>
                    <a:cubicBezTo>
                      <a:pt x="11" y="99"/>
                      <a:pt x="11" y="99"/>
                      <a:pt x="11" y="99"/>
                    </a:cubicBezTo>
                    <a:cubicBezTo>
                      <a:pt x="11" y="98"/>
                      <a:pt x="11" y="98"/>
                      <a:pt x="11" y="98"/>
                    </a:cubicBezTo>
                    <a:cubicBezTo>
                      <a:pt x="9" y="96"/>
                      <a:pt x="9" y="96"/>
                      <a:pt x="9" y="96"/>
                    </a:cubicBezTo>
                    <a:cubicBezTo>
                      <a:pt x="8" y="95"/>
                      <a:pt x="8" y="95"/>
                      <a:pt x="8" y="95"/>
                    </a:cubicBezTo>
                    <a:cubicBezTo>
                      <a:pt x="7" y="88"/>
                      <a:pt x="7" y="88"/>
                      <a:pt x="7" y="88"/>
                    </a:cubicBezTo>
                    <a:cubicBezTo>
                      <a:pt x="14" y="87"/>
                      <a:pt x="14" y="87"/>
                      <a:pt x="14" y="87"/>
                    </a:cubicBezTo>
                    <a:cubicBezTo>
                      <a:pt x="16" y="85"/>
                      <a:pt x="16" y="85"/>
                      <a:pt x="16" y="85"/>
                    </a:cubicBezTo>
                    <a:cubicBezTo>
                      <a:pt x="10" y="80"/>
                      <a:pt x="10" y="80"/>
                      <a:pt x="10" y="80"/>
                    </a:cubicBezTo>
                    <a:cubicBezTo>
                      <a:pt x="8" y="78"/>
                      <a:pt x="8" y="78"/>
                      <a:pt x="8" y="78"/>
                    </a:cubicBezTo>
                    <a:cubicBezTo>
                      <a:pt x="6" y="64"/>
                      <a:pt x="6" y="64"/>
                      <a:pt x="6" y="64"/>
                    </a:cubicBezTo>
                    <a:cubicBezTo>
                      <a:pt x="6" y="60"/>
                      <a:pt x="6" y="60"/>
                      <a:pt x="6" y="60"/>
                    </a:cubicBezTo>
                    <a:cubicBezTo>
                      <a:pt x="8" y="59"/>
                      <a:pt x="8" y="59"/>
                      <a:pt x="8" y="59"/>
                    </a:cubicBezTo>
                    <a:cubicBezTo>
                      <a:pt x="8" y="41"/>
                      <a:pt x="8" y="41"/>
                      <a:pt x="8" y="41"/>
                    </a:cubicBezTo>
                    <a:cubicBezTo>
                      <a:pt x="3" y="37"/>
                      <a:pt x="3" y="37"/>
                      <a:pt x="3" y="37"/>
                    </a:cubicBezTo>
                    <a:cubicBezTo>
                      <a:pt x="3" y="23"/>
                      <a:pt x="3" y="23"/>
                      <a:pt x="3" y="23"/>
                    </a:cubicBezTo>
                    <a:cubicBezTo>
                      <a:pt x="8" y="17"/>
                      <a:pt x="8" y="17"/>
                      <a:pt x="8" y="17"/>
                    </a:cubicBezTo>
                    <a:cubicBezTo>
                      <a:pt x="10" y="10"/>
                      <a:pt x="10" y="10"/>
                      <a:pt x="10" y="10"/>
                    </a:cubicBezTo>
                    <a:cubicBezTo>
                      <a:pt x="21" y="21"/>
                      <a:pt x="21" y="21"/>
                      <a:pt x="21" y="21"/>
                    </a:cubicBezTo>
                    <a:cubicBezTo>
                      <a:pt x="33" y="30"/>
                      <a:pt x="33" y="30"/>
                      <a:pt x="33" y="30"/>
                    </a:cubicBezTo>
                    <a:cubicBezTo>
                      <a:pt x="42" y="34"/>
                      <a:pt x="42" y="34"/>
                      <a:pt x="42" y="34"/>
                    </a:cubicBezTo>
                    <a:cubicBezTo>
                      <a:pt x="49" y="36"/>
                      <a:pt x="49" y="36"/>
                      <a:pt x="49" y="36"/>
                    </a:cubicBezTo>
                    <a:cubicBezTo>
                      <a:pt x="52" y="36"/>
                      <a:pt x="52" y="36"/>
                      <a:pt x="52" y="36"/>
                    </a:cubicBezTo>
                    <a:cubicBezTo>
                      <a:pt x="55" y="36"/>
                      <a:pt x="55" y="36"/>
                      <a:pt x="55" y="36"/>
                    </a:cubicBezTo>
                    <a:cubicBezTo>
                      <a:pt x="57" y="43"/>
                      <a:pt x="57" y="43"/>
                      <a:pt x="57" y="43"/>
                    </a:cubicBezTo>
                    <a:cubicBezTo>
                      <a:pt x="65" y="42"/>
                      <a:pt x="65" y="42"/>
                      <a:pt x="65" y="42"/>
                    </a:cubicBezTo>
                    <a:cubicBezTo>
                      <a:pt x="66" y="52"/>
                      <a:pt x="66" y="52"/>
                      <a:pt x="66" y="52"/>
                    </a:cubicBezTo>
                    <a:cubicBezTo>
                      <a:pt x="63" y="56"/>
                      <a:pt x="63" y="56"/>
                      <a:pt x="63" y="56"/>
                    </a:cubicBezTo>
                    <a:cubicBezTo>
                      <a:pt x="54" y="61"/>
                      <a:pt x="54" y="61"/>
                      <a:pt x="54" y="61"/>
                    </a:cubicBezTo>
                    <a:cubicBezTo>
                      <a:pt x="48" y="69"/>
                      <a:pt x="48" y="69"/>
                      <a:pt x="48" y="69"/>
                    </a:cubicBezTo>
                    <a:cubicBezTo>
                      <a:pt x="46" y="73"/>
                      <a:pt x="46" y="73"/>
                      <a:pt x="46" y="73"/>
                    </a:cubicBezTo>
                    <a:cubicBezTo>
                      <a:pt x="48" y="74"/>
                      <a:pt x="48" y="74"/>
                      <a:pt x="48" y="74"/>
                    </a:cubicBezTo>
                    <a:cubicBezTo>
                      <a:pt x="52" y="70"/>
                      <a:pt x="52" y="70"/>
                      <a:pt x="52" y="70"/>
                    </a:cubicBezTo>
                    <a:cubicBezTo>
                      <a:pt x="55" y="66"/>
                      <a:pt x="55" y="66"/>
                      <a:pt x="55" y="66"/>
                    </a:cubicBezTo>
                    <a:cubicBezTo>
                      <a:pt x="64" y="60"/>
                      <a:pt x="64" y="60"/>
                      <a:pt x="64" y="60"/>
                    </a:cubicBezTo>
                    <a:cubicBezTo>
                      <a:pt x="70" y="57"/>
                      <a:pt x="70" y="57"/>
                      <a:pt x="70" y="57"/>
                    </a:cubicBezTo>
                    <a:cubicBezTo>
                      <a:pt x="69" y="61"/>
                      <a:pt x="69" y="61"/>
                      <a:pt x="69" y="61"/>
                    </a:cubicBezTo>
                    <a:cubicBezTo>
                      <a:pt x="66" y="64"/>
                      <a:pt x="66" y="64"/>
                      <a:pt x="66" y="64"/>
                    </a:cubicBezTo>
                    <a:cubicBezTo>
                      <a:pt x="62" y="74"/>
                      <a:pt x="62" y="74"/>
                      <a:pt x="62" y="74"/>
                    </a:cubicBezTo>
                    <a:cubicBezTo>
                      <a:pt x="52" y="80"/>
                      <a:pt x="52" y="80"/>
                      <a:pt x="52" y="80"/>
                    </a:cubicBezTo>
                    <a:cubicBezTo>
                      <a:pt x="46" y="86"/>
                      <a:pt x="46" y="86"/>
                      <a:pt x="46" y="86"/>
                    </a:cubicBezTo>
                    <a:cubicBezTo>
                      <a:pt x="46" y="91"/>
                      <a:pt x="46" y="91"/>
                      <a:pt x="46" y="91"/>
                    </a:cubicBezTo>
                    <a:cubicBezTo>
                      <a:pt x="50" y="92"/>
                      <a:pt x="50" y="92"/>
                      <a:pt x="50" y="92"/>
                    </a:cubicBezTo>
                    <a:cubicBezTo>
                      <a:pt x="55" y="87"/>
                      <a:pt x="55" y="87"/>
                      <a:pt x="55" y="87"/>
                    </a:cubicBezTo>
                    <a:cubicBezTo>
                      <a:pt x="60" y="83"/>
                      <a:pt x="60" y="83"/>
                      <a:pt x="60" y="83"/>
                    </a:cubicBezTo>
                    <a:cubicBezTo>
                      <a:pt x="65" y="82"/>
                      <a:pt x="65" y="82"/>
                      <a:pt x="65" y="82"/>
                    </a:cubicBezTo>
                    <a:cubicBezTo>
                      <a:pt x="69" y="78"/>
                      <a:pt x="69" y="78"/>
                      <a:pt x="69" y="78"/>
                    </a:cubicBezTo>
                    <a:cubicBezTo>
                      <a:pt x="71" y="68"/>
                      <a:pt x="71" y="68"/>
                      <a:pt x="71" y="68"/>
                    </a:cubicBezTo>
                    <a:cubicBezTo>
                      <a:pt x="75" y="60"/>
                      <a:pt x="75" y="60"/>
                      <a:pt x="75" y="60"/>
                    </a:cubicBezTo>
                    <a:cubicBezTo>
                      <a:pt x="80" y="54"/>
                      <a:pt x="80" y="54"/>
                      <a:pt x="80" y="54"/>
                    </a:cubicBezTo>
                    <a:cubicBezTo>
                      <a:pt x="81" y="50"/>
                      <a:pt x="81" y="50"/>
                      <a:pt x="81" y="50"/>
                    </a:cubicBezTo>
                    <a:cubicBezTo>
                      <a:pt x="78" y="42"/>
                      <a:pt x="78" y="42"/>
                      <a:pt x="78" y="42"/>
                    </a:cubicBezTo>
                    <a:cubicBezTo>
                      <a:pt x="78" y="34"/>
                      <a:pt x="78" y="34"/>
                      <a:pt x="78" y="34"/>
                    </a:cubicBezTo>
                    <a:cubicBezTo>
                      <a:pt x="75" y="35"/>
                      <a:pt x="75" y="35"/>
                      <a:pt x="75" y="35"/>
                    </a:cubicBezTo>
                    <a:cubicBezTo>
                      <a:pt x="73" y="38"/>
                      <a:pt x="73" y="38"/>
                      <a:pt x="73" y="38"/>
                    </a:cubicBezTo>
                    <a:cubicBezTo>
                      <a:pt x="74" y="46"/>
                      <a:pt x="74" y="46"/>
                      <a:pt x="74" y="46"/>
                    </a:cubicBezTo>
                    <a:cubicBezTo>
                      <a:pt x="76" y="52"/>
                      <a:pt x="76" y="52"/>
                      <a:pt x="76" y="52"/>
                    </a:cubicBezTo>
                    <a:cubicBezTo>
                      <a:pt x="76" y="54"/>
                      <a:pt x="76" y="54"/>
                      <a:pt x="76" y="54"/>
                    </a:cubicBezTo>
                    <a:cubicBezTo>
                      <a:pt x="74" y="53"/>
                      <a:pt x="74" y="53"/>
                      <a:pt x="74" y="53"/>
                    </a:cubicBezTo>
                    <a:cubicBezTo>
                      <a:pt x="72" y="51"/>
                      <a:pt x="72" y="51"/>
                      <a:pt x="72" y="51"/>
                    </a:cubicBezTo>
                    <a:cubicBezTo>
                      <a:pt x="70" y="46"/>
                      <a:pt x="70" y="46"/>
                      <a:pt x="70" y="46"/>
                    </a:cubicBezTo>
                    <a:cubicBezTo>
                      <a:pt x="68" y="41"/>
                      <a:pt x="68" y="41"/>
                      <a:pt x="68" y="41"/>
                    </a:cubicBezTo>
                    <a:cubicBezTo>
                      <a:pt x="68" y="37"/>
                      <a:pt x="68" y="37"/>
                      <a:pt x="68" y="37"/>
                    </a:cubicBezTo>
                    <a:cubicBezTo>
                      <a:pt x="73" y="32"/>
                      <a:pt x="73" y="32"/>
                      <a:pt x="73" y="32"/>
                    </a:cubicBezTo>
                    <a:cubicBezTo>
                      <a:pt x="75" y="28"/>
                      <a:pt x="75" y="28"/>
                      <a:pt x="75" y="28"/>
                    </a:cubicBezTo>
                    <a:cubicBezTo>
                      <a:pt x="74" y="24"/>
                      <a:pt x="74" y="24"/>
                      <a:pt x="74" y="24"/>
                    </a:cubicBezTo>
                    <a:cubicBezTo>
                      <a:pt x="79" y="29"/>
                      <a:pt x="79" y="29"/>
                      <a:pt x="79" y="29"/>
                    </a:cubicBezTo>
                    <a:cubicBezTo>
                      <a:pt x="80" y="30"/>
                      <a:pt x="80" y="30"/>
                      <a:pt x="80" y="30"/>
                    </a:cubicBezTo>
                    <a:cubicBezTo>
                      <a:pt x="81" y="24"/>
                      <a:pt x="81" y="24"/>
                      <a:pt x="81" y="24"/>
                    </a:cubicBezTo>
                    <a:cubicBezTo>
                      <a:pt x="79" y="15"/>
                      <a:pt x="79" y="15"/>
                      <a:pt x="79" y="15"/>
                    </a:cubicBezTo>
                    <a:cubicBezTo>
                      <a:pt x="80" y="12"/>
                      <a:pt x="80" y="12"/>
                      <a:pt x="80" y="12"/>
                    </a:cubicBezTo>
                    <a:cubicBezTo>
                      <a:pt x="77" y="11"/>
                      <a:pt x="77" y="11"/>
                      <a:pt x="77" y="11"/>
                    </a:cubicBezTo>
                    <a:cubicBezTo>
                      <a:pt x="76" y="0"/>
                      <a:pt x="76" y="0"/>
                      <a:pt x="76" y="0"/>
                    </a:cubicBezTo>
                    <a:cubicBezTo>
                      <a:pt x="76" y="0"/>
                      <a:pt x="133" y="16"/>
                      <a:pt x="145" y="19"/>
                    </a:cubicBezTo>
                    <a:cubicBezTo>
                      <a:pt x="156" y="22"/>
                      <a:pt x="230" y="42"/>
                      <a:pt x="235" y="43"/>
                    </a:cubicBezTo>
                    <a:cubicBezTo>
                      <a:pt x="240" y="45"/>
                      <a:pt x="246" y="45"/>
                      <a:pt x="246" y="45"/>
                    </a:cubicBezTo>
                    <a:lnTo>
                      <a:pt x="257" y="47"/>
                    </a:lnTo>
                    <a:close/>
                  </a:path>
                </a:pathLst>
              </a:custGeom>
              <a:solidFill>
                <a:schemeClr val="accent1"/>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8" name="Freeform 3">
                <a:extLst>
                  <a:ext uri="{FF2B5EF4-FFF2-40B4-BE49-F238E27FC236}">
                    <a16:creationId xmlns:a16="http://schemas.microsoft.com/office/drawing/2014/main" id="{90055D0F-7D1B-B2E8-4543-A92F149AD050}"/>
                  </a:ext>
                </a:extLst>
              </p:cNvPr>
              <p:cNvSpPr>
                <a:spLocks/>
              </p:cNvSpPr>
              <p:nvPr/>
            </p:nvSpPr>
            <p:spPr bwMode="auto">
              <a:xfrm>
                <a:off x="4414916" y="5179755"/>
                <a:ext cx="1837915" cy="1886767"/>
              </a:xfrm>
              <a:custGeom>
                <a:avLst/>
                <a:gdLst>
                  <a:gd name="T0" fmla="*/ 34 w 228"/>
                  <a:gd name="T1" fmla="*/ 0 h 234"/>
                  <a:gd name="T2" fmla="*/ 228 w 228"/>
                  <a:gd name="T3" fmla="*/ 23 h 234"/>
                  <a:gd name="T4" fmla="*/ 227 w 228"/>
                  <a:gd name="T5" fmla="*/ 44 h 234"/>
                  <a:gd name="T6" fmla="*/ 224 w 228"/>
                  <a:gd name="T7" fmla="*/ 44 h 234"/>
                  <a:gd name="T8" fmla="*/ 210 w 228"/>
                  <a:gd name="T9" fmla="*/ 226 h 234"/>
                  <a:gd name="T10" fmla="*/ 91 w 228"/>
                  <a:gd name="T11" fmla="*/ 215 h 234"/>
                  <a:gd name="T12" fmla="*/ 90 w 228"/>
                  <a:gd name="T13" fmla="*/ 224 h 234"/>
                  <a:gd name="T14" fmla="*/ 32 w 228"/>
                  <a:gd name="T15" fmla="*/ 218 h 234"/>
                  <a:gd name="T16" fmla="*/ 29 w 228"/>
                  <a:gd name="T17" fmla="*/ 234 h 234"/>
                  <a:gd name="T18" fmla="*/ 0 w 228"/>
                  <a:gd name="T19" fmla="*/ 230 h 234"/>
                  <a:gd name="T20" fmla="*/ 34 w 228"/>
                  <a:gd name="T21"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8" h="234">
                    <a:moveTo>
                      <a:pt x="34" y="0"/>
                    </a:moveTo>
                    <a:lnTo>
                      <a:pt x="228" y="23"/>
                    </a:lnTo>
                    <a:lnTo>
                      <a:pt x="227" y="44"/>
                    </a:lnTo>
                    <a:lnTo>
                      <a:pt x="224" y="44"/>
                    </a:lnTo>
                    <a:lnTo>
                      <a:pt x="210" y="226"/>
                    </a:lnTo>
                    <a:lnTo>
                      <a:pt x="91" y="215"/>
                    </a:lnTo>
                    <a:lnTo>
                      <a:pt x="90" y="224"/>
                    </a:lnTo>
                    <a:lnTo>
                      <a:pt x="32" y="218"/>
                    </a:lnTo>
                    <a:lnTo>
                      <a:pt x="29" y="234"/>
                    </a:lnTo>
                    <a:lnTo>
                      <a:pt x="0" y="230"/>
                    </a:lnTo>
                    <a:lnTo>
                      <a:pt x="34" y="0"/>
                    </a:lnTo>
                    <a:close/>
                  </a:path>
                </a:pathLst>
              </a:custGeom>
              <a:solidFill>
                <a:schemeClr val="accent1"/>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10" name="Freeform 4">
                <a:extLst>
                  <a:ext uri="{FF2B5EF4-FFF2-40B4-BE49-F238E27FC236}">
                    <a16:creationId xmlns:a16="http://schemas.microsoft.com/office/drawing/2014/main" id="{01B929B4-6EBD-26E1-32D4-BA578CCD0156}"/>
                  </a:ext>
                </a:extLst>
              </p:cNvPr>
              <p:cNvSpPr>
                <a:spLocks/>
              </p:cNvSpPr>
              <p:nvPr/>
            </p:nvSpPr>
            <p:spPr bwMode="auto">
              <a:xfrm>
                <a:off x="5100096" y="5534534"/>
                <a:ext cx="3643584" cy="3596148"/>
              </a:xfrm>
              <a:custGeom>
                <a:avLst/>
                <a:gdLst>
                  <a:gd name="T0" fmla="*/ 450 w 452"/>
                  <a:gd name="T1" fmla="*/ 234 h 446"/>
                  <a:gd name="T2" fmla="*/ 446 w 452"/>
                  <a:gd name="T3" fmla="*/ 215 h 446"/>
                  <a:gd name="T4" fmla="*/ 435 w 452"/>
                  <a:gd name="T5" fmla="*/ 131 h 446"/>
                  <a:gd name="T6" fmla="*/ 417 w 452"/>
                  <a:gd name="T7" fmla="*/ 128 h 446"/>
                  <a:gd name="T8" fmla="*/ 398 w 452"/>
                  <a:gd name="T9" fmla="*/ 117 h 446"/>
                  <a:gd name="T10" fmla="*/ 378 w 452"/>
                  <a:gd name="T11" fmla="*/ 116 h 446"/>
                  <a:gd name="T12" fmla="*/ 365 w 452"/>
                  <a:gd name="T13" fmla="*/ 118 h 446"/>
                  <a:gd name="T14" fmla="*/ 352 w 452"/>
                  <a:gd name="T15" fmla="*/ 122 h 446"/>
                  <a:gd name="T16" fmla="*/ 332 w 452"/>
                  <a:gd name="T17" fmla="*/ 118 h 446"/>
                  <a:gd name="T18" fmla="*/ 325 w 452"/>
                  <a:gd name="T19" fmla="*/ 116 h 446"/>
                  <a:gd name="T20" fmla="*/ 310 w 452"/>
                  <a:gd name="T21" fmla="*/ 112 h 446"/>
                  <a:gd name="T22" fmla="*/ 301 w 452"/>
                  <a:gd name="T23" fmla="*/ 111 h 446"/>
                  <a:gd name="T24" fmla="*/ 284 w 452"/>
                  <a:gd name="T25" fmla="*/ 107 h 446"/>
                  <a:gd name="T26" fmla="*/ 269 w 452"/>
                  <a:gd name="T27" fmla="*/ 101 h 446"/>
                  <a:gd name="T28" fmla="*/ 253 w 452"/>
                  <a:gd name="T29" fmla="*/ 93 h 446"/>
                  <a:gd name="T30" fmla="*/ 242 w 452"/>
                  <a:gd name="T31" fmla="*/ 90 h 446"/>
                  <a:gd name="T32" fmla="*/ 125 w 452"/>
                  <a:gd name="T33" fmla="*/ 182 h 446"/>
                  <a:gd name="T34" fmla="*/ 2 w 452"/>
                  <a:gd name="T35" fmla="*/ 183 h 446"/>
                  <a:gd name="T36" fmla="*/ 13 w 452"/>
                  <a:gd name="T37" fmla="*/ 197 h 446"/>
                  <a:gd name="T38" fmla="*/ 22 w 452"/>
                  <a:gd name="T39" fmla="*/ 205 h 446"/>
                  <a:gd name="T40" fmla="*/ 41 w 452"/>
                  <a:gd name="T41" fmla="*/ 224 h 446"/>
                  <a:gd name="T42" fmla="*/ 55 w 452"/>
                  <a:gd name="T43" fmla="*/ 238 h 446"/>
                  <a:gd name="T44" fmla="*/ 59 w 452"/>
                  <a:gd name="T45" fmla="*/ 259 h 446"/>
                  <a:gd name="T46" fmla="*/ 66 w 452"/>
                  <a:gd name="T47" fmla="*/ 278 h 446"/>
                  <a:gd name="T48" fmla="*/ 74 w 452"/>
                  <a:gd name="T49" fmla="*/ 286 h 446"/>
                  <a:gd name="T50" fmla="*/ 88 w 452"/>
                  <a:gd name="T51" fmla="*/ 296 h 446"/>
                  <a:gd name="T52" fmla="*/ 109 w 452"/>
                  <a:gd name="T53" fmla="*/ 307 h 446"/>
                  <a:gd name="T54" fmla="*/ 120 w 452"/>
                  <a:gd name="T55" fmla="*/ 298 h 446"/>
                  <a:gd name="T56" fmla="*/ 127 w 452"/>
                  <a:gd name="T57" fmla="*/ 283 h 446"/>
                  <a:gd name="T58" fmla="*/ 148 w 452"/>
                  <a:gd name="T59" fmla="*/ 275 h 446"/>
                  <a:gd name="T60" fmla="*/ 170 w 452"/>
                  <a:gd name="T61" fmla="*/ 279 h 446"/>
                  <a:gd name="T62" fmla="*/ 183 w 452"/>
                  <a:gd name="T63" fmla="*/ 292 h 446"/>
                  <a:gd name="T64" fmla="*/ 200 w 452"/>
                  <a:gd name="T65" fmla="*/ 320 h 446"/>
                  <a:gd name="T66" fmla="*/ 210 w 452"/>
                  <a:gd name="T67" fmla="*/ 343 h 446"/>
                  <a:gd name="T68" fmla="*/ 235 w 452"/>
                  <a:gd name="T69" fmla="*/ 372 h 446"/>
                  <a:gd name="T70" fmla="*/ 237 w 452"/>
                  <a:gd name="T71" fmla="*/ 388 h 446"/>
                  <a:gd name="T72" fmla="*/ 249 w 452"/>
                  <a:gd name="T73" fmla="*/ 416 h 446"/>
                  <a:gd name="T74" fmla="*/ 273 w 452"/>
                  <a:gd name="T75" fmla="*/ 427 h 446"/>
                  <a:gd name="T76" fmla="*/ 291 w 452"/>
                  <a:gd name="T77" fmla="*/ 438 h 446"/>
                  <a:gd name="T78" fmla="*/ 305 w 452"/>
                  <a:gd name="T79" fmla="*/ 442 h 446"/>
                  <a:gd name="T80" fmla="*/ 321 w 452"/>
                  <a:gd name="T81" fmla="*/ 441 h 446"/>
                  <a:gd name="T82" fmla="*/ 317 w 452"/>
                  <a:gd name="T83" fmla="*/ 425 h 446"/>
                  <a:gd name="T84" fmla="*/ 308 w 452"/>
                  <a:gd name="T85" fmla="*/ 404 h 446"/>
                  <a:gd name="T86" fmla="*/ 318 w 452"/>
                  <a:gd name="T87" fmla="*/ 370 h 446"/>
                  <a:gd name="T88" fmla="*/ 311 w 452"/>
                  <a:gd name="T89" fmla="*/ 361 h 446"/>
                  <a:gd name="T90" fmla="*/ 326 w 452"/>
                  <a:gd name="T91" fmla="*/ 355 h 446"/>
                  <a:gd name="T92" fmla="*/ 324 w 452"/>
                  <a:gd name="T93" fmla="*/ 350 h 446"/>
                  <a:gd name="T94" fmla="*/ 338 w 452"/>
                  <a:gd name="T95" fmla="*/ 350 h 446"/>
                  <a:gd name="T96" fmla="*/ 336 w 452"/>
                  <a:gd name="T97" fmla="*/ 345 h 446"/>
                  <a:gd name="T98" fmla="*/ 347 w 452"/>
                  <a:gd name="T99" fmla="*/ 342 h 446"/>
                  <a:gd name="T100" fmla="*/ 346 w 452"/>
                  <a:gd name="T101" fmla="*/ 331 h 446"/>
                  <a:gd name="T102" fmla="*/ 357 w 452"/>
                  <a:gd name="T103" fmla="*/ 329 h 446"/>
                  <a:gd name="T104" fmla="*/ 367 w 452"/>
                  <a:gd name="T105" fmla="*/ 329 h 446"/>
                  <a:gd name="T106" fmla="*/ 395 w 452"/>
                  <a:gd name="T107" fmla="*/ 314 h 446"/>
                  <a:gd name="T108" fmla="*/ 403 w 452"/>
                  <a:gd name="T109" fmla="*/ 305 h 446"/>
                  <a:gd name="T110" fmla="*/ 403 w 452"/>
                  <a:gd name="T111" fmla="*/ 296 h 446"/>
                  <a:gd name="T112" fmla="*/ 410 w 452"/>
                  <a:gd name="T113" fmla="*/ 286 h 446"/>
                  <a:gd name="T114" fmla="*/ 412 w 452"/>
                  <a:gd name="T115" fmla="*/ 299 h 446"/>
                  <a:gd name="T116" fmla="*/ 439 w 452"/>
                  <a:gd name="T117" fmla="*/ 288 h 446"/>
                  <a:gd name="T118" fmla="*/ 447 w 452"/>
                  <a:gd name="T119" fmla="*/ 268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2" h="446">
                    <a:moveTo>
                      <a:pt x="446" y="253"/>
                    </a:moveTo>
                    <a:lnTo>
                      <a:pt x="448" y="245"/>
                    </a:lnTo>
                    <a:lnTo>
                      <a:pt x="452" y="240"/>
                    </a:lnTo>
                    <a:lnTo>
                      <a:pt x="450" y="234"/>
                    </a:lnTo>
                    <a:lnTo>
                      <a:pt x="448" y="226"/>
                    </a:lnTo>
                    <a:lnTo>
                      <a:pt x="447" y="223"/>
                    </a:lnTo>
                    <a:lnTo>
                      <a:pt x="447" y="217"/>
                    </a:lnTo>
                    <a:lnTo>
                      <a:pt x="446" y="215"/>
                    </a:lnTo>
                    <a:lnTo>
                      <a:pt x="442" y="206"/>
                    </a:lnTo>
                    <a:lnTo>
                      <a:pt x="442" y="204"/>
                    </a:lnTo>
                    <a:lnTo>
                      <a:pt x="435" y="198"/>
                    </a:lnTo>
                    <a:lnTo>
                      <a:pt x="435" y="131"/>
                    </a:lnTo>
                    <a:lnTo>
                      <a:pt x="425" y="130"/>
                    </a:lnTo>
                    <a:lnTo>
                      <a:pt x="423" y="132"/>
                    </a:lnTo>
                    <a:lnTo>
                      <a:pt x="420" y="131"/>
                    </a:lnTo>
                    <a:lnTo>
                      <a:pt x="417" y="128"/>
                    </a:lnTo>
                    <a:lnTo>
                      <a:pt x="413" y="126"/>
                    </a:lnTo>
                    <a:lnTo>
                      <a:pt x="408" y="126"/>
                    </a:lnTo>
                    <a:lnTo>
                      <a:pt x="402" y="122"/>
                    </a:lnTo>
                    <a:lnTo>
                      <a:pt x="398" y="117"/>
                    </a:lnTo>
                    <a:lnTo>
                      <a:pt x="393" y="116"/>
                    </a:lnTo>
                    <a:lnTo>
                      <a:pt x="385" y="118"/>
                    </a:lnTo>
                    <a:lnTo>
                      <a:pt x="383" y="117"/>
                    </a:lnTo>
                    <a:lnTo>
                      <a:pt x="378" y="116"/>
                    </a:lnTo>
                    <a:lnTo>
                      <a:pt x="374" y="119"/>
                    </a:lnTo>
                    <a:lnTo>
                      <a:pt x="372" y="120"/>
                    </a:lnTo>
                    <a:lnTo>
                      <a:pt x="369" y="118"/>
                    </a:lnTo>
                    <a:lnTo>
                      <a:pt x="365" y="118"/>
                    </a:lnTo>
                    <a:lnTo>
                      <a:pt x="363" y="121"/>
                    </a:lnTo>
                    <a:lnTo>
                      <a:pt x="358" y="124"/>
                    </a:lnTo>
                    <a:lnTo>
                      <a:pt x="354" y="125"/>
                    </a:lnTo>
                    <a:lnTo>
                      <a:pt x="352" y="122"/>
                    </a:lnTo>
                    <a:lnTo>
                      <a:pt x="349" y="119"/>
                    </a:lnTo>
                    <a:lnTo>
                      <a:pt x="341" y="120"/>
                    </a:lnTo>
                    <a:lnTo>
                      <a:pt x="336" y="117"/>
                    </a:lnTo>
                    <a:lnTo>
                      <a:pt x="332" y="118"/>
                    </a:lnTo>
                    <a:lnTo>
                      <a:pt x="330" y="122"/>
                    </a:lnTo>
                    <a:lnTo>
                      <a:pt x="328" y="123"/>
                    </a:lnTo>
                    <a:lnTo>
                      <a:pt x="327" y="118"/>
                    </a:lnTo>
                    <a:lnTo>
                      <a:pt x="325" y="116"/>
                    </a:lnTo>
                    <a:lnTo>
                      <a:pt x="319" y="120"/>
                    </a:lnTo>
                    <a:lnTo>
                      <a:pt x="318" y="116"/>
                    </a:lnTo>
                    <a:lnTo>
                      <a:pt x="312" y="112"/>
                    </a:lnTo>
                    <a:lnTo>
                      <a:pt x="310" y="112"/>
                    </a:lnTo>
                    <a:lnTo>
                      <a:pt x="308" y="115"/>
                    </a:lnTo>
                    <a:lnTo>
                      <a:pt x="305" y="117"/>
                    </a:lnTo>
                    <a:lnTo>
                      <a:pt x="302" y="116"/>
                    </a:lnTo>
                    <a:lnTo>
                      <a:pt x="301" y="111"/>
                    </a:lnTo>
                    <a:lnTo>
                      <a:pt x="298" y="111"/>
                    </a:lnTo>
                    <a:lnTo>
                      <a:pt x="295" y="105"/>
                    </a:lnTo>
                    <a:lnTo>
                      <a:pt x="287" y="105"/>
                    </a:lnTo>
                    <a:lnTo>
                      <a:pt x="284" y="107"/>
                    </a:lnTo>
                    <a:lnTo>
                      <a:pt x="281" y="104"/>
                    </a:lnTo>
                    <a:lnTo>
                      <a:pt x="280" y="104"/>
                    </a:lnTo>
                    <a:lnTo>
                      <a:pt x="275" y="105"/>
                    </a:lnTo>
                    <a:lnTo>
                      <a:pt x="269" y="101"/>
                    </a:lnTo>
                    <a:lnTo>
                      <a:pt x="261" y="101"/>
                    </a:lnTo>
                    <a:lnTo>
                      <a:pt x="259" y="94"/>
                    </a:lnTo>
                    <a:lnTo>
                      <a:pt x="255" y="92"/>
                    </a:lnTo>
                    <a:lnTo>
                      <a:pt x="253" y="93"/>
                    </a:lnTo>
                    <a:lnTo>
                      <a:pt x="250" y="92"/>
                    </a:lnTo>
                    <a:lnTo>
                      <a:pt x="247" y="93"/>
                    </a:lnTo>
                    <a:lnTo>
                      <a:pt x="244" y="93"/>
                    </a:lnTo>
                    <a:lnTo>
                      <a:pt x="242" y="90"/>
                    </a:lnTo>
                    <a:lnTo>
                      <a:pt x="235" y="83"/>
                    </a:lnTo>
                    <a:lnTo>
                      <a:pt x="239" y="6"/>
                    </a:lnTo>
                    <a:lnTo>
                      <a:pt x="139" y="0"/>
                    </a:lnTo>
                    <a:lnTo>
                      <a:pt x="125" y="182"/>
                    </a:lnTo>
                    <a:lnTo>
                      <a:pt x="6" y="171"/>
                    </a:lnTo>
                    <a:lnTo>
                      <a:pt x="5" y="180"/>
                    </a:lnTo>
                    <a:lnTo>
                      <a:pt x="0" y="180"/>
                    </a:lnTo>
                    <a:lnTo>
                      <a:pt x="2" y="183"/>
                    </a:lnTo>
                    <a:lnTo>
                      <a:pt x="7" y="186"/>
                    </a:lnTo>
                    <a:lnTo>
                      <a:pt x="10" y="190"/>
                    </a:lnTo>
                    <a:lnTo>
                      <a:pt x="11" y="193"/>
                    </a:lnTo>
                    <a:lnTo>
                      <a:pt x="13" y="197"/>
                    </a:lnTo>
                    <a:lnTo>
                      <a:pt x="15" y="198"/>
                    </a:lnTo>
                    <a:lnTo>
                      <a:pt x="18" y="200"/>
                    </a:lnTo>
                    <a:lnTo>
                      <a:pt x="21" y="202"/>
                    </a:lnTo>
                    <a:lnTo>
                      <a:pt x="22" y="205"/>
                    </a:lnTo>
                    <a:lnTo>
                      <a:pt x="26" y="210"/>
                    </a:lnTo>
                    <a:lnTo>
                      <a:pt x="30" y="213"/>
                    </a:lnTo>
                    <a:lnTo>
                      <a:pt x="38" y="224"/>
                    </a:lnTo>
                    <a:lnTo>
                      <a:pt x="41" y="224"/>
                    </a:lnTo>
                    <a:lnTo>
                      <a:pt x="44" y="227"/>
                    </a:lnTo>
                    <a:lnTo>
                      <a:pt x="48" y="230"/>
                    </a:lnTo>
                    <a:lnTo>
                      <a:pt x="53" y="234"/>
                    </a:lnTo>
                    <a:lnTo>
                      <a:pt x="55" y="238"/>
                    </a:lnTo>
                    <a:lnTo>
                      <a:pt x="55" y="245"/>
                    </a:lnTo>
                    <a:lnTo>
                      <a:pt x="59" y="251"/>
                    </a:lnTo>
                    <a:lnTo>
                      <a:pt x="60" y="255"/>
                    </a:lnTo>
                    <a:lnTo>
                      <a:pt x="59" y="259"/>
                    </a:lnTo>
                    <a:lnTo>
                      <a:pt x="59" y="264"/>
                    </a:lnTo>
                    <a:lnTo>
                      <a:pt x="60" y="270"/>
                    </a:lnTo>
                    <a:lnTo>
                      <a:pt x="65" y="275"/>
                    </a:lnTo>
                    <a:lnTo>
                      <a:pt x="66" y="278"/>
                    </a:lnTo>
                    <a:lnTo>
                      <a:pt x="67" y="279"/>
                    </a:lnTo>
                    <a:lnTo>
                      <a:pt x="69" y="281"/>
                    </a:lnTo>
                    <a:lnTo>
                      <a:pt x="71" y="283"/>
                    </a:lnTo>
                    <a:lnTo>
                      <a:pt x="74" y="286"/>
                    </a:lnTo>
                    <a:lnTo>
                      <a:pt x="78" y="289"/>
                    </a:lnTo>
                    <a:lnTo>
                      <a:pt x="81" y="292"/>
                    </a:lnTo>
                    <a:lnTo>
                      <a:pt x="84" y="293"/>
                    </a:lnTo>
                    <a:lnTo>
                      <a:pt x="88" y="296"/>
                    </a:lnTo>
                    <a:lnTo>
                      <a:pt x="94" y="299"/>
                    </a:lnTo>
                    <a:lnTo>
                      <a:pt x="101" y="304"/>
                    </a:lnTo>
                    <a:lnTo>
                      <a:pt x="104" y="305"/>
                    </a:lnTo>
                    <a:lnTo>
                      <a:pt x="109" y="307"/>
                    </a:lnTo>
                    <a:lnTo>
                      <a:pt x="113" y="307"/>
                    </a:lnTo>
                    <a:lnTo>
                      <a:pt x="115" y="303"/>
                    </a:lnTo>
                    <a:lnTo>
                      <a:pt x="118" y="300"/>
                    </a:lnTo>
                    <a:lnTo>
                      <a:pt x="120" y="298"/>
                    </a:lnTo>
                    <a:lnTo>
                      <a:pt x="123" y="297"/>
                    </a:lnTo>
                    <a:lnTo>
                      <a:pt x="123" y="292"/>
                    </a:lnTo>
                    <a:lnTo>
                      <a:pt x="125" y="288"/>
                    </a:lnTo>
                    <a:lnTo>
                      <a:pt x="127" y="283"/>
                    </a:lnTo>
                    <a:lnTo>
                      <a:pt x="132" y="277"/>
                    </a:lnTo>
                    <a:lnTo>
                      <a:pt x="139" y="276"/>
                    </a:lnTo>
                    <a:lnTo>
                      <a:pt x="143" y="275"/>
                    </a:lnTo>
                    <a:lnTo>
                      <a:pt x="148" y="275"/>
                    </a:lnTo>
                    <a:lnTo>
                      <a:pt x="153" y="277"/>
                    </a:lnTo>
                    <a:lnTo>
                      <a:pt x="159" y="278"/>
                    </a:lnTo>
                    <a:lnTo>
                      <a:pt x="162" y="278"/>
                    </a:lnTo>
                    <a:lnTo>
                      <a:pt x="170" y="279"/>
                    </a:lnTo>
                    <a:lnTo>
                      <a:pt x="173" y="281"/>
                    </a:lnTo>
                    <a:lnTo>
                      <a:pt x="176" y="287"/>
                    </a:lnTo>
                    <a:lnTo>
                      <a:pt x="178" y="287"/>
                    </a:lnTo>
                    <a:lnTo>
                      <a:pt x="183" y="292"/>
                    </a:lnTo>
                    <a:lnTo>
                      <a:pt x="187" y="294"/>
                    </a:lnTo>
                    <a:lnTo>
                      <a:pt x="190" y="300"/>
                    </a:lnTo>
                    <a:lnTo>
                      <a:pt x="196" y="308"/>
                    </a:lnTo>
                    <a:lnTo>
                      <a:pt x="200" y="320"/>
                    </a:lnTo>
                    <a:lnTo>
                      <a:pt x="203" y="324"/>
                    </a:lnTo>
                    <a:lnTo>
                      <a:pt x="207" y="332"/>
                    </a:lnTo>
                    <a:lnTo>
                      <a:pt x="207" y="335"/>
                    </a:lnTo>
                    <a:lnTo>
                      <a:pt x="210" y="343"/>
                    </a:lnTo>
                    <a:lnTo>
                      <a:pt x="218" y="350"/>
                    </a:lnTo>
                    <a:lnTo>
                      <a:pt x="220" y="358"/>
                    </a:lnTo>
                    <a:lnTo>
                      <a:pt x="230" y="370"/>
                    </a:lnTo>
                    <a:lnTo>
                      <a:pt x="235" y="372"/>
                    </a:lnTo>
                    <a:lnTo>
                      <a:pt x="234" y="381"/>
                    </a:lnTo>
                    <a:lnTo>
                      <a:pt x="232" y="383"/>
                    </a:lnTo>
                    <a:lnTo>
                      <a:pt x="234" y="385"/>
                    </a:lnTo>
                    <a:lnTo>
                      <a:pt x="237" y="388"/>
                    </a:lnTo>
                    <a:lnTo>
                      <a:pt x="237" y="394"/>
                    </a:lnTo>
                    <a:lnTo>
                      <a:pt x="243" y="405"/>
                    </a:lnTo>
                    <a:lnTo>
                      <a:pt x="246" y="411"/>
                    </a:lnTo>
                    <a:lnTo>
                      <a:pt x="249" y="416"/>
                    </a:lnTo>
                    <a:lnTo>
                      <a:pt x="251" y="421"/>
                    </a:lnTo>
                    <a:lnTo>
                      <a:pt x="259" y="422"/>
                    </a:lnTo>
                    <a:lnTo>
                      <a:pt x="264" y="427"/>
                    </a:lnTo>
                    <a:lnTo>
                      <a:pt x="273" y="427"/>
                    </a:lnTo>
                    <a:lnTo>
                      <a:pt x="280" y="434"/>
                    </a:lnTo>
                    <a:lnTo>
                      <a:pt x="284" y="434"/>
                    </a:lnTo>
                    <a:lnTo>
                      <a:pt x="286" y="437"/>
                    </a:lnTo>
                    <a:lnTo>
                      <a:pt x="291" y="438"/>
                    </a:lnTo>
                    <a:lnTo>
                      <a:pt x="292" y="436"/>
                    </a:lnTo>
                    <a:lnTo>
                      <a:pt x="302" y="438"/>
                    </a:lnTo>
                    <a:lnTo>
                      <a:pt x="302" y="439"/>
                    </a:lnTo>
                    <a:lnTo>
                      <a:pt x="305" y="442"/>
                    </a:lnTo>
                    <a:lnTo>
                      <a:pt x="310" y="446"/>
                    </a:lnTo>
                    <a:lnTo>
                      <a:pt x="313" y="444"/>
                    </a:lnTo>
                    <a:lnTo>
                      <a:pt x="314" y="442"/>
                    </a:lnTo>
                    <a:lnTo>
                      <a:pt x="321" y="441"/>
                    </a:lnTo>
                    <a:lnTo>
                      <a:pt x="319" y="436"/>
                    </a:lnTo>
                    <a:lnTo>
                      <a:pt x="319" y="433"/>
                    </a:lnTo>
                    <a:lnTo>
                      <a:pt x="318" y="429"/>
                    </a:lnTo>
                    <a:lnTo>
                      <a:pt x="317" y="425"/>
                    </a:lnTo>
                    <a:lnTo>
                      <a:pt x="314" y="423"/>
                    </a:lnTo>
                    <a:lnTo>
                      <a:pt x="312" y="417"/>
                    </a:lnTo>
                    <a:lnTo>
                      <a:pt x="311" y="411"/>
                    </a:lnTo>
                    <a:lnTo>
                      <a:pt x="308" y="404"/>
                    </a:lnTo>
                    <a:lnTo>
                      <a:pt x="308" y="398"/>
                    </a:lnTo>
                    <a:lnTo>
                      <a:pt x="311" y="389"/>
                    </a:lnTo>
                    <a:lnTo>
                      <a:pt x="314" y="380"/>
                    </a:lnTo>
                    <a:lnTo>
                      <a:pt x="318" y="370"/>
                    </a:lnTo>
                    <a:lnTo>
                      <a:pt x="317" y="368"/>
                    </a:lnTo>
                    <a:lnTo>
                      <a:pt x="314" y="366"/>
                    </a:lnTo>
                    <a:lnTo>
                      <a:pt x="311" y="363"/>
                    </a:lnTo>
                    <a:lnTo>
                      <a:pt x="311" y="361"/>
                    </a:lnTo>
                    <a:lnTo>
                      <a:pt x="313" y="362"/>
                    </a:lnTo>
                    <a:lnTo>
                      <a:pt x="322" y="361"/>
                    </a:lnTo>
                    <a:lnTo>
                      <a:pt x="323" y="361"/>
                    </a:lnTo>
                    <a:lnTo>
                      <a:pt x="326" y="355"/>
                    </a:lnTo>
                    <a:lnTo>
                      <a:pt x="323" y="355"/>
                    </a:lnTo>
                    <a:lnTo>
                      <a:pt x="322" y="353"/>
                    </a:lnTo>
                    <a:lnTo>
                      <a:pt x="322" y="351"/>
                    </a:lnTo>
                    <a:lnTo>
                      <a:pt x="324" y="350"/>
                    </a:lnTo>
                    <a:lnTo>
                      <a:pt x="328" y="350"/>
                    </a:lnTo>
                    <a:lnTo>
                      <a:pt x="333" y="350"/>
                    </a:lnTo>
                    <a:lnTo>
                      <a:pt x="335" y="351"/>
                    </a:lnTo>
                    <a:lnTo>
                      <a:pt x="338" y="350"/>
                    </a:lnTo>
                    <a:lnTo>
                      <a:pt x="343" y="346"/>
                    </a:lnTo>
                    <a:lnTo>
                      <a:pt x="341" y="346"/>
                    </a:lnTo>
                    <a:lnTo>
                      <a:pt x="337" y="349"/>
                    </a:lnTo>
                    <a:lnTo>
                      <a:pt x="336" y="345"/>
                    </a:lnTo>
                    <a:lnTo>
                      <a:pt x="338" y="339"/>
                    </a:lnTo>
                    <a:lnTo>
                      <a:pt x="340" y="341"/>
                    </a:lnTo>
                    <a:lnTo>
                      <a:pt x="342" y="342"/>
                    </a:lnTo>
                    <a:lnTo>
                      <a:pt x="347" y="342"/>
                    </a:lnTo>
                    <a:lnTo>
                      <a:pt x="349" y="340"/>
                    </a:lnTo>
                    <a:lnTo>
                      <a:pt x="348" y="336"/>
                    </a:lnTo>
                    <a:lnTo>
                      <a:pt x="345" y="332"/>
                    </a:lnTo>
                    <a:lnTo>
                      <a:pt x="346" y="331"/>
                    </a:lnTo>
                    <a:lnTo>
                      <a:pt x="349" y="331"/>
                    </a:lnTo>
                    <a:lnTo>
                      <a:pt x="352" y="329"/>
                    </a:lnTo>
                    <a:lnTo>
                      <a:pt x="354" y="331"/>
                    </a:lnTo>
                    <a:lnTo>
                      <a:pt x="357" y="329"/>
                    </a:lnTo>
                    <a:lnTo>
                      <a:pt x="358" y="331"/>
                    </a:lnTo>
                    <a:lnTo>
                      <a:pt x="361" y="333"/>
                    </a:lnTo>
                    <a:lnTo>
                      <a:pt x="364" y="331"/>
                    </a:lnTo>
                    <a:lnTo>
                      <a:pt x="367" y="329"/>
                    </a:lnTo>
                    <a:lnTo>
                      <a:pt x="374" y="327"/>
                    </a:lnTo>
                    <a:lnTo>
                      <a:pt x="381" y="326"/>
                    </a:lnTo>
                    <a:lnTo>
                      <a:pt x="392" y="320"/>
                    </a:lnTo>
                    <a:lnTo>
                      <a:pt x="395" y="314"/>
                    </a:lnTo>
                    <a:lnTo>
                      <a:pt x="396" y="309"/>
                    </a:lnTo>
                    <a:lnTo>
                      <a:pt x="399" y="307"/>
                    </a:lnTo>
                    <a:lnTo>
                      <a:pt x="402" y="306"/>
                    </a:lnTo>
                    <a:lnTo>
                      <a:pt x="403" y="305"/>
                    </a:lnTo>
                    <a:lnTo>
                      <a:pt x="406" y="303"/>
                    </a:lnTo>
                    <a:lnTo>
                      <a:pt x="405" y="300"/>
                    </a:lnTo>
                    <a:lnTo>
                      <a:pt x="404" y="297"/>
                    </a:lnTo>
                    <a:lnTo>
                      <a:pt x="403" y="296"/>
                    </a:lnTo>
                    <a:lnTo>
                      <a:pt x="402" y="294"/>
                    </a:lnTo>
                    <a:lnTo>
                      <a:pt x="403" y="291"/>
                    </a:lnTo>
                    <a:lnTo>
                      <a:pt x="407" y="288"/>
                    </a:lnTo>
                    <a:lnTo>
                      <a:pt x="410" y="286"/>
                    </a:lnTo>
                    <a:lnTo>
                      <a:pt x="412" y="286"/>
                    </a:lnTo>
                    <a:lnTo>
                      <a:pt x="412" y="289"/>
                    </a:lnTo>
                    <a:lnTo>
                      <a:pt x="412" y="293"/>
                    </a:lnTo>
                    <a:lnTo>
                      <a:pt x="412" y="299"/>
                    </a:lnTo>
                    <a:lnTo>
                      <a:pt x="413" y="300"/>
                    </a:lnTo>
                    <a:lnTo>
                      <a:pt x="419" y="295"/>
                    </a:lnTo>
                    <a:lnTo>
                      <a:pt x="424" y="294"/>
                    </a:lnTo>
                    <a:lnTo>
                      <a:pt x="439" y="288"/>
                    </a:lnTo>
                    <a:lnTo>
                      <a:pt x="441" y="287"/>
                    </a:lnTo>
                    <a:lnTo>
                      <a:pt x="444" y="282"/>
                    </a:lnTo>
                    <a:lnTo>
                      <a:pt x="447" y="272"/>
                    </a:lnTo>
                    <a:lnTo>
                      <a:pt x="447" y="268"/>
                    </a:lnTo>
                    <a:lnTo>
                      <a:pt x="444" y="261"/>
                    </a:lnTo>
                    <a:lnTo>
                      <a:pt x="446" y="256"/>
                    </a:lnTo>
                    <a:lnTo>
                      <a:pt x="446" y="253"/>
                    </a:lnTo>
                    <a:close/>
                  </a:path>
                </a:pathLst>
              </a:custGeom>
              <a:solidFill>
                <a:schemeClr val="accent4"/>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11" name="Freeform 5">
                <a:extLst>
                  <a:ext uri="{FF2B5EF4-FFF2-40B4-BE49-F238E27FC236}">
                    <a16:creationId xmlns:a16="http://schemas.microsoft.com/office/drawing/2014/main" id="{1A52C024-F904-3673-154E-D32DDB616149}"/>
                  </a:ext>
                </a:extLst>
              </p:cNvPr>
              <p:cNvSpPr>
                <a:spLocks/>
              </p:cNvSpPr>
              <p:nvPr/>
            </p:nvSpPr>
            <p:spPr bwMode="auto">
              <a:xfrm>
                <a:off x="2923620" y="4953985"/>
                <a:ext cx="1765361" cy="2080283"/>
              </a:xfrm>
              <a:custGeom>
                <a:avLst/>
                <a:gdLst>
                  <a:gd name="T0" fmla="*/ 73 w 259"/>
                  <a:gd name="T1" fmla="*/ 0 h 304"/>
                  <a:gd name="T2" fmla="*/ 68 w 259"/>
                  <a:gd name="T3" fmla="*/ 25 h 304"/>
                  <a:gd name="T4" fmla="*/ 62 w 259"/>
                  <a:gd name="T5" fmla="*/ 43 h 304"/>
                  <a:gd name="T6" fmla="*/ 59 w 259"/>
                  <a:gd name="T7" fmla="*/ 45 h 304"/>
                  <a:gd name="T8" fmla="*/ 56 w 259"/>
                  <a:gd name="T9" fmla="*/ 43 h 304"/>
                  <a:gd name="T10" fmla="*/ 51 w 259"/>
                  <a:gd name="T11" fmla="*/ 39 h 304"/>
                  <a:gd name="T12" fmla="*/ 47 w 259"/>
                  <a:gd name="T13" fmla="*/ 41 h 304"/>
                  <a:gd name="T14" fmla="*/ 45 w 259"/>
                  <a:gd name="T15" fmla="*/ 37 h 304"/>
                  <a:gd name="T16" fmla="*/ 38 w 259"/>
                  <a:gd name="T17" fmla="*/ 39 h 304"/>
                  <a:gd name="T18" fmla="*/ 35 w 259"/>
                  <a:gd name="T19" fmla="*/ 42 h 304"/>
                  <a:gd name="T20" fmla="*/ 35 w 259"/>
                  <a:gd name="T21" fmla="*/ 53 h 304"/>
                  <a:gd name="T22" fmla="*/ 35 w 259"/>
                  <a:gd name="T23" fmla="*/ 67 h 304"/>
                  <a:gd name="T24" fmla="*/ 35 w 259"/>
                  <a:gd name="T25" fmla="*/ 80 h 304"/>
                  <a:gd name="T26" fmla="*/ 34 w 259"/>
                  <a:gd name="T27" fmla="*/ 84 h 304"/>
                  <a:gd name="T28" fmla="*/ 31 w 259"/>
                  <a:gd name="T29" fmla="*/ 89 h 304"/>
                  <a:gd name="T30" fmla="*/ 30 w 259"/>
                  <a:gd name="T31" fmla="*/ 94 h 304"/>
                  <a:gd name="T32" fmla="*/ 30 w 259"/>
                  <a:gd name="T33" fmla="*/ 101 h 304"/>
                  <a:gd name="T34" fmla="*/ 34 w 259"/>
                  <a:gd name="T35" fmla="*/ 110 h 304"/>
                  <a:gd name="T36" fmla="*/ 35 w 259"/>
                  <a:gd name="T37" fmla="*/ 119 h 304"/>
                  <a:gd name="T38" fmla="*/ 37 w 259"/>
                  <a:gd name="T39" fmla="*/ 122 h 304"/>
                  <a:gd name="T40" fmla="*/ 42 w 259"/>
                  <a:gd name="T41" fmla="*/ 128 h 304"/>
                  <a:gd name="T42" fmla="*/ 39 w 259"/>
                  <a:gd name="T43" fmla="*/ 130 h 304"/>
                  <a:gd name="T44" fmla="*/ 34 w 259"/>
                  <a:gd name="T45" fmla="*/ 134 h 304"/>
                  <a:gd name="T46" fmla="*/ 24 w 259"/>
                  <a:gd name="T47" fmla="*/ 141 h 304"/>
                  <a:gd name="T48" fmla="*/ 21 w 259"/>
                  <a:gd name="T49" fmla="*/ 154 h 304"/>
                  <a:gd name="T50" fmla="*/ 17 w 259"/>
                  <a:gd name="T51" fmla="*/ 162 h 304"/>
                  <a:gd name="T52" fmla="*/ 13 w 259"/>
                  <a:gd name="T53" fmla="*/ 166 h 304"/>
                  <a:gd name="T54" fmla="*/ 11 w 259"/>
                  <a:gd name="T55" fmla="*/ 167 h 304"/>
                  <a:gd name="T56" fmla="*/ 9 w 259"/>
                  <a:gd name="T57" fmla="*/ 171 h 304"/>
                  <a:gd name="T58" fmla="*/ 10 w 259"/>
                  <a:gd name="T59" fmla="*/ 178 h 304"/>
                  <a:gd name="T60" fmla="*/ 9 w 259"/>
                  <a:gd name="T61" fmla="*/ 183 h 304"/>
                  <a:gd name="T62" fmla="*/ 15 w 259"/>
                  <a:gd name="T63" fmla="*/ 188 h 304"/>
                  <a:gd name="T64" fmla="*/ 13 w 259"/>
                  <a:gd name="T65" fmla="*/ 192 h 304"/>
                  <a:gd name="T66" fmla="*/ 5 w 259"/>
                  <a:gd name="T67" fmla="*/ 196 h 304"/>
                  <a:gd name="T68" fmla="*/ 3 w 259"/>
                  <a:gd name="T69" fmla="*/ 200 h 304"/>
                  <a:gd name="T70" fmla="*/ 0 w 259"/>
                  <a:gd name="T71" fmla="*/ 206 h 304"/>
                  <a:gd name="T72" fmla="*/ 139 w 259"/>
                  <a:gd name="T73" fmla="*/ 291 h 304"/>
                  <a:gd name="T74" fmla="*/ 182 w 259"/>
                  <a:gd name="T75" fmla="*/ 299 h 304"/>
                  <a:gd name="T76" fmla="*/ 218 w 259"/>
                  <a:gd name="T77" fmla="*/ 304 h 304"/>
                  <a:gd name="T78" fmla="*/ 219 w 259"/>
                  <a:gd name="T79" fmla="*/ 304 h 304"/>
                  <a:gd name="T80" fmla="*/ 259 w 259"/>
                  <a:gd name="T81" fmla="*/ 33 h 304"/>
                  <a:gd name="T82" fmla="*/ 73 w 259"/>
                  <a:gd name="T83"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9" h="304">
                    <a:moveTo>
                      <a:pt x="73" y="0"/>
                    </a:moveTo>
                    <a:cubicBezTo>
                      <a:pt x="73" y="0"/>
                      <a:pt x="69" y="19"/>
                      <a:pt x="68" y="25"/>
                    </a:cubicBezTo>
                    <a:cubicBezTo>
                      <a:pt x="66" y="29"/>
                      <a:pt x="62" y="43"/>
                      <a:pt x="62" y="43"/>
                    </a:cubicBezTo>
                    <a:cubicBezTo>
                      <a:pt x="59" y="45"/>
                      <a:pt x="59" y="45"/>
                      <a:pt x="59" y="45"/>
                    </a:cubicBezTo>
                    <a:cubicBezTo>
                      <a:pt x="56" y="43"/>
                      <a:pt x="56" y="43"/>
                      <a:pt x="56" y="43"/>
                    </a:cubicBezTo>
                    <a:cubicBezTo>
                      <a:pt x="51" y="39"/>
                      <a:pt x="51" y="39"/>
                      <a:pt x="51" y="39"/>
                    </a:cubicBezTo>
                    <a:cubicBezTo>
                      <a:pt x="47" y="41"/>
                      <a:pt x="47" y="41"/>
                      <a:pt x="47" y="41"/>
                    </a:cubicBezTo>
                    <a:cubicBezTo>
                      <a:pt x="45" y="37"/>
                      <a:pt x="45" y="37"/>
                      <a:pt x="45" y="37"/>
                    </a:cubicBezTo>
                    <a:cubicBezTo>
                      <a:pt x="38" y="39"/>
                      <a:pt x="38" y="39"/>
                      <a:pt x="38" y="39"/>
                    </a:cubicBezTo>
                    <a:cubicBezTo>
                      <a:pt x="35" y="42"/>
                      <a:pt x="35" y="42"/>
                      <a:pt x="35" y="42"/>
                    </a:cubicBezTo>
                    <a:cubicBezTo>
                      <a:pt x="35" y="53"/>
                      <a:pt x="35" y="53"/>
                      <a:pt x="35" y="53"/>
                    </a:cubicBezTo>
                    <a:cubicBezTo>
                      <a:pt x="35" y="67"/>
                      <a:pt x="35" y="67"/>
                      <a:pt x="35" y="67"/>
                    </a:cubicBezTo>
                    <a:cubicBezTo>
                      <a:pt x="35" y="80"/>
                      <a:pt x="35" y="80"/>
                      <a:pt x="35" y="80"/>
                    </a:cubicBezTo>
                    <a:cubicBezTo>
                      <a:pt x="34" y="84"/>
                      <a:pt x="34" y="84"/>
                      <a:pt x="34" y="84"/>
                    </a:cubicBezTo>
                    <a:cubicBezTo>
                      <a:pt x="31" y="89"/>
                      <a:pt x="31" y="89"/>
                      <a:pt x="31" y="89"/>
                    </a:cubicBezTo>
                    <a:cubicBezTo>
                      <a:pt x="30" y="94"/>
                      <a:pt x="30" y="94"/>
                      <a:pt x="30" y="94"/>
                    </a:cubicBezTo>
                    <a:cubicBezTo>
                      <a:pt x="30" y="101"/>
                      <a:pt x="30" y="101"/>
                      <a:pt x="30" y="101"/>
                    </a:cubicBezTo>
                    <a:cubicBezTo>
                      <a:pt x="34" y="110"/>
                      <a:pt x="34" y="110"/>
                      <a:pt x="34" y="110"/>
                    </a:cubicBezTo>
                    <a:cubicBezTo>
                      <a:pt x="35" y="119"/>
                      <a:pt x="35" y="119"/>
                      <a:pt x="35" y="119"/>
                    </a:cubicBezTo>
                    <a:cubicBezTo>
                      <a:pt x="37" y="122"/>
                      <a:pt x="37" y="122"/>
                      <a:pt x="37" y="122"/>
                    </a:cubicBezTo>
                    <a:cubicBezTo>
                      <a:pt x="42" y="128"/>
                      <a:pt x="42" y="128"/>
                      <a:pt x="42" y="128"/>
                    </a:cubicBezTo>
                    <a:cubicBezTo>
                      <a:pt x="39" y="130"/>
                      <a:pt x="39" y="130"/>
                      <a:pt x="39" y="130"/>
                    </a:cubicBezTo>
                    <a:cubicBezTo>
                      <a:pt x="34" y="134"/>
                      <a:pt x="34" y="134"/>
                      <a:pt x="34" y="134"/>
                    </a:cubicBezTo>
                    <a:cubicBezTo>
                      <a:pt x="24" y="141"/>
                      <a:pt x="24" y="141"/>
                      <a:pt x="24" y="141"/>
                    </a:cubicBezTo>
                    <a:cubicBezTo>
                      <a:pt x="21" y="154"/>
                      <a:pt x="21" y="154"/>
                      <a:pt x="21" y="154"/>
                    </a:cubicBezTo>
                    <a:cubicBezTo>
                      <a:pt x="17" y="162"/>
                      <a:pt x="17" y="162"/>
                      <a:pt x="17" y="162"/>
                    </a:cubicBezTo>
                    <a:cubicBezTo>
                      <a:pt x="13" y="166"/>
                      <a:pt x="13" y="166"/>
                      <a:pt x="13" y="166"/>
                    </a:cubicBezTo>
                    <a:cubicBezTo>
                      <a:pt x="11" y="167"/>
                      <a:pt x="11" y="167"/>
                      <a:pt x="11" y="167"/>
                    </a:cubicBezTo>
                    <a:cubicBezTo>
                      <a:pt x="9" y="171"/>
                      <a:pt x="9" y="171"/>
                      <a:pt x="9" y="171"/>
                    </a:cubicBezTo>
                    <a:cubicBezTo>
                      <a:pt x="10" y="178"/>
                      <a:pt x="10" y="178"/>
                      <a:pt x="10" y="178"/>
                    </a:cubicBezTo>
                    <a:cubicBezTo>
                      <a:pt x="9" y="183"/>
                      <a:pt x="9" y="183"/>
                      <a:pt x="9" y="183"/>
                    </a:cubicBezTo>
                    <a:cubicBezTo>
                      <a:pt x="15" y="188"/>
                      <a:pt x="15" y="188"/>
                      <a:pt x="15" y="188"/>
                    </a:cubicBezTo>
                    <a:cubicBezTo>
                      <a:pt x="13" y="192"/>
                      <a:pt x="13" y="192"/>
                      <a:pt x="13" y="192"/>
                    </a:cubicBezTo>
                    <a:cubicBezTo>
                      <a:pt x="5" y="196"/>
                      <a:pt x="5" y="196"/>
                      <a:pt x="5" y="196"/>
                    </a:cubicBezTo>
                    <a:cubicBezTo>
                      <a:pt x="3" y="200"/>
                      <a:pt x="3" y="200"/>
                      <a:pt x="3" y="200"/>
                    </a:cubicBezTo>
                    <a:cubicBezTo>
                      <a:pt x="0" y="206"/>
                      <a:pt x="0" y="206"/>
                      <a:pt x="0" y="206"/>
                    </a:cubicBezTo>
                    <a:cubicBezTo>
                      <a:pt x="139" y="291"/>
                      <a:pt x="139" y="291"/>
                      <a:pt x="139" y="291"/>
                    </a:cubicBezTo>
                    <a:cubicBezTo>
                      <a:pt x="182" y="299"/>
                      <a:pt x="182" y="299"/>
                      <a:pt x="182" y="299"/>
                    </a:cubicBezTo>
                    <a:cubicBezTo>
                      <a:pt x="218" y="304"/>
                      <a:pt x="218" y="304"/>
                      <a:pt x="218" y="304"/>
                    </a:cubicBezTo>
                    <a:cubicBezTo>
                      <a:pt x="219" y="304"/>
                      <a:pt x="219" y="304"/>
                      <a:pt x="219" y="304"/>
                    </a:cubicBezTo>
                    <a:cubicBezTo>
                      <a:pt x="259" y="33"/>
                      <a:pt x="259" y="33"/>
                      <a:pt x="259" y="33"/>
                    </a:cubicBezTo>
                    <a:lnTo>
                      <a:pt x="73" y="0"/>
                    </a:lnTo>
                    <a:close/>
                  </a:path>
                </a:pathLst>
              </a:custGeom>
              <a:solidFill>
                <a:schemeClr val="accent4"/>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12" name="Freeform 6">
                <a:extLst>
                  <a:ext uri="{FF2B5EF4-FFF2-40B4-BE49-F238E27FC236}">
                    <a16:creationId xmlns:a16="http://schemas.microsoft.com/office/drawing/2014/main" id="{34DD2BDF-0B60-81DB-23CD-3CD00F2FB091}"/>
                  </a:ext>
                </a:extLst>
              </p:cNvPr>
              <p:cNvSpPr>
                <a:spLocks/>
              </p:cNvSpPr>
              <p:nvPr/>
            </p:nvSpPr>
            <p:spPr bwMode="auto">
              <a:xfrm>
                <a:off x="1134074" y="2712443"/>
                <a:ext cx="2071681" cy="3588087"/>
              </a:xfrm>
              <a:custGeom>
                <a:avLst/>
                <a:gdLst>
                  <a:gd name="T0" fmla="*/ 229 w 257"/>
                  <a:gd name="T1" fmla="*/ 433 h 445"/>
                  <a:gd name="T2" fmla="*/ 231 w 257"/>
                  <a:gd name="T3" fmla="*/ 420 h 445"/>
                  <a:gd name="T4" fmla="*/ 239 w 257"/>
                  <a:gd name="T5" fmla="*/ 409 h 445"/>
                  <a:gd name="T6" fmla="*/ 255 w 257"/>
                  <a:gd name="T7" fmla="*/ 388 h 445"/>
                  <a:gd name="T8" fmla="*/ 251 w 257"/>
                  <a:gd name="T9" fmla="*/ 379 h 445"/>
                  <a:gd name="T10" fmla="*/ 247 w 257"/>
                  <a:gd name="T11" fmla="*/ 358 h 445"/>
                  <a:gd name="T12" fmla="*/ 118 w 257"/>
                  <a:gd name="T13" fmla="*/ 158 h 445"/>
                  <a:gd name="T14" fmla="*/ 113 w 257"/>
                  <a:gd name="T15" fmla="*/ 153 h 445"/>
                  <a:gd name="T16" fmla="*/ 117 w 257"/>
                  <a:gd name="T17" fmla="*/ 146 h 445"/>
                  <a:gd name="T18" fmla="*/ 26 w 257"/>
                  <a:gd name="T19" fmla="*/ 0 h 445"/>
                  <a:gd name="T20" fmla="*/ 23 w 257"/>
                  <a:gd name="T21" fmla="*/ 9 h 445"/>
                  <a:gd name="T22" fmla="*/ 22 w 257"/>
                  <a:gd name="T23" fmla="*/ 25 h 445"/>
                  <a:gd name="T24" fmla="*/ 17 w 257"/>
                  <a:gd name="T25" fmla="*/ 34 h 445"/>
                  <a:gd name="T26" fmla="*/ 7 w 257"/>
                  <a:gd name="T27" fmla="*/ 50 h 445"/>
                  <a:gd name="T28" fmla="*/ 0 w 257"/>
                  <a:gd name="T29" fmla="*/ 62 h 445"/>
                  <a:gd name="T30" fmla="*/ 3 w 257"/>
                  <a:gd name="T31" fmla="*/ 75 h 445"/>
                  <a:gd name="T32" fmla="*/ 9 w 257"/>
                  <a:gd name="T33" fmla="*/ 90 h 445"/>
                  <a:gd name="T34" fmla="*/ 5 w 257"/>
                  <a:gd name="T35" fmla="*/ 110 h 445"/>
                  <a:gd name="T36" fmla="*/ 2 w 257"/>
                  <a:gd name="T37" fmla="*/ 122 h 445"/>
                  <a:gd name="T38" fmla="*/ 11 w 257"/>
                  <a:gd name="T39" fmla="*/ 145 h 445"/>
                  <a:gd name="T40" fmla="*/ 17 w 257"/>
                  <a:gd name="T41" fmla="*/ 161 h 445"/>
                  <a:gd name="T42" fmla="*/ 14 w 257"/>
                  <a:gd name="T43" fmla="*/ 169 h 445"/>
                  <a:gd name="T44" fmla="*/ 23 w 257"/>
                  <a:gd name="T45" fmla="*/ 176 h 445"/>
                  <a:gd name="T46" fmla="*/ 29 w 257"/>
                  <a:gd name="T47" fmla="*/ 175 h 445"/>
                  <a:gd name="T48" fmla="*/ 37 w 257"/>
                  <a:gd name="T49" fmla="*/ 172 h 445"/>
                  <a:gd name="T50" fmla="*/ 51 w 257"/>
                  <a:gd name="T51" fmla="*/ 177 h 445"/>
                  <a:gd name="T52" fmla="*/ 49 w 257"/>
                  <a:gd name="T53" fmla="*/ 179 h 445"/>
                  <a:gd name="T54" fmla="*/ 40 w 257"/>
                  <a:gd name="T55" fmla="*/ 176 h 445"/>
                  <a:gd name="T56" fmla="*/ 33 w 257"/>
                  <a:gd name="T57" fmla="*/ 175 h 445"/>
                  <a:gd name="T58" fmla="*/ 35 w 257"/>
                  <a:gd name="T59" fmla="*/ 187 h 445"/>
                  <a:gd name="T60" fmla="*/ 30 w 257"/>
                  <a:gd name="T61" fmla="*/ 192 h 445"/>
                  <a:gd name="T62" fmla="*/ 29 w 257"/>
                  <a:gd name="T63" fmla="*/ 185 h 445"/>
                  <a:gd name="T64" fmla="*/ 24 w 257"/>
                  <a:gd name="T65" fmla="*/ 187 h 445"/>
                  <a:gd name="T66" fmla="*/ 23 w 257"/>
                  <a:gd name="T67" fmla="*/ 204 h 445"/>
                  <a:gd name="T68" fmla="*/ 30 w 257"/>
                  <a:gd name="T69" fmla="*/ 217 h 445"/>
                  <a:gd name="T70" fmla="*/ 35 w 257"/>
                  <a:gd name="T71" fmla="*/ 229 h 445"/>
                  <a:gd name="T72" fmla="*/ 28 w 257"/>
                  <a:gd name="T73" fmla="*/ 234 h 445"/>
                  <a:gd name="T74" fmla="*/ 34 w 257"/>
                  <a:gd name="T75" fmla="*/ 255 h 445"/>
                  <a:gd name="T76" fmla="*/ 42 w 257"/>
                  <a:gd name="T77" fmla="*/ 275 h 445"/>
                  <a:gd name="T78" fmla="*/ 50 w 257"/>
                  <a:gd name="T79" fmla="*/ 288 h 445"/>
                  <a:gd name="T80" fmla="*/ 50 w 257"/>
                  <a:gd name="T81" fmla="*/ 298 h 445"/>
                  <a:gd name="T82" fmla="*/ 53 w 257"/>
                  <a:gd name="T83" fmla="*/ 307 h 445"/>
                  <a:gd name="T84" fmla="*/ 50 w 257"/>
                  <a:gd name="T85" fmla="*/ 327 h 445"/>
                  <a:gd name="T86" fmla="*/ 73 w 257"/>
                  <a:gd name="T87" fmla="*/ 339 h 445"/>
                  <a:gd name="T88" fmla="*/ 91 w 257"/>
                  <a:gd name="T89" fmla="*/ 355 h 445"/>
                  <a:gd name="T90" fmla="*/ 112 w 257"/>
                  <a:gd name="T91" fmla="*/ 374 h 445"/>
                  <a:gd name="T92" fmla="*/ 128 w 257"/>
                  <a:gd name="T93" fmla="*/ 388 h 445"/>
                  <a:gd name="T94" fmla="*/ 143 w 257"/>
                  <a:gd name="T95" fmla="*/ 414 h 445"/>
                  <a:gd name="T96" fmla="*/ 143 w 257"/>
                  <a:gd name="T97" fmla="*/ 434 h 445"/>
                  <a:gd name="T98" fmla="*/ 226 w 257"/>
                  <a:gd name="T99" fmla="*/ 44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7" h="445">
                    <a:moveTo>
                      <a:pt x="233" y="441"/>
                    </a:moveTo>
                    <a:lnTo>
                      <a:pt x="234" y="438"/>
                    </a:lnTo>
                    <a:lnTo>
                      <a:pt x="229" y="433"/>
                    </a:lnTo>
                    <a:lnTo>
                      <a:pt x="230" y="429"/>
                    </a:lnTo>
                    <a:lnTo>
                      <a:pt x="229" y="423"/>
                    </a:lnTo>
                    <a:lnTo>
                      <a:pt x="231" y="420"/>
                    </a:lnTo>
                    <a:lnTo>
                      <a:pt x="233" y="419"/>
                    </a:lnTo>
                    <a:lnTo>
                      <a:pt x="236" y="416"/>
                    </a:lnTo>
                    <a:lnTo>
                      <a:pt x="239" y="409"/>
                    </a:lnTo>
                    <a:lnTo>
                      <a:pt x="242" y="398"/>
                    </a:lnTo>
                    <a:lnTo>
                      <a:pt x="250" y="392"/>
                    </a:lnTo>
                    <a:lnTo>
                      <a:pt x="255" y="388"/>
                    </a:lnTo>
                    <a:lnTo>
                      <a:pt x="257" y="387"/>
                    </a:lnTo>
                    <a:lnTo>
                      <a:pt x="253" y="382"/>
                    </a:lnTo>
                    <a:lnTo>
                      <a:pt x="251" y="379"/>
                    </a:lnTo>
                    <a:lnTo>
                      <a:pt x="250" y="372"/>
                    </a:lnTo>
                    <a:lnTo>
                      <a:pt x="247" y="364"/>
                    </a:lnTo>
                    <a:lnTo>
                      <a:pt x="247" y="358"/>
                    </a:lnTo>
                    <a:lnTo>
                      <a:pt x="248" y="354"/>
                    </a:lnTo>
                    <a:lnTo>
                      <a:pt x="248" y="353"/>
                    </a:lnTo>
                    <a:lnTo>
                      <a:pt x="118" y="158"/>
                    </a:lnTo>
                    <a:lnTo>
                      <a:pt x="115" y="156"/>
                    </a:lnTo>
                    <a:lnTo>
                      <a:pt x="114" y="155"/>
                    </a:lnTo>
                    <a:lnTo>
                      <a:pt x="113" y="153"/>
                    </a:lnTo>
                    <a:lnTo>
                      <a:pt x="112" y="150"/>
                    </a:lnTo>
                    <a:lnTo>
                      <a:pt x="113" y="147"/>
                    </a:lnTo>
                    <a:lnTo>
                      <a:pt x="117" y="146"/>
                    </a:lnTo>
                    <a:lnTo>
                      <a:pt x="119" y="145"/>
                    </a:lnTo>
                    <a:lnTo>
                      <a:pt x="148" y="35"/>
                    </a:lnTo>
                    <a:lnTo>
                      <a:pt x="26" y="0"/>
                    </a:lnTo>
                    <a:lnTo>
                      <a:pt x="25" y="4"/>
                    </a:lnTo>
                    <a:lnTo>
                      <a:pt x="23" y="5"/>
                    </a:lnTo>
                    <a:lnTo>
                      <a:pt x="23" y="9"/>
                    </a:lnTo>
                    <a:lnTo>
                      <a:pt x="23" y="12"/>
                    </a:lnTo>
                    <a:lnTo>
                      <a:pt x="23" y="21"/>
                    </a:lnTo>
                    <a:lnTo>
                      <a:pt x="22" y="25"/>
                    </a:lnTo>
                    <a:lnTo>
                      <a:pt x="19" y="30"/>
                    </a:lnTo>
                    <a:lnTo>
                      <a:pt x="17" y="33"/>
                    </a:lnTo>
                    <a:lnTo>
                      <a:pt x="17" y="34"/>
                    </a:lnTo>
                    <a:lnTo>
                      <a:pt x="17" y="40"/>
                    </a:lnTo>
                    <a:lnTo>
                      <a:pt x="13" y="45"/>
                    </a:lnTo>
                    <a:lnTo>
                      <a:pt x="7" y="50"/>
                    </a:lnTo>
                    <a:lnTo>
                      <a:pt x="2" y="55"/>
                    </a:lnTo>
                    <a:lnTo>
                      <a:pt x="1" y="57"/>
                    </a:lnTo>
                    <a:lnTo>
                      <a:pt x="0" y="62"/>
                    </a:lnTo>
                    <a:lnTo>
                      <a:pt x="0" y="66"/>
                    </a:lnTo>
                    <a:lnTo>
                      <a:pt x="1" y="71"/>
                    </a:lnTo>
                    <a:lnTo>
                      <a:pt x="3" y="75"/>
                    </a:lnTo>
                    <a:lnTo>
                      <a:pt x="7" y="81"/>
                    </a:lnTo>
                    <a:lnTo>
                      <a:pt x="8" y="85"/>
                    </a:lnTo>
                    <a:lnTo>
                      <a:pt x="9" y="90"/>
                    </a:lnTo>
                    <a:lnTo>
                      <a:pt x="9" y="98"/>
                    </a:lnTo>
                    <a:lnTo>
                      <a:pt x="6" y="104"/>
                    </a:lnTo>
                    <a:lnTo>
                      <a:pt x="5" y="110"/>
                    </a:lnTo>
                    <a:lnTo>
                      <a:pt x="5" y="117"/>
                    </a:lnTo>
                    <a:lnTo>
                      <a:pt x="4" y="120"/>
                    </a:lnTo>
                    <a:lnTo>
                      <a:pt x="2" y="122"/>
                    </a:lnTo>
                    <a:lnTo>
                      <a:pt x="3" y="126"/>
                    </a:lnTo>
                    <a:lnTo>
                      <a:pt x="7" y="133"/>
                    </a:lnTo>
                    <a:lnTo>
                      <a:pt x="11" y="145"/>
                    </a:lnTo>
                    <a:lnTo>
                      <a:pt x="15" y="153"/>
                    </a:lnTo>
                    <a:lnTo>
                      <a:pt x="17" y="156"/>
                    </a:lnTo>
                    <a:lnTo>
                      <a:pt x="17" y="161"/>
                    </a:lnTo>
                    <a:lnTo>
                      <a:pt x="16" y="164"/>
                    </a:lnTo>
                    <a:lnTo>
                      <a:pt x="14" y="166"/>
                    </a:lnTo>
                    <a:lnTo>
                      <a:pt x="14" y="169"/>
                    </a:lnTo>
                    <a:lnTo>
                      <a:pt x="18" y="169"/>
                    </a:lnTo>
                    <a:lnTo>
                      <a:pt x="20" y="172"/>
                    </a:lnTo>
                    <a:lnTo>
                      <a:pt x="23" y="176"/>
                    </a:lnTo>
                    <a:lnTo>
                      <a:pt x="24" y="178"/>
                    </a:lnTo>
                    <a:lnTo>
                      <a:pt x="27" y="179"/>
                    </a:lnTo>
                    <a:lnTo>
                      <a:pt x="29" y="175"/>
                    </a:lnTo>
                    <a:lnTo>
                      <a:pt x="29" y="170"/>
                    </a:lnTo>
                    <a:lnTo>
                      <a:pt x="34" y="169"/>
                    </a:lnTo>
                    <a:lnTo>
                      <a:pt x="37" y="172"/>
                    </a:lnTo>
                    <a:lnTo>
                      <a:pt x="44" y="172"/>
                    </a:lnTo>
                    <a:lnTo>
                      <a:pt x="48" y="176"/>
                    </a:lnTo>
                    <a:lnTo>
                      <a:pt x="51" y="177"/>
                    </a:lnTo>
                    <a:lnTo>
                      <a:pt x="53" y="178"/>
                    </a:lnTo>
                    <a:lnTo>
                      <a:pt x="51" y="180"/>
                    </a:lnTo>
                    <a:lnTo>
                      <a:pt x="49" y="179"/>
                    </a:lnTo>
                    <a:lnTo>
                      <a:pt x="45" y="177"/>
                    </a:lnTo>
                    <a:lnTo>
                      <a:pt x="44" y="177"/>
                    </a:lnTo>
                    <a:lnTo>
                      <a:pt x="40" y="176"/>
                    </a:lnTo>
                    <a:lnTo>
                      <a:pt x="38" y="175"/>
                    </a:lnTo>
                    <a:lnTo>
                      <a:pt x="35" y="174"/>
                    </a:lnTo>
                    <a:lnTo>
                      <a:pt x="33" y="175"/>
                    </a:lnTo>
                    <a:lnTo>
                      <a:pt x="33" y="177"/>
                    </a:lnTo>
                    <a:lnTo>
                      <a:pt x="33" y="184"/>
                    </a:lnTo>
                    <a:lnTo>
                      <a:pt x="35" y="187"/>
                    </a:lnTo>
                    <a:lnTo>
                      <a:pt x="34" y="194"/>
                    </a:lnTo>
                    <a:lnTo>
                      <a:pt x="33" y="194"/>
                    </a:lnTo>
                    <a:lnTo>
                      <a:pt x="30" y="192"/>
                    </a:lnTo>
                    <a:lnTo>
                      <a:pt x="29" y="190"/>
                    </a:lnTo>
                    <a:lnTo>
                      <a:pt x="29" y="186"/>
                    </a:lnTo>
                    <a:lnTo>
                      <a:pt x="29" y="185"/>
                    </a:lnTo>
                    <a:lnTo>
                      <a:pt x="28" y="184"/>
                    </a:lnTo>
                    <a:lnTo>
                      <a:pt x="25" y="183"/>
                    </a:lnTo>
                    <a:lnTo>
                      <a:pt x="24" y="187"/>
                    </a:lnTo>
                    <a:lnTo>
                      <a:pt x="23" y="189"/>
                    </a:lnTo>
                    <a:lnTo>
                      <a:pt x="23" y="195"/>
                    </a:lnTo>
                    <a:lnTo>
                      <a:pt x="23" y="204"/>
                    </a:lnTo>
                    <a:lnTo>
                      <a:pt x="23" y="209"/>
                    </a:lnTo>
                    <a:lnTo>
                      <a:pt x="26" y="214"/>
                    </a:lnTo>
                    <a:lnTo>
                      <a:pt x="30" y="217"/>
                    </a:lnTo>
                    <a:lnTo>
                      <a:pt x="34" y="220"/>
                    </a:lnTo>
                    <a:lnTo>
                      <a:pt x="35" y="225"/>
                    </a:lnTo>
                    <a:lnTo>
                      <a:pt x="35" y="229"/>
                    </a:lnTo>
                    <a:lnTo>
                      <a:pt x="34" y="233"/>
                    </a:lnTo>
                    <a:lnTo>
                      <a:pt x="31" y="234"/>
                    </a:lnTo>
                    <a:lnTo>
                      <a:pt x="28" y="234"/>
                    </a:lnTo>
                    <a:lnTo>
                      <a:pt x="28" y="244"/>
                    </a:lnTo>
                    <a:lnTo>
                      <a:pt x="29" y="247"/>
                    </a:lnTo>
                    <a:lnTo>
                      <a:pt x="34" y="255"/>
                    </a:lnTo>
                    <a:lnTo>
                      <a:pt x="35" y="261"/>
                    </a:lnTo>
                    <a:lnTo>
                      <a:pt x="40" y="268"/>
                    </a:lnTo>
                    <a:lnTo>
                      <a:pt x="42" y="275"/>
                    </a:lnTo>
                    <a:lnTo>
                      <a:pt x="45" y="280"/>
                    </a:lnTo>
                    <a:lnTo>
                      <a:pt x="48" y="287"/>
                    </a:lnTo>
                    <a:lnTo>
                      <a:pt x="50" y="288"/>
                    </a:lnTo>
                    <a:lnTo>
                      <a:pt x="50" y="293"/>
                    </a:lnTo>
                    <a:lnTo>
                      <a:pt x="50" y="296"/>
                    </a:lnTo>
                    <a:lnTo>
                      <a:pt x="50" y="298"/>
                    </a:lnTo>
                    <a:lnTo>
                      <a:pt x="52" y="300"/>
                    </a:lnTo>
                    <a:lnTo>
                      <a:pt x="53" y="303"/>
                    </a:lnTo>
                    <a:lnTo>
                      <a:pt x="53" y="307"/>
                    </a:lnTo>
                    <a:lnTo>
                      <a:pt x="52" y="316"/>
                    </a:lnTo>
                    <a:lnTo>
                      <a:pt x="51" y="322"/>
                    </a:lnTo>
                    <a:lnTo>
                      <a:pt x="50" y="327"/>
                    </a:lnTo>
                    <a:lnTo>
                      <a:pt x="59" y="332"/>
                    </a:lnTo>
                    <a:lnTo>
                      <a:pt x="67" y="335"/>
                    </a:lnTo>
                    <a:lnTo>
                      <a:pt x="73" y="339"/>
                    </a:lnTo>
                    <a:lnTo>
                      <a:pt x="82" y="342"/>
                    </a:lnTo>
                    <a:lnTo>
                      <a:pt x="85" y="345"/>
                    </a:lnTo>
                    <a:lnTo>
                      <a:pt x="91" y="355"/>
                    </a:lnTo>
                    <a:lnTo>
                      <a:pt x="99" y="362"/>
                    </a:lnTo>
                    <a:lnTo>
                      <a:pt x="111" y="365"/>
                    </a:lnTo>
                    <a:lnTo>
                      <a:pt x="112" y="374"/>
                    </a:lnTo>
                    <a:lnTo>
                      <a:pt x="114" y="378"/>
                    </a:lnTo>
                    <a:lnTo>
                      <a:pt x="121" y="380"/>
                    </a:lnTo>
                    <a:lnTo>
                      <a:pt x="128" y="388"/>
                    </a:lnTo>
                    <a:lnTo>
                      <a:pt x="136" y="400"/>
                    </a:lnTo>
                    <a:lnTo>
                      <a:pt x="140" y="405"/>
                    </a:lnTo>
                    <a:lnTo>
                      <a:pt x="143" y="414"/>
                    </a:lnTo>
                    <a:lnTo>
                      <a:pt x="140" y="422"/>
                    </a:lnTo>
                    <a:lnTo>
                      <a:pt x="140" y="427"/>
                    </a:lnTo>
                    <a:lnTo>
                      <a:pt x="143" y="434"/>
                    </a:lnTo>
                    <a:lnTo>
                      <a:pt x="147" y="435"/>
                    </a:lnTo>
                    <a:lnTo>
                      <a:pt x="225" y="445"/>
                    </a:lnTo>
                    <a:lnTo>
                      <a:pt x="226" y="444"/>
                    </a:lnTo>
                    <a:lnTo>
                      <a:pt x="233" y="441"/>
                    </a:lnTo>
                    <a:close/>
                  </a:path>
                </a:pathLst>
              </a:custGeom>
              <a:solidFill>
                <a:schemeClr val="accent4"/>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13" name="Freeform 7">
                <a:extLst>
                  <a:ext uri="{FF2B5EF4-FFF2-40B4-BE49-F238E27FC236}">
                    <a16:creationId xmlns:a16="http://schemas.microsoft.com/office/drawing/2014/main" id="{4C96A39E-39A9-C30B-8185-1BEAB535AD90}"/>
                  </a:ext>
                </a:extLst>
              </p:cNvPr>
              <p:cNvSpPr>
                <a:spLocks/>
              </p:cNvSpPr>
              <p:nvPr/>
            </p:nvSpPr>
            <p:spPr bwMode="auto">
              <a:xfrm>
                <a:off x="6220585" y="5365210"/>
                <a:ext cx="2265147" cy="1217536"/>
              </a:xfrm>
              <a:custGeom>
                <a:avLst/>
                <a:gdLst>
                  <a:gd name="T0" fmla="*/ 0 w 332"/>
                  <a:gd name="T1" fmla="*/ 25 h 178"/>
                  <a:gd name="T2" fmla="*/ 0 w 332"/>
                  <a:gd name="T3" fmla="*/ 28 h 178"/>
                  <a:gd name="T4" fmla="*/ 0 w 332"/>
                  <a:gd name="T5" fmla="*/ 25 h 178"/>
                  <a:gd name="T6" fmla="*/ 118 w 332"/>
                  <a:gd name="T7" fmla="*/ 32 h 178"/>
                  <a:gd name="T8" fmla="*/ 113 w 332"/>
                  <a:gd name="T9" fmla="*/ 123 h 178"/>
                  <a:gd name="T10" fmla="*/ 121 w 332"/>
                  <a:gd name="T11" fmla="*/ 131 h 178"/>
                  <a:gd name="T12" fmla="*/ 124 w 332"/>
                  <a:gd name="T13" fmla="*/ 134 h 178"/>
                  <a:gd name="T14" fmla="*/ 127 w 332"/>
                  <a:gd name="T15" fmla="*/ 134 h 178"/>
                  <a:gd name="T16" fmla="*/ 131 w 332"/>
                  <a:gd name="T17" fmla="*/ 133 h 178"/>
                  <a:gd name="T18" fmla="*/ 134 w 332"/>
                  <a:gd name="T19" fmla="*/ 134 h 178"/>
                  <a:gd name="T20" fmla="*/ 137 w 332"/>
                  <a:gd name="T21" fmla="*/ 133 h 178"/>
                  <a:gd name="T22" fmla="*/ 141 w 332"/>
                  <a:gd name="T23" fmla="*/ 135 h 178"/>
                  <a:gd name="T24" fmla="*/ 144 w 332"/>
                  <a:gd name="T25" fmla="*/ 144 h 178"/>
                  <a:gd name="T26" fmla="*/ 153 w 332"/>
                  <a:gd name="T27" fmla="*/ 144 h 178"/>
                  <a:gd name="T28" fmla="*/ 160 w 332"/>
                  <a:gd name="T29" fmla="*/ 148 h 178"/>
                  <a:gd name="T30" fmla="*/ 166 w 332"/>
                  <a:gd name="T31" fmla="*/ 147 h 178"/>
                  <a:gd name="T32" fmla="*/ 167 w 332"/>
                  <a:gd name="T33" fmla="*/ 147 h 178"/>
                  <a:gd name="T34" fmla="*/ 171 w 332"/>
                  <a:gd name="T35" fmla="*/ 151 h 178"/>
                  <a:gd name="T36" fmla="*/ 175 w 332"/>
                  <a:gd name="T37" fmla="*/ 148 h 178"/>
                  <a:gd name="T38" fmla="*/ 184 w 332"/>
                  <a:gd name="T39" fmla="*/ 149 h 178"/>
                  <a:gd name="T40" fmla="*/ 188 w 332"/>
                  <a:gd name="T41" fmla="*/ 156 h 178"/>
                  <a:gd name="T42" fmla="*/ 191 w 332"/>
                  <a:gd name="T43" fmla="*/ 156 h 178"/>
                  <a:gd name="T44" fmla="*/ 192 w 332"/>
                  <a:gd name="T45" fmla="*/ 162 h 178"/>
                  <a:gd name="T46" fmla="*/ 196 w 332"/>
                  <a:gd name="T47" fmla="*/ 163 h 178"/>
                  <a:gd name="T48" fmla="*/ 200 w 332"/>
                  <a:gd name="T49" fmla="*/ 160 h 178"/>
                  <a:gd name="T50" fmla="*/ 202 w 332"/>
                  <a:gd name="T51" fmla="*/ 157 h 178"/>
                  <a:gd name="T52" fmla="*/ 204 w 332"/>
                  <a:gd name="T53" fmla="*/ 157 h 178"/>
                  <a:gd name="T54" fmla="*/ 211 w 332"/>
                  <a:gd name="T55" fmla="*/ 162 h 178"/>
                  <a:gd name="T56" fmla="*/ 213 w 332"/>
                  <a:gd name="T57" fmla="*/ 166 h 178"/>
                  <a:gd name="T58" fmla="*/ 220 w 332"/>
                  <a:gd name="T59" fmla="*/ 162 h 178"/>
                  <a:gd name="T60" fmla="*/ 222 w 332"/>
                  <a:gd name="T61" fmla="*/ 164 h 178"/>
                  <a:gd name="T62" fmla="*/ 223 w 332"/>
                  <a:gd name="T63" fmla="*/ 170 h 178"/>
                  <a:gd name="T64" fmla="*/ 225 w 332"/>
                  <a:gd name="T65" fmla="*/ 169 h 178"/>
                  <a:gd name="T66" fmla="*/ 228 w 332"/>
                  <a:gd name="T67" fmla="*/ 164 h 178"/>
                  <a:gd name="T68" fmla="*/ 233 w 332"/>
                  <a:gd name="T69" fmla="*/ 163 h 178"/>
                  <a:gd name="T70" fmla="*/ 239 w 332"/>
                  <a:gd name="T71" fmla="*/ 166 h 178"/>
                  <a:gd name="T72" fmla="*/ 248 w 332"/>
                  <a:gd name="T73" fmla="*/ 165 h 178"/>
                  <a:gd name="T74" fmla="*/ 252 w 332"/>
                  <a:gd name="T75" fmla="*/ 169 h 178"/>
                  <a:gd name="T76" fmla="*/ 254 w 332"/>
                  <a:gd name="T77" fmla="*/ 172 h 178"/>
                  <a:gd name="T78" fmla="*/ 259 w 332"/>
                  <a:gd name="T79" fmla="*/ 171 h 178"/>
                  <a:gd name="T80" fmla="*/ 264 w 332"/>
                  <a:gd name="T81" fmla="*/ 167 h 178"/>
                  <a:gd name="T82" fmla="*/ 267 w 332"/>
                  <a:gd name="T83" fmla="*/ 164 h 178"/>
                  <a:gd name="T84" fmla="*/ 271 w 332"/>
                  <a:gd name="T85" fmla="*/ 164 h 178"/>
                  <a:gd name="T86" fmla="*/ 275 w 332"/>
                  <a:gd name="T87" fmla="*/ 166 h 178"/>
                  <a:gd name="T88" fmla="*/ 278 w 332"/>
                  <a:gd name="T89" fmla="*/ 165 h 178"/>
                  <a:gd name="T90" fmla="*/ 282 w 332"/>
                  <a:gd name="T91" fmla="*/ 162 h 178"/>
                  <a:gd name="T92" fmla="*/ 288 w 332"/>
                  <a:gd name="T93" fmla="*/ 163 h 178"/>
                  <a:gd name="T94" fmla="*/ 291 w 332"/>
                  <a:gd name="T95" fmla="*/ 164 h 178"/>
                  <a:gd name="T96" fmla="*/ 300 w 332"/>
                  <a:gd name="T97" fmla="*/ 161 h 178"/>
                  <a:gd name="T98" fmla="*/ 306 w 332"/>
                  <a:gd name="T99" fmla="*/ 163 h 178"/>
                  <a:gd name="T100" fmla="*/ 311 w 332"/>
                  <a:gd name="T101" fmla="*/ 168 h 178"/>
                  <a:gd name="T102" fmla="*/ 318 w 332"/>
                  <a:gd name="T103" fmla="*/ 173 h 178"/>
                  <a:gd name="T104" fmla="*/ 324 w 332"/>
                  <a:gd name="T105" fmla="*/ 173 h 178"/>
                  <a:gd name="T106" fmla="*/ 328 w 332"/>
                  <a:gd name="T107" fmla="*/ 176 h 178"/>
                  <a:gd name="T108" fmla="*/ 331 w 332"/>
                  <a:gd name="T109" fmla="*/ 178 h 178"/>
                  <a:gd name="T110" fmla="*/ 332 w 332"/>
                  <a:gd name="T111" fmla="*/ 88 h 178"/>
                  <a:gd name="T112" fmla="*/ 324 w 332"/>
                  <a:gd name="T113" fmla="*/ 37 h 178"/>
                  <a:gd name="T114" fmla="*/ 324 w 332"/>
                  <a:gd name="T115" fmla="*/ 12 h 178"/>
                  <a:gd name="T116" fmla="*/ 175 w 332"/>
                  <a:gd name="T117" fmla="*/ 9 h 178"/>
                  <a:gd name="T118" fmla="*/ 4 w 332"/>
                  <a:gd name="T119" fmla="*/ 0 h 178"/>
                  <a:gd name="T120" fmla="*/ 3 w 332"/>
                  <a:gd name="T121" fmla="*/ 25 h 178"/>
                  <a:gd name="T122" fmla="*/ 0 w 332"/>
                  <a:gd name="T123" fmla="*/ 2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2" h="178">
                    <a:moveTo>
                      <a:pt x="0" y="25"/>
                    </a:moveTo>
                    <a:cubicBezTo>
                      <a:pt x="0" y="28"/>
                      <a:pt x="0" y="28"/>
                      <a:pt x="0" y="28"/>
                    </a:cubicBezTo>
                    <a:cubicBezTo>
                      <a:pt x="0" y="25"/>
                      <a:pt x="0" y="25"/>
                      <a:pt x="0" y="25"/>
                    </a:cubicBezTo>
                    <a:cubicBezTo>
                      <a:pt x="118" y="32"/>
                      <a:pt x="118" y="32"/>
                      <a:pt x="118" y="32"/>
                    </a:cubicBezTo>
                    <a:cubicBezTo>
                      <a:pt x="113" y="123"/>
                      <a:pt x="113" y="123"/>
                      <a:pt x="113" y="123"/>
                    </a:cubicBezTo>
                    <a:cubicBezTo>
                      <a:pt x="121" y="131"/>
                      <a:pt x="121" y="131"/>
                      <a:pt x="121" y="131"/>
                    </a:cubicBezTo>
                    <a:cubicBezTo>
                      <a:pt x="124" y="134"/>
                      <a:pt x="124" y="134"/>
                      <a:pt x="124" y="134"/>
                    </a:cubicBezTo>
                    <a:cubicBezTo>
                      <a:pt x="127" y="134"/>
                      <a:pt x="127" y="134"/>
                      <a:pt x="127" y="134"/>
                    </a:cubicBezTo>
                    <a:cubicBezTo>
                      <a:pt x="131" y="133"/>
                      <a:pt x="131" y="133"/>
                      <a:pt x="131" y="133"/>
                    </a:cubicBezTo>
                    <a:cubicBezTo>
                      <a:pt x="134" y="134"/>
                      <a:pt x="134" y="134"/>
                      <a:pt x="134" y="134"/>
                    </a:cubicBezTo>
                    <a:cubicBezTo>
                      <a:pt x="137" y="133"/>
                      <a:pt x="137" y="133"/>
                      <a:pt x="137" y="133"/>
                    </a:cubicBezTo>
                    <a:cubicBezTo>
                      <a:pt x="141" y="135"/>
                      <a:pt x="141" y="135"/>
                      <a:pt x="141" y="135"/>
                    </a:cubicBezTo>
                    <a:cubicBezTo>
                      <a:pt x="144" y="144"/>
                      <a:pt x="144" y="144"/>
                      <a:pt x="144" y="144"/>
                    </a:cubicBezTo>
                    <a:cubicBezTo>
                      <a:pt x="153" y="144"/>
                      <a:pt x="153" y="144"/>
                      <a:pt x="153" y="144"/>
                    </a:cubicBezTo>
                    <a:cubicBezTo>
                      <a:pt x="160" y="148"/>
                      <a:pt x="160" y="148"/>
                      <a:pt x="160" y="148"/>
                    </a:cubicBezTo>
                    <a:cubicBezTo>
                      <a:pt x="166" y="147"/>
                      <a:pt x="166" y="147"/>
                      <a:pt x="166" y="147"/>
                    </a:cubicBezTo>
                    <a:cubicBezTo>
                      <a:pt x="167" y="147"/>
                      <a:pt x="167" y="147"/>
                      <a:pt x="167" y="147"/>
                    </a:cubicBezTo>
                    <a:cubicBezTo>
                      <a:pt x="171" y="151"/>
                      <a:pt x="171" y="151"/>
                      <a:pt x="171" y="151"/>
                    </a:cubicBezTo>
                    <a:cubicBezTo>
                      <a:pt x="175" y="148"/>
                      <a:pt x="175" y="148"/>
                      <a:pt x="175" y="148"/>
                    </a:cubicBezTo>
                    <a:cubicBezTo>
                      <a:pt x="184" y="149"/>
                      <a:pt x="184" y="149"/>
                      <a:pt x="184" y="149"/>
                    </a:cubicBezTo>
                    <a:cubicBezTo>
                      <a:pt x="188" y="156"/>
                      <a:pt x="188" y="156"/>
                      <a:pt x="188" y="156"/>
                    </a:cubicBezTo>
                    <a:cubicBezTo>
                      <a:pt x="191" y="156"/>
                      <a:pt x="191" y="156"/>
                      <a:pt x="191" y="156"/>
                    </a:cubicBezTo>
                    <a:cubicBezTo>
                      <a:pt x="192" y="162"/>
                      <a:pt x="192" y="162"/>
                      <a:pt x="192" y="162"/>
                    </a:cubicBezTo>
                    <a:cubicBezTo>
                      <a:pt x="196" y="163"/>
                      <a:pt x="196" y="163"/>
                      <a:pt x="196" y="163"/>
                    </a:cubicBezTo>
                    <a:cubicBezTo>
                      <a:pt x="200" y="160"/>
                      <a:pt x="200" y="160"/>
                      <a:pt x="200" y="160"/>
                    </a:cubicBezTo>
                    <a:cubicBezTo>
                      <a:pt x="202" y="157"/>
                      <a:pt x="202" y="157"/>
                      <a:pt x="202" y="157"/>
                    </a:cubicBezTo>
                    <a:cubicBezTo>
                      <a:pt x="204" y="157"/>
                      <a:pt x="204" y="157"/>
                      <a:pt x="204" y="157"/>
                    </a:cubicBezTo>
                    <a:cubicBezTo>
                      <a:pt x="211" y="162"/>
                      <a:pt x="211" y="162"/>
                      <a:pt x="211" y="162"/>
                    </a:cubicBezTo>
                    <a:cubicBezTo>
                      <a:pt x="213" y="166"/>
                      <a:pt x="213" y="166"/>
                      <a:pt x="213" y="166"/>
                    </a:cubicBezTo>
                    <a:cubicBezTo>
                      <a:pt x="220" y="162"/>
                      <a:pt x="220" y="162"/>
                      <a:pt x="220" y="162"/>
                    </a:cubicBezTo>
                    <a:cubicBezTo>
                      <a:pt x="222" y="164"/>
                      <a:pt x="222" y="164"/>
                      <a:pt x="222" y="164"/>
                    </a:cubicBezTo>
                    <a:cubicBezTo>
                      <a:pt x="223" y="170"/>
                      <a:pt x="223" y="170"/>
                      <a:pt x="223" y="170"/>
                    </a:cubicBezTo>
                    <a:cubicBezTo>
                      <a:pt x="225" y="169"/>
                      <a:pt x="225" y="169"/>
                      <a:pt x="225" y="169"/>
                    </a:cubicBezTo>
                    <a:cubicBezTo>
                      <a:pt x="228" y="164"/>
                      <a:pt x="228" y="164"/>
                      <a:pt x="228" y="164"/>
                    </a:cubicBezTo>
                    <a:cubicBezTo>
                      <a:pt x="233" y="163"/>
                      <a:pt x="233" y="163"/>
                      <a:pt x="233" y="163"/>
                    </a:cubicBezTo>
                    <a:cubicBezTo>
                      <a:pt x="239" y="166"/>
                      <a:pt x="239" y="166"/>
                      <a:pt x="239" y="166"/>
                    </a:cubicBezTo>
                    <a:cubicBezTo>
                      <a:pt x="248" y="165"/>
                      <a:pt x="248" y="165"/>
                      <a:pt x="248" y="165"/>
                    </a:cubicBezTo>
                    <a:cubicBezTo>
                      <a:pt x="252" y="169"/>
                      <a:pt x="252" y="169"/>
                      <a:pt x="252" y="169"/>
                    </a:cubicBezTo>
                    <a:cubicBezTo>
                      <a:pt x="254" y="172"/>
                      <a:pt x="254" y="172"/>
                      <a:pt x="254" y="172"/>
                    </a:cubicBezTo>
                    <a:cubicBezTo>
                      <a:pt x="259" y="171"/>
                      <a:pt x="259" y="171"/>
                      <a:pt x="259" y="171"/>
                    </a:cubicBezTo>
                    <a:cubicBezTo>
                      <a:pt x="264" y="167"/>
                      <a:pt x="264" y="167"/>
                      <a:pt x="264" y="167"/>
                    </a:cubicBezTo>
                    <a:cubicBezTo>
                      <a:pt x="267" y="164"/>
                      <a:pt x="267" y="164"/>
                      <a:pt x="267" y="164"/>
                    </a:cubicBezTo>
                    <a:cubicBezTo>
                      <a:pt x="271" y="164"/>
                      <a:pt x="271" y="164"/>
                      <a:pt x="271" y="164"/>
                    </a:cubicBezTo>
                    <a:cubicBezTo>
                      <a:pt x="275" y="166"/>
                      <a:pt x="275" y="166"/>
                      <a:pt x="275" y="166"/>
                    </a:cubicBezTo>
                    <a:cubicBezTo>
                      <a:pt x="278" y="165"/>
                      <a:pt x="278" y="165"/>
                      <a:pt x="278" y="165"/>
                    </a:cubicBezTo>
                    <a:cubicBezTo>
                      <a:pt x="282" y="162"/>
                      <a:pt x="282" y="162"/>
                      <a:pt x="282" y="162"/>
                    </a:cubicBezTo>
                    <a:cubicBezTo>
                      <a:pt x="288" y="163"/>
                      <a:pt x="288" y="163"/>
                      <a:pt x="288" y="163"/>
                    </a:cubicBezTo>
                    <a:cubicBezTo>
                      <a:pt x="291" y="164"/>
                      <a:pt x="291" y="164"/>
                      <a:pt x="291" y="164"/>
                    </a:cubicBezTo>
                    <a:cubicBezTo>
                      <a:pt x="300" y="161"/>
                      <a:pt x="300" y="161"/>
                      <a:pt x="300" y="161"/>
                    </a:cubicBezTo>
                    <a:cubicBezTo>
                      <a:pt x="306" y="163"/>
                      <a:pt x="306" y="163"/>
                      <a:pt x="306" y="163"/>
                    </a:cubicBezTo>
                    <a:cubicBezTo>
                      <a:pt x="311" y="168"/>
                      <a:pt x="311" y="168"/>
                      <a:pt x="311" y="168"/>
                    </a:cubicBezTo>
                    <a:cubicBezTo>
                      <a:pt x="318" y="173"/>
                      <a:pt x="318" y="173"/>
                      <a:pt x="318" y="173"/>
                    </a:cubicBezTo>
                    <a:cubicBezTo>
                      <a:pt x="324" y="173"/>
                      <a:pt x="324" y="173"/>
                      <a:pt x="324" y="173"/>
                    </a:cubicBezTo>
                    <a:cubicBezTo>
                      <a:pt x="328" y="176"/>
                      <a:pt x="328" y="176"/>
                      <a:pt x="328" y="176"/>
                    </a:cubicBezTo>
                    <a:cubicBezTo>
                      <a:pt x="331" y="178"/>
                      <a:pt x="331" y="178"/>
                      <a:pt x="331" y="178"/>
                    </a:cubicBezTo>
                    <a:cubicBezTo>
                      <a:pt x="332" y="88"/>
                      <a:pt x="332" y="88"/>
                      <a:pt x="332" y="88"/>
                    </a:cubicBezTo>
                    <a:cubicBezTo>
                      <a:pt x="324" y="37"/>
                      <a:pt x="324" y="37"/>
                      <a:pt x="324" y="37"/>
                    </a:cubicBezTo>
                    <a:cubicBezTo>
                      <a:pt x="324" y="12"/>
                      <a:pt x="324" y="12"/>
                      <a:pt x="324" y="12"/>
                    </a:cubicBezTo>
                    <a:cubicBezTo>
                      <a:pt x="324" y="12"/>
                      <a:pt x="211" y="10"/>
                      <a:pt x="175" y="9"/>
                    </a:cubicBezTo>
                    <a:cubicBezTo>
                      <a:pt x="131" y="7"/>
                      <a:pt x="4" y="0"/>
                      <a:pt x="4" y="0"/>
                    </a:cubicBezTo>
                    <a:cubicBezTo>
                      <a:pt x="3" y="25"/>
                      <a:pt x="3" y="25"/>
                      <a:pt x="3" y="25"/>
                    </a:cubicBezTo>
                    <a:lnTo>
                      <a:pt x="0" y="25"/>
                    </a:lnTo>
                    <a:close/>
                  </a:path>
                </a:pathLst>
              </a:custGeom>
              <a:solidFill>
                <a:schemeClr val="accent1"/>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14" name="Freeform 8">
                <a:extLst>
                  <a:ext uri="{FF2B5EF4-FFF2-40B4-BE49-F238E27FC236}">
                    <a16:creationId xmlns:a16="http://schemas.microsoft.com/office/drawing/2014/main" id="{39C3730F-99E1-056F-B006-0D777055728E}"/>
                  </a:ext>
                </a:extLst>
              </p:cNvPr>
              <p:cNvSpPr>
                <a:spLocks/>
              </p:cNvSpPr>
              <p:nvPr/>
            </p:nvSpPr>
            <p:spPr bwMode="auto">
              <a:xfrm>
                <a:off x="6510783" y="4381510"/>
                <a:ext cx="1918523" cy="1064334"/>
              </a:xfrm>
              <a:custGeom>
                <a:avLst/>
                <a:gdLst>
                  <a:gd name="T0" fmla="*/ 282 w 282"/>
                  <a:gd name="T1" fmla="*/ 156 h 156"/>
                  <a:gd name="T2" fmla="*/ 282 w 282"/>
                  <a:gd name="T3" fmla="*/ 52 h 156"/>
                  <a:gd name="T4" fmla="*/ 276 w 282"/>
                  <a:gd name="T5" fmla="*/ 49 h 156"/>
                  <a:gd name="T6" fmla="*/ 273 w 282"/>
                  <a:gd name="T7" fmla="*/ 47 h 156"/>
                  <a:gd name="T8" fmla="*/ 271 w 282"/>
                  <a:gd name="T9" fmla="*/ 41 h 156"/>
                  <a:gd name="T10" fmla="*/ 265 w 282"/>
                  <a:gd name="T11" fmla="*/ 35 h 156"/>
                  <a:gd name="T12" fmla="*/ 268 w 282"/>
                  <a:gd name="T13" fmla="*/ 30 h 156"/>
                  <a:gd name="T14" fmla="*/ 271 w 282"/>
                  <a:gd name="T15" fmla="*/ 24 h 156"/>
                  <a:gd name="T16" fmla="*/ 271 w 282"/>
                  <a:gd name="T17" fmla="*/ 19 h 156"/>
                  <a:gd name="T18" fmla="*/ 269 w 282"/>
                  <a:gd name="T19" fmla="*/ 19 h 156"/>
                  <a:gd name="T20" fmla="*/ 260 w 282"/>
                  <a:gd name="T21" fmla="*/ 19 h 156"/>
                  <a:gd name="T22" fmla="*/ 258 w 282"/>
                  <a:gd name="T23" fmla="*/ 15 h 156"/>
                  <a:gd name="T24" fmla="*/ 254 w 282"/>
                  <a:gd name="T25" fmla="*/ 9 h 156"/>
                  <a:gd name="T26" fmla="*/ 165 w 282"/>
                  <a:gd name="T27" fmla="*/ 6 h 156"/>
                  <a:gd name="T28" fmla="*/ 10 w 282"/>
                  <a:gd name="T29" fmla="*/ 0 h 156"/>
                  <a:gd name="T30" fmla="*/ 0 w 282"/>
                  <a:gd name="T31" fmla="*/ 146 h 156"/>
                  <a:gd name="T32" fmla="*/ 133 w 282"/>
                  <a:gd name="T33" fmla="*/ 153 h 156"/>
                  <a:gd name="T34" fmla="*/ 282 w 282"/>
                  <a:gd name="T35"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2" h="156">
                    <a:moveTo>
                      <a:pt x="282" y="156"/>
                    </a:moveTo>
                    <a:cubicBezTo>
                      <a:pt x="282" y="52"/>
                      <a:pt x="282" y="52"/>
                      <a:pt x="282" y="52"/>
                    </a:cubicBezTo>
                    <a:cubicBezTo>
                      <a:pt x="276" y="49"/>
                      <a:pt x="276" y="49"/>
                      <a:pt x="276" y="49"/>
                    </a:cubicBezTo>
                    <a:cubicBezTo>
                      <a:pt x="273" y="47"/>
                      <a:pt x="273" y="47"/>
                      <a:pt x="273" y="47"/>
                    </a:cubicBezTo>
                    <a:cubicBezTo>
                      <a:pt x="271" y="41"/>
                      <a:pt x="271" y="41"/>
                      <a:pt x="271" y="41"/>
                    </a:cubicBezTo>
                    <a:cubicBezTo>
                      <a:pt x="265" y="35"/>
                      <a:pt x="265" y="35"/>
                      <a:pt x="265" y="35"/>
                    </a:cubicBezTo>
                    <a:cubicBezTo>
                      <a:pt x="268" y="30"/>
                      <a:pt x="268" y="30"/>
                      <a:pt x="268" y="30"/>
                    </a:cubicBezTo>
                    <a:cubicBezTo>
                      <a:pt x="271" y="24"/>
                      <a:pt x="271" y="24"/>
                      <a:pt x="271" y="24"/>
                    </a:cubicBezTo>
                    <a:cubicBezTo>
                      <a:pt x="271" y="19"/>
                      <a:pt x="271" y="19"/>
                      <a:pt x="271" y="19"/>
                    </a:cubicBezTo>
                    <a:cubicBezTo>
                      <a:pt x="269" y="19"/>
                      <a:pt x="269" y="19"/>
                      <a:pt x="269" y="19"/>
                    </a:cubicBezTo>
                    <a:cubicBezTo>
                      <a:pt x="260" y="19"/>
                      <a:pt x="260" y="19"/>
                      <a:pt x="260" y="19"/>
                    </a:cubicBezTo>
                    <a:cubicBezTo>
                      <a:pt x="258" y="15"/>
                      <a:pt x="258" y="15"/>
                      <a:pt x="258" y="15"/>
                    </a:cubicBezTo>
                    <a:cubicBezTo>
                      <a:pt x="254" y="9"/>
                      <a:pt x="254" y="9"/>
                      <a:pt x="254" y="9"/>
                    </a:cubicBezTo>
                    <a:cubicBezTo>
                      <a:pt x="254" y="9"/>
                      <a:pt x="187" y="7"/>
                      <a:pt x="165" y="6"/>
                    </a:cubicBezTo>
                    <a:cubicBezTo>
                      <a:pt x="126" y="5"/>
                      <a:pt x="10" y="0"/>
                      <a:pt x="10" y="0"/>
                    </a:cubicBezTo>
                    <a:cubicBezTo>
                      <a:pt x="0" y="146"/>
                      <a:pt x="0" y="146"/>
                      <a:pt x="0" y="146"/>
                    </a:cubicBezTo>
                    <a:cubicBezTo>
                      <a:pt x="41" y="148"/>
                      <a:pt x="104" y="151"/>
                      <a:pt x="133" y="153"/>
                    </a:cubicBezTo>
                    <a:cubicBezTo>
                      <a:pt x="169" y="154"/>
                      <a:pt x="282" y="156"/>
                      <a:pt x="282" y="156"/>
                    </a:cubicBezTo>
                    <a:close/>
                  </a:path>
                </a:pathLst>
              </a:custGeom>
              <a:solidFill>
                <a:schemeClr val="accent1"/>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15" name="Freeform 9">
                <a:extLst>
                  <a:ext uri="{FF2B5EF4-FFF2-40B4-BE49-F238E27FC236}">
                    <a16:creationId xmlns:a16="http://schemas.microsoft.com/office/drawing/2014/main" id="{31E4D1A3-0E6B-CD7E-01A0-BAE52CDA5AD1}"/>
                  </a:ext>
                </a:extLst>
              </p:cNvPr>
              <p:cNvSpPr>
                <a:spLocks/>
              </p:cNvSpPr>
              <p:nvPr/>
            </p:nvSpPr>
            <p:spPr bwMode="auto">
              <a:xfrm>
                <a:off x="6107732" y="3365556"/>
                <a:ext cx="2136171" cy="1080461"/>
              </a:xfrm>
              <a:custGeom>
                <a:avLst/>
                <a:gdLst>
                  <a:gd name="T0" fmla="*/ 313 w 313"/>
                  <a:gd name="T1" fmla="*/ 158 h 158"/>
                  <a:gd name="T2" fmla="*/ 313 w 313"/>
                  <a:gd name="T3" fmla="*/ 158 h 158"/>
                  <a:gd name="T4" fmla="*/ 313 w 313"/>
                  <a:gd name="T5" fmla="*/ 158 h 158"/>
                  <a:gd name="T6" fmla="*/ 311 w 313"/>
                  <a:gd name="T7" fmla="*/ 154 h 158"/>
                  <a:gd name="T8" fmla="*/ 310 w 313"/>
                  <a:gd name="T9" fmla="*/ 148 h 158"/>
                  <a:gd name="T10" fmla="*/ 304 w 313"/>
                  <a:gd name="T11" fmla="*/ 146 h 158"/>
                  <a:gd name="T12" fmla="*/ 304 w 313"/>
                  <a:gd name="T13" fmla="*/ 145 h 158"/>
                  <a:gd name="T14" fmla="*/ 302 w 313"/>
                  <a:gd name="T15" fmla="*/ 142 h 158"/>
                  <a:gd name="T16" fmla="*/ 304 w 313"/>
                  <a:gd name="T17" fmla="*/ 140 h 158"/>
                  <a:gd name="T18" fmla="*/ 303 w 313"/>
                  <a:gd name="T19" fmla="*/ 135 h 158"/>
                  <a:gd name="T20" fmla="*/ 300 w 313"/>
                  <a:gd name="T21" fmla="*/ 133 h 158"/>
                  <a:gd name="T22" fmla="*/ 299 w 313"/>
                  <a:gd name="T23" fmla="*/ 130 h 158"/>
                  <a:gd name="T24" fmla="*/ 297 w 313"/>
                  <a:gd name="T25" fmla="*/ 123 h 158"/>
                  <a:gd name="T26" fmla="*/ 297 w 313"/>
                  <a:gd name="T27" fmla="*/ 113 h 158"/>
                  <a:gd name="T28" fmla="*/ 296 w 313"/>
                  <a:gd name="T29" fmla="*/ 111 h 158"/>
                  <a:gd name="T30" fmla="*/ 294 w 313"/>
                  <a:gd name="T31" fmla="*/ 108 h 158"/>
                  <a:gd name="T32" fmla="*/ 295 w 313"/>
                  <a:gd name="T33" fmla="*/ 104 h 158"/>
                  <a:gd name="T34" fmla="*/ 295 w 313"/>
                  <a:gd name="T35" fmla="*/ 94 h 158"/>
                  <a:gd name="T36" fmla="*/ 293 w 313"/>
                  <a:gd name="T37" fmla="*/ 87 h 158"/>
                  <a:gd name="T38" fmla="*/ 291 w 313"/>
                  <a:gd name="T39" fmla="*/ 85 h 158"/>
                  <a:gd name="T40" fmla="*/ 289 w 313"/>
                  <a:gd name="T41" fmla="*/ 85 h 158"/>
                  <a:gd name="T42" fmla="*/ 288 w 313"/>
                  <a:gd name="T43" fmla="*/ 83 h 158"/>
                  <a:gd name="T44" fmla="*/ 287 w 313"/>
                  <a:gd name="T45" fmla="*/ 78 h 158"/>
                  <a:gd name="T46" fmla="*/ 286 w 313"/>
                  <a:gd name="T47" fmla="*/ 74 h 158"/>
                  <a:gd name="T48" fmla="*/ 289 w 313"/>
                  <a:gd name="T49" fmla="*/ 73 h 158"/>
                  <a:gd name="T50" fmla="*/ 289 w 313"/>
                  <a:gd name="T51" fmla="*/ 72 h 158"/>
                  <a:gd name="T52" fmla="*/ 288 w 313"/>
                  <a:gd name="T53" fmla="*/ 71 h 158"/>
                  <a:gd name="T54" fmla="*/ 287 w 313"/>
                  <a:gd name="T55" fmla="*/ 68 h 158"/>
                  <a:gd name="T56" fmla="*/ 285 w 313"/>
                  <a:gd name="T57" fmla="*/ 65 h 158"/>
                  <a:gd name="T58" fmla="*/ 283 w 313"/>
                  <a:gd name="T59" fmla="*/ 60 h 158"/>
                  <a:gd name="T60" fmla="*/ 281 w 313"/>
                  <a:gd name="T61" fmla="*/ 54 h 158"/>
                  <a:gd name="T62" fmla="*/ 278 w 313"/>
                  <a:gd name="T63" fmla="*/ 49 h 158"/>
                  <a:gd name="T64" fmla="*/ 275 w 313"/>
                  <a:gd name="T65" fmla="*/ 40 h 158"/>
                  <a:gd name="T66" fmla="*/ 272 w 313"/>
                  <a:gd name="T67" fmla="*/ 36 h 158"/>
                  <a:gd name="T68" fmla="*/ 271 w 313"/>
                  <a:gd name="T69" fmla="*/ 35 h 158"/>
                  <a:gd name="T70" fmla="*/ 267 w 313"/>
                  <a:gd name="T71" fmla="*/ 32 h 158"/>
                  <a:gd name="T72" fmla="*/ 260 w 313"/>
                  <a:gd name="T73" fmla="*/ 27 h 158"/>
                  <a:gd name="T74" fmla="*/ 255 w 313"/>
                  <a:gd name="T75" fmla="*/ 25 h 158"/>
                  <a:gd name="T76" fmla="*/ 250 w 313"/>
                  <a:gd name="T77" fmla="*/ 23 h 158"/>
                  <a:gd name="T78" fmla="*/ 246 w 313"/>
                  <a:gd name="T79" fmla="*/ 19 h 158"/>
                  <a:gd name="T80" fmla="*/ 239 w 313"/>
                  <a:gd name="T81" fmla="*/ 18 h 158"/>
                  <a:gd name="T82" fmla="*/ 230 w 313"/>
                  <a:gd name="T83" fmla="*/ 19 h 158"/>
                  <a:gd name="T84" fmla="*/ 227 w 313"/>
                  <a:gd name="T85" fmla="*/ 19 h 158"/>
                  <a:gd name="T86" fmla="*/ 224 w 313"/>
                  <a:gd name="T87" fmla="*/ 20 h 158"/>
                  <a:gd name="T88" fmla="*/ 222 w 313"/>
                  <a:gd name="T89" fmla="*/ 22 h 158"/>
                  <a:gd name="T90" fmla="*/ 219 w 313"/>
                  <a:gd name="T91" fmla="*/ 21 h 158"/>
                  <a:gd name="T92" fmla="*/ 216 w 313"/>
                  <a:gd name="T93" fmla="*/ 19 h 158"/>
                  <a:gd name="T94" fmla="*/ 210 w 313"/>
                  <a:gd name="T95" fmla="*/ 16 h 158"/>
                  <a:gd name="T96" fmla="*/ 202 w 313"/>
                  <a:gd name="T97" fmla="*/ 12 h 158"/>
                  <a:gd name="T98" fmla="*/ 10 w 313"/>
                  <a:gd name="T99" fmla="*/ 0 h 158"/>
                  <a:gd name="T100" fmla="*/ 0 w 313"/>
                  <a:gd name="T101" fmla="*/ 95 h 158"/>
                  <a:gd name="T102" fmla="*/ 73 w 313"/>
                  <a:gd name="T103" fmla="*/ 102 h 158"/>
                  <a:gd name="T104" fmla="*/ 69 w 313"/>
                  <a:gd name="T105" fmla="*/ 149 h 158"/>
                  <a:gd name="T106" fmla="*/ 69 w 313"/>
                  <a:gd name="T107" fmla="*/ 149 h 158"/>
                  <a:gd name="T108" fmla="*/ 224 w 313"/>
                  <a:gd name="T109" fmla="*/ 155 h 158"/>
                  <a:gd name="T110" fmla="*/ 313 w 313"/>
                  <a:gd name="T111"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3" h="158">
                    <a:moveTo>
                      <a:pt x="313" y="158"/>
                    </a:moveTo>
                    <a:cubicBezTo>
                      <a:pt x="313" y="158"/>
                      <a:pt x="313" y="158"/>
                      <a:pt x="313" y="158"/>
                    </a:cubicBezTo>
                    <a:cubicBezTo>
                      <a:pt x="313" y="158"/>
                      <a:pt x="313" y="158"/>
                      <a:pt x="313" y="158"/>
                    </a:cubicBezTo>
                    <a:cubicBezTo>
                      <a:pt x="311" y="154"/>
                      <a:pt x="311" y="154"/>
                      <a:pt x="311" y="154"/>
                    </a:cubicBezTo>
                    <a:cubicBezTo>
                      <a:pt x="310" y="148"/>
                      <a:pt x="310" y="148"/>
                      <a:pt x="310" y="148"/>
                    </a:cubicBezTo>
                    <a:cubicBezTo>
                      <a:pt x="310" y="148"/>
                      <a:pt x="305" y="147"/>
                      <a:pt x="304" y="146"/>
                    </a:cubicBezTo>
                    <a:cubicBezTo>
                      <a:pt x="303" y="145"/>
                      <a:pt x="304" y="145"/>
                      <a:pt x="304" y="145"/>
                    </a:cubicBezTo>
                    <a:cubicBezTo>
                      <a:pt x="302" y="142"/>
                      <a:pt x="302" y="142"/>
                      <a:pt x="302" y="142"/>
                    </a:cubicBezTo>
                    <a:cubicBezTo>
                      <a:pt x="304" y="140"/>
                      <a:pt x="304" y="140"/>
                      <a:pt x="304" y="140"/>
                    </a:cubicBezTo>
                    <a:cubicBezTo>
                      <a:pt x="303" y="135"/>
                      <a:pt x="303" y="135"/>
                      <a:pt x="303" y="135"/>
                    </a:cubicBezTo>
                    <a:cubicBezTo>
                      <a:pt x="300" y="133"/>
                      <a:pt x="300" y="133"/>
                      <a:pt x="300" y="133"/>
                    </a:cubicBezTo>
                    <a:cubicBezTo>
                      <a:pt x="299" y="130"/>
                      <a:pt x="299" y="130"/>
                      <a:pt x="299" y="130"/>
                    </a:cubicBezTo>
                    <a:cubicBezTo>
                      <a:pt x="297" y="123"/>
                      <a:pt x="297" y="123"/>
                      <a:pt x="297" y="123"/>
                    </a:cubicBezTo>
                    <a:cubicBezTo>
                      <a:pt x="297" y="113"/>
                      <a:pt x="297" y="113"/>
                      <a:pt x="297" y="113"/>
                    </a:cubicBezTo>
                    <a:cubicBezTo>
                      <a:pt x="296" y="111"/>
                      <a:pt x="296" y="111"/>
                      <a:pt x="296" y="111"/>
                    </a:cubicBezTo>
                    <a:cubicBezTo>
                      <a:pt x="294" y="108"/>
                      <a:pt x="294" y="108"/>
                      <a:pt x="294" y="108"/>
                    </a:cubicBezTo>
                    <a:cubicBezTo>
                      <a:pt x="295" y="104"/>
                      <a:pt x="295" y="104"/>
                      <a:pt x="295" y="104"/>
                    </a:cubicBezTo>
                    <a:cubicBezTo>
                      <a:pt x="295" y="94"/>
                      <a:pt x="295" y="94"/>
                      <a:pt x="295" y="94"/>
                    </a:cubicBezTo>
                    <a:cubicBezTo>
                      <a:pt x="293" y="87"/>
                      <a:pt x="293" y="87"/>
                      <a:pt x="293" y="87"/>
                    </a:cubicBezTo>
                    <a:cubicBezTo>
                      <a:pt x="291" y="85"/>
                      <a:pt x="291" y="85"/>
                      <a:pt x="291" y="85"/>
                    </a:cubicBezTo>
                    <a:cubicBezTo>
                      <a:pt x="289" y="85"/>
                      <a:pt x="289" y="85"/>
                      <a:pt x="289" y="85"/>
                    </a:cubicBezTo>
                    <a:cubicBezTo>
                      <a:pt x="288" y="83"/>
                      <a:pt x="288" y="83"/>
                      <a:pt x="288" y="83"/>
                    </a:cubicBezTo>
                    <a:cubicBezTo>
                      <a:pt x="287" y="78"/>
                      <a:pt x="287" y="78"/>
                      <a:pt x="287" y="78"/>
                    </a:cubicBezTo>
                    <a:cubicBezTo>
                      <a:pt x="286" y="74"/>
                      <a:pt x="286" y="74"/>
                      <a:pt x="286" y="74"/>
                    </a:cubicBezTo>
                    <a:cubicBezTo>
                      <a:pt x="289" y="73"/>
                      <a:pt x="289" y="73"/>
                      <a:pt x="289" y="73"/>
                    </a:cubicBezTo>
                    <a:cubicBezTo>
                      <a:pt x="289" y="72"/>
                      <a:pt x="289" y="72"/>
                      <a:pt x="289" y="72"/>
                    </a:cubicBezTo>
                    <a:cubicBezTo>
                      <a:pt x="288" y="71"/>
                      <a:pt x="288" y="71"/>
                      <a:pt x="288" y="71"/>
                    </a:cubicBezTo>
                    <a:cubicBezTo>
                      <a:pt x="287" y="68"/>
                      <a:pt x="287" y="68"/>
                      <a:pt x="287" y="68"/>
                    </a:cubicBezTo>
                    <a:cubicBezTo>
                      <a:pt x="285" y="65"/>
                      <a:pt x="285" y="65"/>
                      <a:pt x="285" y="65"/>
                    </a:cubicBezTo>
                    <a:cubicBezTo>
                      <a:pt x="283" y="60"/>
                      <a:pt x="283" y="60"/>
                      <a:pt x="283" y="60"/>
                    </a:cubicBezTo>
                    <a:cubicBezTo>
                      <a:pt x="281" y="54"/>
                      <a:pt x="281" y="54"/>
                      <a:pt x="281" y="54"/>
                    </a:cubicBezTo>
                    <a:cubicBezTo>
                      <a:pt x="278" y="49"/>
                      <a:pt x="278" y="49"/>
                      <a:pt x="278" y="49"/>
                    </a:cubicBezTo>
                    <a:cubicBezTo>
                      <a:pt x="275" y="40"/>
                      <a:pt x="275" y="40"/>
                      <a:pt x="275" y="40"/>
                    </a:cubicBezTo>
                    <a:cubicBezTo>
                      <a:pt x="272" y="36"/>
                      <a:pt x="272" y="36"/>
                      <a:pt x="272" y="36"/>
                    </a:cubicBezTo>
                    <a:cubicBezTo>
                      <a:pt x="271" y="35"/>
                      <a:pt x="271" y="35"/>
                      <a:pt x="271" y="35"/>
                    </a:cubicBezTo>
                    <a:cubicBezTo>
                      <a:pt x="267" y="32"/>
                      <a:pt x="267" y="32"/>
                      <a:pt x="267" y="32"/>
                    </a:cubicBezTo>
                    <a:cubicBezTo>
                      <a:pt x="260" y="27"/>
                      <a:pt x="260" y="27"/>
                      <a:pt x="260" y="27"/>
                    </a:cubicBezTo>
                    <a:cubicBezTo>
                      <a:pt x="255" y="25"/>
                      <a:pt x="255" y="25"/>
                      <a:pt x="255" y="25"/>
                    </a:cubicBezTo>
                    <a:cubicBezTo>
                      <a:pt x="250" y="23"/>
                      <a:pt x="250" y="23"/>
                      <a:pt x="250" y="23"/>
                    </a:cubicBezTo>
                    <a:cubicBezTo>
                      <a:pt x="246" y="19"/>
                      <a:pt x="246" y="19"/>
                      <a:pt x="246" y="19"/>
                    </a:cubicBezTo>
                    <a:cubicBezTo>
                      <a:pt x="239" y="18"/>
                      <a:pt x="239" y="18"/>
                      <a:pt x="239" y="18"/>
                    </a:cubicBezTo>
                    <a:cubicBezTo>
                      <a:pt x="230" y="19"/>
                      <a:pt x="230" y="19"/>
                      <a:pt x="230" y="19"/>
                    </a:cubicBezTo>
                    <a:cubicBezTo>
                      <a:pt x="227" y="19"/>
                      <a:pt x="227" y="19"/>
                      <a:pt x="227" y="19"/>
                    </a:cubicBezTo>
                    <a:cubicBezTo>
                      <a:pt x="224" y="20"/>
                      <a:pt x="224" y="20"/>
                      <a:pt x="224" y="20"/>
                    </a:cubicBezTo>
                    <a:cubicBezTo>
                      <a:pt x="222" y="22"/>
                      <a:pt x="222" y="22"/>
                      <a:pt x="222" y="22"/>
                    </a:cubicBezTo>
                    <a:cubicBezTo>
                      <a:pt x="219" y="21"/>
                      <a:pt x="219" y="21"/>
                      <a:pt x="219" y="21"/>
                    </a:cubicBezTo>
                    <a:cubicBezTo>
                      <a:pt x="216" y="19"/>
                      <a:pt x="216" y="19"/>
                      <a:pt x="216" y="19"/>
                    </a:cubicBezTo>
                    <a:cubicBezTo>
                      <a:pt x="210" y="16"/>
                      <a:pt x="210" y="16"/>
                      <a:pt x="210" y="16"/>
                    </a:cubicBezTo>
                    <a:cubicBezTo>
                      <a:pt x="202" y="12"/>
                      <a:pt x="202" y="12"/>
                      <a:pt x="202" y="12"/>
                    </a:cubicBezTo>
                    <a:cubicBezTo>
                      <a:pt x="10" y="0"/>
                      <a:pt x="10" y="0"/>
                      <a:pt x="10" y="0"/>
                    </a:cubicBezTo>
                    <a:cubicBezTo>
                      <a:pt x="0" y="95"/>
                      <a:pt x="0" y="95"/>
                      <a:pt x="0" y="95"/>
                    </a:cubicBezTo>
                    <a:cubicBezTo>
                      <a:pt x="73" y="102"/>
                      <a:pt x="73" y="102"/>
                      <a:pt x="73" y="102"/>
                    </a:cubicBezTo>
                    <a:cubicBezTo>
                      <a:pt x="69" y="149"/>
                      <a:pt x="69" y="149"/>
                      <a:pt x="69" y="149"/>
                    </a:cubicBezTo>
                    <a:cubicBezTo>
                      <a:pt x="69" y="149"/>
                      <a:pt x="69" y="149"/>
                      <a:pt x="69" y="149"/>
                    </a:cubicBezTo>
                    <a:cubicBezTo>
                      <a:pt x="75" y="149"/>
                      <a:pt x="186" y="154"/>
                      <a:pt x="224" y="155"/>
                    </a:cubicBezTo>
                    <a:cubicBezTo>
                      <a:pt x="246" y="156"/>
                      <a:pt x="313" y="158"/>
                      <a:pt x="313" y="158"/>
                    </a:cubicBezTo>
                    <a:close/>
                  </a:path>
                </a:pathLst>
              </a:custGeom>
              <a:solidFill>
                <a:schemeClr val="accent1"/>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16" name="Freeform 10">
                <a:extLst>
                  <a:ext uri="{FF2B5EF4-FFF2-40B4-BE49-F238E27FC236}">
                    <a16:creationId xmlns:a16="http://schemas.microsoft.com/office/drawing/2014/main" id="{8E553CCB-D923-1BED-9F14-9E275DECB51F}"/>
                  </a:ext>
                </a:extLst>
              </p:cNvPr>
              <p:cNvSpPr>
                <a:spLocks/>
              </p:cNvSpPr>
              <p:nvPr/>
            </p:nvSpPr>
            <p:spPr bwMode="auto">
              <a:xfrm>
                <a:off x="6172218" y="2397983"/>
                <a:ext cx="1837915" cy="1225597"/>
              </a:xfrm>
              <a:custGeom>
                <a:avLst/>
                <a:gdLst>
                  <a:gd name="T0" fmla="*/ 200 w 269"/>
                  <a:gd name="T1" fmla="*/ 158 h 180"/>
                  <a:gd name="T2" fmla="*/ 206 w 269"/>
                  <a:gd name="T3" fmla="*/ 161 h 180"/>
                  <a:gd name="T4" fmla="*/ 209 w 269"/>
                  <a:gd name="T5" fmla="*/ 163 h 180"/>
                  <a:gd name="T6" fmla="*/ 212 w 269"/>
                  <a:gd name="T7" fmla="*/ 164 h 180"/>
                  <a:gd name="T8" fmla="*/ 214 w 269"/>
                  <a:gd name="T9" fmla="*/ 162 h 180"/>
                  <a:gd name="T10" fmla="*/ 217 w 269"/>
                  <a:gd name="T11" fmla="*/ 161 h 180"/>
                  <a:gd name="T12" fmla="*/ 220 w 269"/>
                  <a:gd name="T13" fmla="*/ 161 h 180"/>
                  <a:gd name="T14" fmla="*/ 229 w 269"/>
                  <a:gd name="T15" fmla="*/ 160 h 180"/>
                  <a:gd name="T16" fmla="*/ 236 w 269"/>
                  <a:gd name="T17" fmla="*/ 161 h 180"/>
                  <a:gd name="T18" fmla="*/ 240 w 269"/>
                  <a:gd name="T19" fmla="*/ 165 h 180"/>
                  <a:gd name="T20" fmla="*/ 245 w 269"/>
                  <a:gd name="T21" fmla="*/ 167 h 180"/>
                  <a:gd name="T22" fmla="*/ 250 w 269"/>
                  <a:gd name="T23" fmla="*/ 169 h 180"/>
                  <a:gd name="T24" fmla="*/ 257 w 269"/>
                  <a:gd name="T25" fmla="*/ 174 h 180"/>
                  <a:gd name="T26" fmla="*/ 261 w 269"/>
                  <a:gd name="T27" fmla="*/ 177 h 180"/>
                  <a:gd name="T28" fmla="*/ 262 w 269"/>
                  <a:gd name="T29" fmla="*/ 178 h 180"/>
                  <a:gd name="T30" fmla="*/ 263 w 269"/>
                  <a:gd name="T31" fmla="*/ 180 h 180"/>
                  <a:gd name="T32" fmla="*/ 263 w 269"/>
                  <a:gd name="T33" fmla="*/ 180 h 180"/>
                  <a:gd name="T34" fmla="*/ 263 w 269"/>
                  <a:gd name="T35" fmla="*/ 177 h 180"/>
                  <a:gd name="T36" fmla="*/ 263 w 269"/>
                  <a:gd name="T37" fmla="*/ 173 h 180"/>
                  <a:gd name="T38" fmla="*/ 259 w 269"/>
                  <a:gd name="T39" fmla="*/ 170 h 180"/>
                  <a:gd name="T40" fmla="*/ 259 w 269"/>
                  <a:gd name="T41" fmla="*/ 167 h 180"/>
                  <a:gd name="T42" fmla="*/ 260 w 269"/>
                  <a:gd name="T43" fmla="*/ 164 h 180"/>
                  <a:gd name="T44" fmla="*/ 263 w 269"/>
                  <a:gd name="T45" fmla="*/ 163 h 180"/>
                  <a:gd name="T46" fmla="*/ 263 w 269"/>
                  <a:gd name="T47" fmla="*/ 156 h 180"/>
                  <a:gd name="T48" fmla="*/ 264 w 269"/>
                  <a:gd name="T49" fmla="*/ 153 h 180"/>
                  <a:gd name="T50" fmla="*/ 266 w 269"/>
                  <a:gd name="T51" fmla="*/ 152 h 180"/>
                  <a:gd name="T52" fmla="*/ 266 w 269"/>
                  <a:gd name="T53" fmla="*/ 148 h 180"/>
                  <a:gd name="T54" fmla="*/ 264 w 269"/>
                  <a:gd name="T55" fmla="*/ 143 h 180"/>
                  <a:gd name="T56" fmla="*/ 262 w 269"/>
                  <a:gd name="T57" fmla="*/ 142 h 180"/>
                  <a:gd name="T58" fmla="*/ 263 w 269"/>
                  <a:gd name="T59" fmla="*/ 137 h 180"/>
                  <a:gd name="T60" fmla="*/ 263 w 269"/>
                  <a:gd name="T61" fmla="*/ 134 h 180"/>
                  <a:gd name="T62" fmla="*/ 266 w 269"/>
                  <a:gd name="T63" fmla="*/ 134 h 180"/>
                  <a:gd name="T64" fmla="*/ 269 w 269"/>
                  <a:gd name="T65" fmla="*/ 47 h 180"/>
                  <a:gd name="T66" fmla="*/ 266 w 269"/>
                  <a:gd name="T67" fmla="*/ 44 h 180"/>
                  <a:gd name="T68" fmla="*/ 264 w 269"/>
                  <a:gd name="T69" fmla="*/ 41 h 180"/>
                  <a:gd name="T70" fmla="*/ 259 w 269"/>
                  <a:gd name="T71" fmla="*/ 39 h 180"/>
                  <a:gd name="T72" fmla="*/ 258 w 269"/>
                  <a:gd name="T73" fmla="*/ 36 h 180"/>
                  <a:gd name="T74" fmla="*/ 255 w 269"/>
                  <a:gd name="T75" fmla="*/ 33 h 180"/>
                  <a:gd name="T76" fmla="*/ 254 w 269"/>
                  <a:gd name="T77" fmla="*/ 31 h 180"/>
                  <a:gd name="T78" fmla="*/ 254 w 269"/>
                  <a:gd name="T79" fmla="*/ 29 h 180"/>
                  <a:gd name="T80" fmla="*/ 254 w 269"/>
                  <a:gd name="T81" fmla="*/ 27 h 180"/>
                  <a:gd name="T82" fmla="*/ 257 w 269"/>
                  <a:gd name="T83" fmla="*/ 24 h 180"/>
                  <a:gd name="T84" fmla="*/ 260 w 269"/>
                  <a:gd name="T85" fmla="*/ 21 h 180"/>
                  <a:gd name="T86" fmla="*/ 264 w 269"/>
                  <a:gd name="T87" fmla="*/ 17 h 180"/>
                  <a:gd name="T88" fmla="*/ 263 w 269"/>
                  <a:gd name="T89" fmla="*/ 15 h 180"/>
                  <a:gd name="T90" fmla="*/ 263 w 269"/>
                  <a:gd name="T91" fmla="*/ 14 h 180"/>
                  <a:gd name="T92" fmla="*/ 136 w 269"/>
                  <a:gd name="T93" fmla="*/ 8 h 180"/>
                  <a:gd name="T94" fmla="*/ 14 w 269"/>
                  <a:gd name="T95" fmla="*/ 0 h 180"/>
                  <a:gd name="T96" fmla="*/ 0 w 269"/>
                  <a:gd name="T97" fmla="*/ 142 h 180"/>
                  <a:gd name="T98" fmla="*/ 192 w 269"/>
                  <a:gd name="T99" fmla="*/ 154 h 180"/>
                  <a:gd name="T100" fmla="*/ 200 w 269"/>
                  <a:gd name="T101" fmla="*/ 15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9" h="180">
                    <a:moveTo>
                      <a:pt x="200" y="158"/>
                    </a:moveTo>
                    <a:cubicBezTo>
                      <a:pt x="206" y="161"/>
                      <a:pt x="206" y="161"/>
                      <a:pt x="206" y="161"/>
                    </a:cubicBezTo>
                    <a:cubicBezTo>
                      <a:pt x="209" y="163"/>
                      <a:pt x="209" y="163"/>
                      <a:pt x="209" y="163"/>
                    </a:cubicBezTo>
                    <a:cubicBezTo>
                      <a:pt x="212" y="164"/>
                      <a:pt x="212" y="164"/>
                      <a:pt x="212" y="164"/>
                    </a:cubicBezTo>
                    <a:cubicBezTo>
                      <a:pt x="214" y="162"/>
                      <a:pt x="214" y="162"/>
                      <a:pt x="214" y="162"/>
                    </a:cubicBezTo>
                    <a:cubicBezTo>
                      <a:pt x="217" y="161"/>
                      <a:pt x="217" y="161"/>
                      <a:pt x="217" y="161"/>
                    </a:cubicBezTo>
                    <a:cubicBezTo>
                      <a:pt x="220" y="161"/>
                      <a:pt x="220" y="161"/>
                      <a:pt x="220" y="161"/>
                    </a:cubicBezTo>
                    <a:cubicBezTo>
                      <a:pt x="229" y="160"/>
                      <a:pt x="229" y="160"/>
                      <a:pt x="229" y="160"/>
                    </a:cubicBezTo>
                    <a:cubicBezTo>
                      <a:pt x="236" y="161"/>
                      <a:pt x="236" y="161"/>
                      <a:pt x="236" y="161"/>
                    </a:cubicBezTo>
                    <a:cubicBezTo>
                      <a:pt x="240" y="165"/>
                      <a:pt x="240" y="165"/>
                      <a:pt x="240" y="165"/>
                    </a:cubicBezTo>
                    <a:cubicBezTo>
                      <a:pt x="245" y="167"/>
                      <a:pt x="245" y="167"/>
                      <a:pt x="245" y="167"/>
                    </a:cubicBezTo>
                    <a:cubicBezTo>
                      <a:pt x="250" y="169"/>
                      <a:pt x="250" y="169"/>
                      <a:pt x="250" y="169"/>
                    </a:cubicBezTo>
                    <a:cubicBezTo>
                      <a:pt x="257" y="174"/>
                      <a:pt x="257" y="174"/>
                      <a:pt x="257" y="174"/>
                    </a:cubicBezTo>
                    <a:cubicBezTo>
                      <a:pt x="261" y="177"/>
                      <a:pt x="261" y="177"/>
                      <a:pt x="261" y="177"/>
                    </a:cubicBezTo>
                    <a:cubicBezTo>
                      <a:pt x="262" y="178"/>
                      <a:pt x="262" y="178"/>
                      <a:pt x="262" y="178"/>
                    </a:cubicBezTo>
                    <a:cubicBezTo>
                      <a:pt x="263" y="180"/>
                      <a:pt x="263" y="180"/>
                      <a:pt x="263" y="180"/>
                    </a:cubicBezTo>
                    <a:cubicBezTo>
                      <a:pt x="263" y="180"/>
                      <a:pt x="263" y="180"/>
                      <a:pt x="263" y="180"/>
                    </a:cubicBezTo>
                    <a:cubicBezTo>
                      <a:pt x="263" y="177"/>
                      <a:pt x="263" y="177"/>
                      <a:pt x="263" y="177"/>
                    </a:cubicBezTo>
                    <a:cubicBezTo>
                      <a:pt x="263" y="173"/>
                      <a:pt x="263" y="173"/>
                      <a:pt x="263" y="173"/>
                    </a:cubicBezTo>
                    <a:cubicBezTo>
                      <a:pt x="259" y="170"/>
                      <a:pt x="259" y="170"/>
                      <a:pt x="259" y="170"/>
                    </a:cubicBezTo>
                    <a:cubicBezTo>
                      <a:pt x="259" y="167"/>
                      <a:pt x="259" y="167"/>
                      <a:pt x="259" y="167"/>
                    </a:cubicBezTo>
                    <a:cubicBezTo>
                      <a:pt x="260" y="164"/>
                      <a:pt x="260" y="164"/>
                      <a:pt x="260" y="164"/>
                    </a:cubicBezTo>
                    <a:cubicBezTo>
                      <a:pt x="263" y="163"/>
                      <a:pt x="263" y="163"/>
                      <a:pt x="263" y="163"/>
                    </a:cubicBezTo>
                    <a:cubicBezTo>
                      <a:pt x="263" y="156"/>
                      <a:pt x="263" y="156"/>
                      <a:pt x="263" y="156"/>
                    </a:cubicBezTo>
                    <a:cubicBezTo>
                      <a:pt x="264" y="153"/>
                      <a:pt x="264" y="153"/>
                      <a:pt x="264" y="153"/>
                    </a:cubicBezTo>
                    <a:cubicBezTo>
                      <a:pt x="266" y="152"/>
                      <a:pt x="266" y="152"/>
                      <a:pt x="266" y="152"/>
                    </a:cubicBezTo>
                    <a:cubicBezTo>
                      <a:pt x="266" y="148"/>
                      <a:pt x="266" y="148"/>
                      <a:pt x="266" y="148"/>
                    </a:cubicBezTo>
                    <a:cubicBezTo>
                      <a:pt x="264" y="143"/>
                      <a:pt x="264" y="143"/>
                      <a:pt x="264" y="143"/>
                    </a:cubicBezTo>
                    <a:cubicBezTo>
                      <a:pt x="262" y="142"/>
                      <a:pt x="262" y="142"/>
                      <a:pt x="262" y="142"/>
                    </a:cubicBezTo>
                    <a:cubicBezTo>
                      <a:pt x="263" y="137"/>
                      <a:pt x="263" y="137"/>
                      <a:pt x="263" y="137"/>
                    </a:cubicBezTo>
                    <a:cubicBezTo>
                      <a:pt x="263" y="134"/>
                      <a:pt x="263" y="134"/>
                      <a:pt x="263" y="134"/>
                    </a:cubicBezTo>
                    <a:cubicBezTo>
                      <a:pt x="266" y="134"/>
                      <a:pt x="266" y="134"/>
                      <a:pt x="266" y="134"/>
                    </a:cubicBezTo>
                    <a:cubicBezTo>
                      <a:pt x="269" y="47"/>
                      <a:pt x="269" y="47"/>
                      <a:pt x="269" y="47"/>
                    </a:cubicBezTo>
                    <a:cubicBezTo>
                      <a:pt x="266" y="44"/>
                      <a:pt x="266" y="44"/>
                      <a:pt x="266" y="44"/>
                    </a:cubicBezTo>
                    <a:cubicBezTo>
                      <a:pt x="264" y="41"/>
                      <a:pt x="264" y="41"/>
                      <a:pt x="264" y="41"/>
                    </a:cubicBezTo>
                    <a:cubicBezTo>
                      <a:pt x="259" y="39"/>
                      <a:pt x="259" y="39"/>
                      <a:pt x="259" y="39"/>
                    </a:cubicBezTo>
                    <a:cubicBezTo>
                      <a:pt x="258" y="36"/>
                      <a:pt x="258" y="36"/>
                      <a:pt x="258" y="36"/>
                    </a:cubicBezTo>
                    <a:cubicBezTo>
                      <a:pt x="255" y="33"/>
                      <a:pt x="255" y="33"/>
                      <a:pt x="255" y="33"/>
                    </a:cubicBezTo>
                    <a:cubicBezTo>
                      <a:pt x="254" y="31"/>
                      <a:pt x="254" y="31"/>
                      <a:pt x="254" y="31"/>
                    </a:cubicBezTo>
                    <a:cubicBezTo>
                      <a:pt x="254" y="29"/>
                      <a:pt x="254" y="29"/>
                      <a:pt x="254" y="29"/>
                    </a:cubicBezTo>
                    <a:cubicBezTo>
                      <a:pt x="254" y="27"/>
                      <a:pt x="254" y="27"/>
                      <a:pt x="254" y="27"/>
                    </a:cubicBezTo>
                    <a:cubicBezTo>
                      <a:pt x="257" y="24"/>
                      <a:pt x="257" y="24"/>
                      <a:pt x="257" y="24"/>
                    </a:cubicBezTo>
                    <a:cubicBezTo>
                      <a:pt x="260" y="21"/>
                      <a:pt x="260" y="21"/>
                      <a:pt x="260" y="21"/>
                    </a:cubicBezTo>
                    <a:cubicBezTo>
                      <a:pt x="264" y="17"/>
                      <a:pt x="264" y="17"/>
                      <a:pt x="264" y="17"/>
                    </a:cubicBezTo>
                    <a:cubicBezTo>
                      <a:pt x="263" y="15"/>
                      <a:pt x="263" y="15"/>
                      <a:pt x="263" y="15"/>
                    </a:cubicBezTo>
                    <a:cubicBezTo>
                      <a:pt x="263" y="14"/>
                      <a:pt x="263" y="14"/>
                      <a:pt x="263" y="14"/>
                    </a:cubicBezTo>
                    <a:cubicBezTo>
                      <a:pt x="263" y="14"/>
                      <a:pt x="167" y="10"/>
                      <a:pt x="136" y="8"/>
                    </a:cubicBezTo>
                    <a:cubicBezTo>
                      <a:pt x="105" y="6"/>
                      <a:pt x="14" y="0"/>
                      <a:pt x="14" y="0"/>
                    </a:cubicBezTo>
                    <a:cubicBezTo>
                      <a:pt x="0" y="142"/>
                      <a:pt x="0" y="142"/>
                      <a:pt x="0" y="142"/>
                    </a:cubicBezTo>
                    <a:cubicBezTo>
                      <a:pt x="192" y="154"/>
                      <a:pt x="192" y="154"/>
                      <a:pt x="192" y="154"/>
                    </a:cubicBezTo>
                    <a:lnTo>
                      <a:pt x="200" y="158"/>
                    </a:lnTo>
                    <a:close/>
                  </a:path>
                </a:pathLst>
              </a:custGeom>
              <a:solidFill>
                <a:schemeClr val="accent4"/>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17" name="Freeform 11">
                <a:extLst>
                  <a:ext uri="{FF2B5EF4-FFF2-40B4-BE49-F238E27FC236}">
                    <a16:creationId xmlns:a16="http://schemas.microsoft.com/office/drawing/2014/main" id="{F9199B3E-F8AD-538F-B94B-AE35B0A5121E}"/>
                  </a:ext>
                </a:extLst>
              </p:cNvPr>
              <p:cNvSpPr>
                <a:spLocks/>
              </p:cNvSpPr>
              <p:nvPr/>
            </p:nvSpPr>
            <p:spPr bwMode="auto">
              <a:xfrm>
                <a:off x="4398793" y="2486673"/>
                <a:ext cx="1845974" cy="1523931"/>
              </a:xfrm>
              <a:custGeom>
                <a:avLst/>
                <a:gdLst>
                  <a:gd name="T0" fmla="*/ 229 w 229"/>
                  <a:gd name="T1" fmla="*/ 27 h 189"/>
                  <a:gd name="T2" fmla="*/ 228 w 229"/>
                  <a:gd name="T3" fmla="*/ 27 h 189"/>
                  <a:gd name="T4" fmla="*/ 28 w 229"/>
                  <a:gd name="T5" fmla="*/ 0 h 189"/>
                  <a:gd name="T6" fmla="*/ 24 w 229"/>
                  <a:gd name="T7" fmla="*/ 23 h 189"/>
                  <a:gd name="T8" fmla="*/ 7 w 229"/>
                  <a:gd name="T9" fmla="*/ 122 h 189"/>
                  <a:gd name="T10" fmla="*/ 0 w 229"/>
                  <a:gd name="T11" fmla="*/ 162 h 189"/>
                  <a:gd name="T12" fmla="*/ 61 w 229"/>
                  <a:gd name="T13" fmla="*/ 172 h 189"/>
                  <a:gd name="T14" fmla="*/ 212 w 229"/>
                  <a:gd name="T15" fmla="*/ 189 h 189"/>
                  <a:gd name="T16" fmla="*/ 220 w 229"/>
                  <a:gd name="T17" fmla="*/ 109 h 189"/>
                  <a:gd name="T18" fmla="*/ 229 w 229"/>
                  <a:gd name="T19" fmla="*/ 2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189">
                    <a:moveTo>
                      <a:pt x="229" y="27"/>
                    </a:moveTo>
                    <a:lnTo>
                      <a:pt x="228" y="27"/>
                    </a:lnTo>
                    <a:lnTo>
                      <a:pt x="28" y="0"/>
                    </a:lnTo>
                    <a:lnTo>
                      <a:pt x="24" y="23"/>
                    </a:lnTo>
                    <a:lnTo>
                      <a:pt x="7" y="122"/>
                    </a:lnTo>
                    <a:lnTo>
                      <a:pt x="0" y="162"/>
                    </a:lnTo>
                    <a:lnTo>
                      <a:pt x="61" y="172"/>
                    </a:lnTo>
                    <a:lnTo>
                      <a:pt x="212" y="189"/>
                    </a:lnTo>
                    <a:lnTo>
                      <a:pt x="220" y="109"/>
                    </a:lnTo>
                    <a:lnTo>
                      <a:pt x="229" y="27"/>
                    </a:lnTo>
                    <a:close/>
                  </a:path>
                </a:pathLst>
              </a:custGeom>
              <a:solidFill>
                <a:schemeClr val="accent4"/>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19" name="Freeform 12">
                <a:extLst>
                  <a:ext uri="{FF2B5EF4-FFF2-40B4-BE49-F238E27FC236}">
                    <a16:creationId xmlns:a16="http://schemas.microsoft.com/office/drawing/2014/main" id="{24707865-8A88-27E5-C30B-5DD9C1B01B2D}"/>
                  </a:ext>
                </a:extLst>
              </p:cNvPr>
              <p:cNvSpPr>
                <a:spLocks/>
              </p:cNvSpPr>
              <p:nvPr/>
            </p:nvSpPr>
            <p:spPr bwMode="auto">
              <a:xfrm>
                <a:off x="6268953" y="1390090"/>
                <a:ext cx="1716998" cy="1104654"/>
              </a:xfrm>
              <a:custGeom>
                <a:avLst/>
                <a:gdLst>
                  <a:gd name="T0" fmla="*/ 249 w 251"/>
                  <a:gd name="T1" fmla="*/ 161 h 162"/>
                  <a:gd name="T2" fmla="*/ 249 w 251"/>
                  <a:gd name="T3" fmla="*/ 162 h 162"/>
                  <a:gd name="T4" fmla="*/ 249 w 251"/>
                  <a:gd name="T5" fmla="*/ 162 h 162"/>
                  <a:gd name="T6" fmla="*/ 251 w 251"/>
                  <a:gd name="T7" fmla="*/ 160 h 162"/>
                  <a:gd name="T8" fmla="*/ 251 w 251"/>
                  <a:gd name="T9" fmla="*/ 155 h 162"/>
                  <a:gd name="T10" fmla="*/ 251 w 251"/>
                  <a:gd name="T11" fmla="*/ 150 h 162"/>
                  <a:gd name="T12" fmla="*/ 250 w 251"/>
                  <a:gd name="T13" fmla="*/ 144 h 162"/>
                  <a:gd name="T14" fmla="*/ 248 w 251"/>
                  <a:gd name="T15" fmla="*/ 141 h 162"/>
                  <a:gd name="T16" fmla="*/ 245 w 251"/>
                  <a:gd name="T17" fmla="*/ 138 h 162"/>
                  <a:gd name="T18" fmla="*/ 245 w 251"/>
                  <a:gd name="T19" fmla="*/ 131 h 162"/>
                  <a:gd name="T20" fmla="*/ 244 w 251"/>
                  <a:gd name="T21" fmla="*/ 129 h 162"/>
                  <a:gd name="T22" fmla="*/ 242 w 251"/>
                  <a:gd name="T23" fmla="*/ 126 h 162"/>
                  <a:gd name="T24" fmla="*/ 242 w 251"/>
                  <a:gd name="T25" fmla="*/ 117 h 162"/>
                  <a:gd name="T26" fmla="*/ 242 w 251"/>
                  <a:gd name="T27" fmla="*/ 103 h 162"/>
                  <a:gd name="T28" fmla="*/ 241 w 251"/>
                  <a:gd name="T29" fmla="*/ 86 h 162"/>
                  <a:gd name="T30" fmla="*/ 241 w 251"/>
                  <a:gd name="T31" fmla="*/ 77 h 162"/>
                  <a:gd name="T32" fmla="*/ 237 w 251"/>
                  <a:gd name="T33" fmla="*/ 70 h 162"/>
                  <a:gd name="T34" fmla="*/ 234 w 251"/>
                  <a:gd name="T35" fmla="*/ 60 h 162"/>
                  <a:gd name="T36" fmla="*/ 232 w 251"/>
                  <a:gd name="T37" fmla="*/ 54 h 162"/>
                  <a:gd name="T38" fmla="*/ 234 w 251"/>
                  <a:gd name="T39" fmla="*/ 47 h 162"/>
                  <a:gd name="T40" fmla="*/ 233 w 251"/>
                  <a:gd name="T41" fmla="*/ 41 h 162"/>
                  <a:gd name="T42" fmla="*/ 232 w 251"/>
                  <a:gd name="T43" fmla="*/ 39 h 162"/>
                  <a:gd name="T44" fmla="*/ 232 w 251"/>
                  <a:gd name="T45" fmla="*/ 34 h 162"/>
                  <a:gd name="T46" fmla="*/ 232 w 251"/>
                  <a:gd name="T47" fmla="*/ 33 h 162"/>
                  <a:gd name="T48" fmla="*/ 234 w 251"/>
                  <a:gd name="T49" fmla="*/ 31 h 162"/>
                  <a:gd name="T50" fmla="*/ 235 w 251"/>
                  <a:gd name="T51" fmla="*/ 29 h 162"/>
                  <a:gd name="T52" fmla="*/ 235 w 251"/>
                  <a:gd name="T53" fmla="*/ 25 h 162"/>
                  <a:gd name="T54" fmla="*/ 232 w 251"/>
                  <a:gd name="T55" fmla="*/ 22 h 162"/>
                  <a:gd name="T56" fmla="*/ 232 w 251"/>
                  <a:gd name="T57" fmla="*/ 21 h 162"/>
                  <a:gd name="T58" fmla="*/ 231 w 251"/>
                  <a:gd name="T59" fmla="*/ 18 h 162"/>
                  <a:gd name="T60" fmla="*/ 230 w 251"/>
                  <a:gd name="T61" fmla="*/ 13 h 162"/>
                  <a:gd name="T62" fmla="*/ 97 w 251"/>
                  <a:gd name="T63" fmla="*/ 7 h 162"/>
                  <a:gd name="T64" fmla="*/ 14 w 251"/>
                  <a:gd name="T65" fmla="*/ 0 h 162"/>
                  <a:gd name="T66" fmla="*/ 0 w 251"/>
                  <a:gd name="T67" fmla="*/ 147 h 162"/>
                  <a:gd name="T68" fmla="*/ 122 w 251"/>
                  <a:gd name="T69" fmla="*/ 155 h 162"/>
                  <a:gd name="T70" fmla="*/ 249 w 251"/>
                  <a:gd name="T71" fmla="*/ 161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1" h="162">
                    <a:moveTo>
                      <a:pt x="249" y="161"/>
                    </a:moveTo>
                    <a:cubicBezTo>
                      <a:pt x="249" y="162"/>
                      <a:pt x="249" y="162"/>
                      <a:pt x="249" y="162"/>
                    </a:cubicBezTo>
                    <a:cubicBezTo>
                      <a:pt x="249" y="162"/>
                      <a:pt x="249" y="162"/>
                      <a:pt x="249" y="162"/>
                    </a:cubicBezTo>
                    <a:cubicBezTo>
                      <a:pt x="251" y="160"/>
                      <a:pt x="251" y="160"/>
                      <a:pt x="251" y="160"/>
                    </a:cubicBezTo>
                    <a:cubicBezTo>
                      <a:pt x="251" y="155"/>
                      <a:pt x="251" y="155"/>
                      <a:pt x="251" y="155"/>
                    </a:cubicBezTo>
                    <a:cubicBezTo>
                      <a:pt x="251" y="150"/>
                      <a:pt x="251" y="150"/>
                      <a:pt x="251" y="150"/>
                    </a:cubicBezTo>
                    <a:cubicBezTo>
                      <a:pt x="250" y="144"/>
                      <a:pt x="250" y="144"/>
                      <a:pt x="250" y="144"/>
                    </a:cubicBezTo>
                    <a:cubicBezTo>
                      <a:pt x="248" y="141"/>
                      <a:pt x="248" y="141"/>
                      <a:pt x="248" y="141"/>
                    </a:cubicBezTo>
                    <a:cubicBezTo>
                      <a:pt x="245" y="138"/>
                      <a:pt x="245" y="138"/>
                      <a:pt x="245" y="138"/>
                    </a:cubicBezTo>
                    <a:cubicBezTo>
                      <a:pt x="245" y="131"/>
                      <a:pt x="245" y="131"/>
                      <a:pt x="245" y="131"/>
                    </a:cubicBezTo>
                    <a:cubicBezTo>
                      <a:pt x="244" y="129"/>
                      <a:pt x="244" y="129"/>
                      <a:pt x="244" y="129"/>
                    </a:cubicBezTo>
                    <a:cubicBezTo>
                      <a:pt x="242" y="126"/>
                      <a:pt x="242" y="126"/>
                      <a:pt x="242" y="126"/>
                    </a:cubicBezTo>
                    <a:cubicBezTo>
                      <a:pt x="242" y="117"/>
                      <a:pt x="242" y="117"/>
                      <a:pt x="242" y="117"/>
                    </a:cubicBezTo>
                    <a:cubicBezTo>
                      <a:pt x="242" y="103"/>
                      <a:pt x="242" y="103"/>
                      <a:pt x="242" y="103"/>
                    </a:cubicBezTo>
                    <a:cubicBezTo>
                      <a:pt x="241" y="86"/>
                      <a:pt x="241" y="86"/>
                      <a:pt x="241" y="86"/>
                    </a:cubicBezTo>
                    <a:cubicBezTo>
                      <a:pt x="241" y="77"/>
                      <a:pt x="241" y="77"/>
                      <a:pt x="241" y="77"/>
                    </a:cubicBezTo>
                    <a:cubicBezTo>
                      <a:pt x="237" y="70"/>
                      <a:pt x="237" y="70"/>
                      <a:pt x="237" y="70"/>
                    </a:cubicBezTo>
                    <a:cubicBezTo>
                      <a:pt x="234" y="60"/>
                      <a:pt x="234" y="60"/>
                      <a:pt x="234" y="60"/>
                    </a:cubicBezTo>
                    <a:cubicBezTo>
                      <a:pt x="232" y="54"/>
                      <a:pt x="232" y="54"/>
                      <a:pt x="232" y="54"/>
                    </a:cubicBezTo>
                    <a:cubicBezTo>
                      <a:pt x="234" y="47"/>
                      <a:pt x="234" y="47"/>
                      <a:pt x="234" y="47"/>
                    </a:cubicBezTo>
                    <a:cubicBezTo>
                      <a:pt x="233" y="41"/>
                      <a:pt x="233" y="41"/>
                      <a:pt x="233" y="41"/>
                    </a:cubicBezTo>
                    <a:cubicBezTo>
                      <a:pt x="232" y="39"/>
                      <a:pt x="232" y="39"/>
                      <a:pt x="232" y="39"/>
                    </a:cubicBezTo>
                    <a:cubicBezTo>
                      <a:pt x="232" y="34"/>
                      <a:pt x="232" y="34"/>
                      <a:pt x="232" y="34"/>
                    </a:cubicBezTo>
                    <a:cubicBezTo>
                      <a:pt x="232" y="33"/>
                      <a:pt x="232" y="33"/>
                      <a:pt x="232" y="33"/>
                    </a:cubicBezTo>
                    <a:cubicBezTo>
                      <a:pt x="234" y="31"/>
                      <a:pt x="234" y="31"/>
                      <a:pt x="234" y="31"/>
                    </a:cubicBezTo>
                    <a:cubicBezTo>
                      <a:pt x="235" y="29"/>
                      <a:pt x="235" y="29"/>
                      <a:pt x="235" y="29"/>
                    </a:cubicBezTo>
                    <a:cubicBezTo>
                      <a:pt x="235" y="25"/>
                      <a:pt x="235" y="25"/>
                      <a:pt x="235" y="25"/>
                    </a:cubicBezTo>
                    <a:cubicBezTo>
                      <a:pt x="232" y="22"/>
                      <a:pt x="232" y="22"/>
                      <a:pt x="232" y="22"/>
                    </a:cubicBezTo>
                    <a:cubicBezTo>
                      <a:pt x="232" y="21"/>
                      <a:pt x="232" y="21"/>
                      <a:pt x="232" y="21"/>
                    </a:cubicBezTo>
                    <a:cubicBezTo>
                      <a:pt x="231" y="18"/>
                      <a:pt x="231" y="18"/>
                      <a:pt x="231" y="18"/>
                    </a:cubicBezTo>
                    <a:cubicBezTo>
                      <a:pt x="230" y="13"/>
                      <a:pt x="230" y="13"/>
                      <a:pt x="230" y="13"/>
                    </a:cubicBezTo>
                    <a:cubicBezTo>
                      <a:pt x="230" y="13"/>
                      <a:pt x="130" y="9"/>
                      <a:pt x="97" y="7"/>
                    </a:cubicBezTo>
                    <a:cubicBezTo>
                      <a:pt x="76" y="6"/>
                      <a:pt x="14" y="0"/>
                      <a:pt x="14" y="0"/>
                    </a:cubicBezTo>
                    <a:cubicBezTo>
                      <a:pt x="0" y="147"/>
                      <a:pt x="0" y="147"/>
                      <a:pt x="0" y="147"/>
                    </a:cubicBezTo>
                    <a:cubicBezTo>
                      <a:pt x="0" y="147"/>
                      <a:pt x="91" y="153"/>
                      <a:pt x="122" y="155"/>
                    </a:cubicBezTo>
                    <a:cubicBezTo>
                      <a:pt x="153" y="157"/>
                      <a:pt x="249" y="161"/>
                      <a:pt x="249" y="161"/>
                    </a:cubicBezTo>
                    <a:close/>
                  </a:path>
                </a:pathLst>
              </a:custGeom>
              <a:solidFill>
                <a:schemeClr val="accent1"/>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20" name="Freeform 13">
                <a:extLst>
                  <a:ext uri="{FF2B5EF4-FFF2-40B4-BE49-F238E27FC236}">
                    <a16:creationId xmlns:a16="http://schemas.microsoft.com/office/drawing/2014/main" id="{5257E4F7-43E5-4FFC-AEE3-E10AB668EC02}"/>
                  </a:ext>
                </a:extLst>
              </p:cNvPr>
              <p:cNvSpPr>
                <a:spLocks/>
              </p:cNvSpPr>
              <p:nvPr/>
            </p:nvSpPr>
            <p:spPr bwMode="auto">
              <a:xfrm>
                <a:off x="4688991" y="3873533"/>
                <a:ext cx="1918523" cy="1507804"/>
              </a:xfrm>
              <a:custGeom>
                <a:avLst/>
                <a:gdLst>
                  <a:gd name="T0" fmla="*/ 267 w 281"/>
                  <a:gd name="T1" fmla="*/ 221 h 221"/>
                  <a:gd name="T2" fmla="*/ 277 w 281"/>
                  <a:gd name="T3" fmla="*/ 75 h 221"/>
                  <a:gd name="T4" fmla="*/ 277 w 281"/>
                  <a:gd name="T5" fmla="*/ 75 h 221"/>
                  <a:gd name="T6" fmla="*/ 277 w 281"/>
                  <a:gd name="T7" fmla="*/ 75 h 221"/>
                  <a:gd name="T8" fmla="*/ 281 w 281"/>
                  <a:gd name="T9" fmla="*/ 28 h 221"/>
                  <a:gd name="T10" fmla="*/ 208 w 281"/>
                  <a:gd name="T11" fmla="*/ 21 h 221"/>
                  <a:gd name="T12" fmla="*/ 30 w 281"/>
                  <a:gd name="T13" fmla="*/ 0 h 221"/>
                  <a:gd name="T14" fmla="*/ 0 w 281"/>
                  <a:gd name="T15" fmla="*/ 192 h 221"/>
                  <a:gd name="T16" fmla="*/ 229 w 281"/>
                  <a:gd name="T17" fmla="*/ 219 h 221"/>
                  <a:gd name="T18" fmla="*/ 267 w 281"/>
                  <a:gd name="T19"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1" h="221">
                    <a:moveTo>
                      <a:pt x="267" y="221"/>
                    </a:moveTo>
                    <a:cubicBezTo>
                      <a:pt x="277" y="75"/>
                      <a:pt x="277" y="75"/>
                      <a:pt x="277" y="75"/>
                    </a:cubicBezTo>
                    <a:cubicBezTo>
                      <a:pt x="277" y="75"/>
                      <a:pt x="277" y="75"/>
                      <a:pt x="277" y="75"/>
                    </a:cubicBezTo>
                    <a:cubicBezTo>
                      <a:pt x="277" y="75"/>
                      <a:pt x="277" y="75"/>
                      <a:pt x="277" y="75"/>
                    </a:cubicBezTo>
                    <a:cubicBezTo>
                      <a:pt x="281" y="28"/>
                      <a:pt x="281" y="28"/>
                      <a:pt x="281" y="28"/>
                    </a:cubicBezTo>
                    <a:cubicBezTo>
                      <a:pt x="208" y="21"/>
                      <a:pt x="208" y="21"/>
                      <a:pt x="208" y="21"/>
                    </a:cubicBezTo>
                    <a:cubicBezTo>
                      <a:pt x="30" y="0"/>
                      <a:pt x="30" y="0"/>
                      <a:pt x="30" y="0"/>
                    </a:cubicBezTo>
                    <a:cubicBezTo>
                      <a:pt x="0" y="192"/>
                      <a:pt x="0" y="192"/>
                      <a:pt x="0" y="192"/>
                    </a:cubicBezTo>
                    <a:cubicBezTo>
                      <a:pt x="229" y="219"/>
                      <a:pt x="229" y="219"/>
                      <a:pt x="229" y="219"/>
                    </a:cubicBezTo>
                    <a:cubicBezTo>
                      <a:pt x="229" y="219"/>
                      <a:pt x="245" y="220"/>
                      <a:pt x="267" y="221"/>
                    </a:cubicBezTo>
                    <a:close/>
                  </a:path>
                </a:pathLst>
              </a:custGeom>
              <a:solidFill>
                <a:schemeClr val="accent4"/>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21" name="Freeform 14">
                <a:extLst>
                  <a:ext uri="{FF2B5EF4-FFF2-40B4-BE49-F238E27FC236}">
                    <a16:creationId xmlns:a16="http://schemas.microsoft.com/office/drawing/2014/main" id="{0355F5FE-FCBE-F6A3-901C-AB284F05EA26}"/>
                  </a:ext>
                </a:extLst>
              </p:cNvPr>
              <p:cNvSpPr>
                <a:spLocks/>
              </p:cNvSpPr>
              <p:nvPr/>
            </p:nvSpPr>
            <p:spPr bwMode="auto">
              <a:xfrm>
                <a:off x="3415348" y="3333303"/>
                <a:ext cx="1475168" cy="1846457"/>
              </a:xfrm>
              <a:custGeom>
                <a:avLst/>
                <a:gdLst>
                  <a:gd name="T0" fmla="*/ 183 w 183"/>
                  <a:gd name="T1" fmla="*/ 67 h 229"/>
                  <a:gd name="T2" fmla="*/ 122 w 183"/>
                  <a:gd name="T3" fmla="*/ 57 h 229"/>
                  <a:gd name="T4" fmla="*/ 129 w 183"/>
                  <a:gd name="T5" fmla="*/ 17 h 229"/>
                  <a:gd name="T6" fmla="*/ 39 w 183"/>
                  <a:gd name="T7" fmla="*/ 0 h 229"/>
                  <a:gd name="T8" fmla="*/ 0 w 183"/>
                  <a:gd name="T9" fmla="*/ 201 h 229"/>
                  <a:gd name="T10" fmla="*/ 158 w 183"/>
                  <a:gd name="T11" fmla="*/ 229 h 229"/>
                  <a:gd name="T12" fmla="*/ 183 w 183"/>
                  <a:gd name="T13" fmla="*/ 67 h 229"/>
                </a:gdLst>
                <a:ahLst/>
                <a:cxnLst>
                  <a:cxn ang="0">
                    <a:pos x="T0" y="T1"/>
                  </a:cxn>
                  <a:cxn ang="0">
                    <a:pos x="T2" y="T3"/>
                  </a:cxn>
                  <a:cxn ang="0">
                    <a:pos x="T4" y="T5"/>
                  </a:cxn>
                  <a:cxn ang="0">
                    <a:pos x="T6" y="T7"/>
                  </a:cxn>
                  <a:cxn ang="0">
                    <a:pos x="T8" y="T9"/>
                  </a:cxn>
                  <a:cxn ang="0">
                    <a:pos x="T10" y="T11"/>
                  </a:cxn>
                  <a:cxn ang="0">
                    <a:pos x="T12" y="T13"/>
                  </a:cxn>
                </a:cxnLst>
                <a:rect l="0" t="0" r="r" b="b"/>
                <a:pathLst>
                  <a:path w="183" h="229">
                    <a:moveTo>
                      <a:pt x="183" y="67"/>
                    </a:moveTo>
                    <a:lnTo>
                      <a:pt x="122" y="57"/>
                    </a:lnTo>
                    <a:lnTo>
                      <a:pt x="129" y="17"/>
                    </a:lnTo>
                    <a:lnTo>
                      <a:pt x="39" y="0"/>
                    </a:lnTo>
                    <a:lnTo>
                      <a:pt x="0" y="201"/>
                    </a:lnTo>
                    <a:lnTo>
                      <a:pt x="158" y="229"/>
                    </a:lnTo>
                    <a:lnTo>
                      <a:pt x="183" y="67"/>
                    </a:lnTo>
                    <a:close/>
                  </a:path>
                </a:pathLst>
              </a:custGeom>
              <a:solidFill>
                <a:schemeClr val="accent4"/>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22" name="Freeform 15">
                <a:extLst>
                  <a:ext uri="{FF2B5EF4-FFF2-40B4-BE49-F238E27FC236}">
                    <a16:creationId xmlns:a16="http://schemas.microsoft.com/office/drawing/2014/main" id="{BAABCB33-7A7D-C917-D473-918D66A164CE}"/>
                  </a:ext>
                </a:extLst>
              </p:cNvPr>
              <p:cNvSpPr>
                <a:spLocks/>
              </p:cNvSpPr>
              <p:nvPr/>
            </p:nvSpPr>
            <p:spPr bwMode="auto">
              <a:xfrm>
                <a:off x="2036911" y="2994655"/>
                <a:ext cx="1692816" cy="2564068"/>
              </a:xfrm>
              <a:custGeom>
                <a:avLst/>
                <a:gdLst>
                  <a:gd name="T0" fmla="*/ 5 w 248"/>
                  <a:gd name="T1" fmla="*/ 131 h 375"/>
                  <a:gd name="T2" fmla="*/ 1 w 248"/>
                  <a:gd name="T3" fmla="*/ 132 h 375"/>
                  <a:gd name="T4" fmla="*/ 0 w 248"/>
                  <a:gd name="T5" fmla="*/ 135 h 375"/>
                  <a:gd name="T6" fmla="*/ 1 w 248"/>
                  <a:gd name="T7" fmla="*/ 139 h 375"/>
                  <a:gd name="T8" fmla="*/ 2 w 248"/>
                  <a:gd name="T9" fmla="*/ 142 h 375"/>
                  <a:gd name="T10" fmla="*/ 3 w 248"/>
                  <a:gd name="T11" fmla="*/ 143 h 375"/>
                  <a:gd name="T12" fmla="*/ 7 w 248"/>
                  <a:gd name="T13" fmla="*/ 145 h 375"/>
                  <a:gd name="T14" fmla="*/ 160 w 248"/>
                  <a:gd name="T15" fmla="*/ 375 h 375"/>
                  <a:gd name="T16" fmla="*/ 163 w 248"/>
                  <a:gd name="T17" fmla="*/ 371 h 375"/>
                  <a:gd name="T18" fmla="*/ 164 w 248"/>
                  <a:gd name="T19" fmla="*/ 367 h 375"/>
                  <a:gd name="T20" fmla="*/ 164 w 248"/>
                  <a:gd name="T21" fmla="*/ 354 h 375"/>
                  <a:gd name="T22" fmla="*/ 164 w 248"/>
                  <a:gd name="T23" fmla="*/ 340 h 375"/>
                  <a:gd name="T24" fmla="*/ 164 w 248"/>
                  <a:gd name="T25" fmla="*/ 329 h 375"/>
                  <a:gd name="T26" fmla="*/ 167 w 248"/>
                  <a:gd name="T27" fmla="*/ 326 h 375"/>
                  <a:gd name="T28" fmla="*/ 174 w 248"/>
                  <a:gd name="T29" fmla="*/ 324 h 375"/>
                  <a:gd name="T30" fmla="*/ 176 w 248"/>
                  <a:gd name="T31" fmla="*/ 328 h 375"/>
                  <a:gd name="T32" fmla="*/ 180 w 248"/>
                  <a:gd name="T33" fmla="*/ 326 h 375"/>
                  <a:gd name="T34" fmla="*/ 185 w 248"/>
                  <a:gd name="T35" fmla="*/ 330 h 375"/>
                  <a:gd name="T36" fmla="*/ 188 w 248"/>
                  <a:gd name="T37" fmla="*/ 332 h 375"/>
                  <a:gd name="T38" fmla="*/ 191 w 248"/>
                  <a:gd name="T39" fmla="*/ 330 h 375"/>
                  <a:gd name="T40" fmla="*/ 197 w 248"/>
                  <a:gd name="T41" fmla="*/ 312 h 375"/>
                  <a:gd name="T42" fmla="*/ 202 w 248"/>
                  <a:gd name="T43" fmla="*/ 287 h 375"/>
                  <a:gd name="T44" fmla="*/ 248 w 248"/>
                  <a:gd name="T45" fmla="*/ 49 h 375"/>
                  <a:gd name="T46" fmla="*/ 134 w 248"/>
                  <a:gd name="T47" fmla="*/ 24 h 375"/>
                  <a:gd name="T48" fmla="*/ 42 w 248"/>
                  <a:gd name="T49" fmla="*/ 0 h 375"/>
                  <a:gd name="T50" fmla="*/ 8 w 248"/>
                  <a:gd name="T51" fmla="*/ 130 h 375"/>
                  <a:gd name="T52" fmla="*/ 5 w 248"/>
                  <a:gd name="T53" fmla="*/ 13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8" h="375">
                    <a:moveTo>
                      <a:pt x="5" y="131"/>
                    </a:moveTo>
                    <a:cubicBezTo>
                      <a:pt x="1" y="132"/>
                      <a:pt x="1" y="132"/>
                      <a:pt x="1" y="132"/>
                    </a:cubicBezTo>
                    <a:cubicBezTo>
                      <a:pt x="0" y="135"/>
                      <a:pt x="0" y="135"/>
                      <a:pt x="0" y="135"/>
                    </a:cubicBezTo>
                    <a:cubicBezTo>
                      <a:pt x="1" y="139"/>
                      <a:pt x="1" y="139"/>
                      <a:pt x="1" y="139"/>
                    </a:cubicBezTo>
                    <a:cubicBezTo>
                      <a:pt x="2" y="142"/>
                      <a:pt x="2" y="142"/>
                      <a:pt x="2" y="142"/>
                    </a:cubicBezTo>
                    <a:cubicBezTo>
                      <a:pt x="3" y="143"/>
                      <a:pt x="3" y="143"/>
                      <a:pt x="3" y="143"/>
                    </a:cubicBezTo>
                    <a:cubicBezTo>
                      <a:pt x="7" y="145"/>
                      <a:pt x="7" y="145"/>
                      <a:pt x="7" y="145"/>
                    </a:cubicBezTo>
                    <a:cubicBezTo>
                      <a:pt x="160" y="375"/>
                      <a:pt x="160" y="375"/>
                      <a:pt x="160" y="375"/>
                    </a:cubicBezTo>
                    <a:cubicBezTo>
                      <a:pt x="163" y="371"/>
                      <a:pt x="163" y="371"/>
                      <a:pt x="163" y="371"/>
                    </a:cubicBezTo>
                    <a:cubicBezTo>
                      <a:pt x="164" y="367"/>
                      <a:pt x="164" y="367"/>
                      <a:pt x="164" y="367"/>
                    </a:cubicBezTo>
                    <a:cubicBezTo>
                      <a:pt x="164" y="354"/>
                      <a:pt x="164" y="354"/>
                      <a:pt x="164" y="354"/>
                    </a:cubicBezTo>
                    <a:cubicBezTo>
                      <a:pt x="164" y="340"/>
                      <a:pt x="164" y="340"/>
                      <a:pt x="164" y="340"/>
                    </a:cubicBezTo>
                    <a:cubicBezTo>
                      <a:pt x="164" y="329"/>
                      <a:pt x="164" y="329"/>
                      <a:pt x="164" y="329"/>
                    </a:cubicBezTo>
                    <a:cubicBezTo>
                      <a:pt x="167" y="326"/>
                      <a:pt x="167" y="326"/>
                      <a:pt x="167" y="326"/>
                    </a:cubicBezTo>
                    <a:cubicBezTo>
                      <a:pt x="174" y="324"/>
                      <a:pt x="174" y="324"/>
                      <a:pt x="174" y="324"/>
                    </a:cubicBezTo>
                    <a:cubicBezTo>
                      <a:pt x="176" y="328"/>
                      <a:pt x="176" y="328"/>
                      <a:pt x="176" y="328"/>
                    </a:cubicBezTo>
                    <a:cubicBezTo>
                      <a:pt x="180" y="326"/>
                      <a:pt x="180" y="326"/>
                      <a:pt x="180" y="326"/>
                    </a:cubicBezTo>
                    <a:cubicBezTo>
                      <a:pt x="185" y="330"/>
                      <a:pt x="185" y="330"/>
                      <a:pt x="185" y="330"/>
                    </a:cubicBezTo>
                    <a:cubicBezTo>
                      <a:pt x="188" y="332"/>
                      <a:pt x="188" y="332"/>
                      <a:pt x="188" y="332"/>
                    </a:cubicBezTo>
                    <a:cubicBezTo>
                      <a:pt x="191" y="330"/>
                      <a:pt x="191" y="330"/>
                      <a:pt x="191" y="330"/>
                    </a:cubicBezTo>
                    <a:cubicBezTo>
                      <a:pt x="191" y="330"/>
                      <a:pt x="195" y="316"/>
                      <a:pt x="197" y="312"/>
                    </a:cubicBezTo>
                    <a:cubicBezTo>
                      <a:pt x="198" y="306"/>
                      <a:pt x="202" y="287"/>
                      <a:pt x="202" y="287"/>
                    </a:cubicBezTo>
                    <a:cubicBezTo>
                      <a:pt x="248" y="49"/>
                      <a:pt x="248" y="49"/>
                      <a:pt x="248" y="49"/>
                    </a:cubicBezTo>
                    <a:cubicBezTo>
                      <a:pt x="248" y="49"/>
                      <a:pt x="163" y="31"/>
                      <a:pt x="134" y="24"/>
                    </a:cubicBezTo>
                    <a:cubicBezTo>
                      <a:pt x="111" y="19"/>
                      <a:pt x="42" y="0"/>
                      <a:pt x="42" y="0"/>
                    </a:cubicBezTo>
                    <a:cubicBezTo>
                      <a:pt x="8" y="130"/>
                      <a:pt x="8" y="130"/>
                      <a:pt x="8" y="130"/>
                    </a:cubicBezTo>
                    <a:lnTo>
                      <a:pt x="5" y="131"/>
                    </a:lnTo>
                    <a:close/>
                  </a:path>
                </a:pathLst>
              </a:custGeom>
              <a:solidFill>
                <a:schemeClr val="accent1"/>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24" name="Freeform 16">
                <a:extLst>
                  <a:ext uri="{FF2B5EF4-FFF2-40B4-BE49-F238E27FC236}">
                    <a16:creationId xmlns:a16="http://schemas.microsoft.com/office/drawing/2014/main" id="{970C80C4-B77B-865C-C02E-CA7ADA389B1F}"/>
                  </a:ext>
                </a:extLst>
              </p:cNvPr>
              <p:cNvSpPr>
                <a:spLocks/>
              </p:cNvSpPr>
              <p:nvPr/>
            </p:nvSpPr>
            <p:spPr bwMode="auto">
              <a:xfrm>
                <a:off x="1319481" y="1398156"/>
                <a:ext cx="2103926" cy="1781950"/>
              </a:xfrm>
              <a:custGeom>
                <a:avLst/>
                <a:gdLst>
                  <a:gd name="T0" fmla="*/ 269 w 308"/>
                  <a:gd name="T1" fmla="*/ 182 h 261"/>
                  <a:gd name="T2" fmla="*/ 270 w 308"/>
                  <a:gd name="T3" fmla="*/ 175 h 261"/>
                  <a:gd name="T4" fmla="*/ 275 w 308"/>
                  <a:gd name="T5" fmla="*/ 171 h 261"/>
                  <a:gd name="T6" fmla="*/ 276 w 308"/>
                  <a:gd name="T7" fmla="*/ 159 h 261"/>
                  <a:gd name="T8" fmla="*/ 274 w 308"/>
                  <a:gd name="T9" fmla="*/ 154 h 261"/>
                  <a:gd name="T10" fmla="*/ 271 w 308"/>
                  <a:gd name="T11" fmla="*/ 153 h 261"/>
                  <a:gd name="T12" fmla="*/ 270 w 308"/>
                  <a:gd name="T13" fmla="*/ 145 h 261"/>
                  <a:gd name="T14" fmla="*/ 277 w 308"/>
                  <a:gd name="T15" fmla="*/ 137 h 261"/>
                  <a:gd name="T16" fmla="*/ 288 w 308"/>
                  <a:gd name="T17" fmla="*/ 125 h 261"/>
                  <a:gd name="T18" fmla="*/ 291 w 308"/>
                  <a:gd name="T19" fmla="*/ 120 h 261"/>
                  <a:gd name="T20" fmla="*/ 297 w 308"/>
                  <a:gd name="T21" fmla="*/ 111 h 261"/>
                  <a:gd name="T22" fmla="*/ 304 w 308"/>
                  <a:gd name="T23" fmla="*/ 104 h 261"/>
                  <a:gd name="T24" fmla="*/ 308 w 308"/>
                  <a:gd name="T25" fmla="*/ 98 h 261"/>
                  <a:gd name="T26" fmla="*/ 307 w 308"/>
                  <a:gd name="T27" fmla="*/ 90 h 261"/>
                  <a:gd name="T28" fmla="*/ 300 w 308"/>
                  <a:gd name="T29" fmla="*/ 83 h 261"/>
                  <a:gd name="T30" fmla="*/ 297 w 308"/>
                  <a:gd name="T31" fmla="*/ 74 h 261"/>
                  <a:gd name="T32" fmla="*/ 220 w 308"/>
                  <a:gd name="T33" fmla="*/ 56 h 261"/>
                  <a:gd name="T34" fmla="*/ 211 w 308"/>
                  <a:gd name="T35" fmla="*/ 56 h 261"/>
                  <a:gd name="T36" fmla="*/ 178 w 308"/>
                  <a:gd name="T37" fmla="*/ 58 h 261"/>
                  <a:gd name="T38" fmla="*/ 172 w 308"/>
                  <a:gd name="T39" fmla="*/ 57 h 261"/>
                  <a:gd name="T40" fmla="*/ 167 w 308"/>
                  <a:gd name="T41" fmla="*/ 58 h 261"/>
                  <a:gd name="T42" fmla="*/ 164 w 308"/>
                  <a:gd name="T43" fmla="*/ 56 h 261"/>
                  <a:gd name="T44" fmla="*/ 156 w 308"/>
                  <a:gd name="T45" fmla="*/ 55 h 261"/>
                  <a:gd name="T46" fmla="*/ 155 w 308"/>
                  <a:gd name="T47" fmla="*/ 52 h 261"/>
                  <a:gd name="T48" fmla="*/ 143 w 308"/>
                  <a:gd name="T49" fmla="*/ 49 h 261"/>
                  <a:gd name="T50" fmla="*/ 136 w 308"/>
                  <a:gd name="T51" fmla="*/ 46 h 261"/>
                  <a:gd name="T52" fmla="*/ 121 w 308"/>
                  <a:gd name="T53" fmla="*/ 49 h 261"/>
                  <a:gd name="T54" fmla="*/ 103 w 308"/>
                  <a:gd name="T55" fmla="*/ 40 h 261"/>
                  <a:gd name="T56" fmla="*/ 99 w 308"/>
                  <a:gd name="T57" fmla="*/ 12 h 261"/>
                  <a:gd name="T58" fmla="*/ 90 w 308"/>
                  <a:gd name="T59" fmla="*/ 10 h 261"/>
                  <a:gd name="T60" fmla="*/ 80 w 308"/>
                  <a:gd name="T61" fmla="*/ 4 h 261"/>
                  <a:gd name="T62" fmla="*/ 70 w 308"/>
                  <a:gd name="T63" fmla="*/ 0 h 261"/>
                  <a:gd name="T64" fmla="*/ 68 w 308"/>
                  <a:gd name="T65" fmla="*/ 13 h 261"/>
                  <a:gd name="T66" fmla="*/ 64 w 308"/>
                  <a:gd name="T67" fmla="*/ 28 h 261"/>
                  <a:gd name="T68" fmla="*/ 60 w 308"/>
                  <a:gd name="T69" fmla="*/ 38 h 261"/>
                  <a:gd name="T70" fmla="*/ 55 w 308"/>
                  <a:gd name="T71" fmla="*/ 50 h 261"/>
                  <a:gd name="T72" fmla="*/ 47 w 308"/>
                  <a:gd name="T73" fmla="*/ 67 h 261"/>
                  <a:gd name="T74" fmla="*/ 35 w 308"/>
                  <a:gd name="T75" fmla="*/ 98 h 261"/>
                  <a:gd name="T76" fmla="*/ 24 w 308"/>
                  <a:gd name="T77" fmla="*/ 120 h 261"/>
                  <a:gd name="T78" fmla="*/ 18 w 308"/>
                  <a:gd name="T79" fmla="*/ 130 h 261"/>
                  <a:gd name="T80" fmla="*/ 14 w 308"/>
                  <a:gd name="T81" fmla="*/ 136 h 261"/>
                  <a:gd name="T82" fmla="*/ 5 w 308"/>
                  <a:gd name="T83" fmla="*/ 148 h 261"/>
                  <a:gd name="T84" fmla="*/ 5 w 308"/>
                  <a:gd name="T85" fmla="*/ 160 h 261"/>
                  <a:gd name="T86" fmla="*/ 5 w 308"/>
                  <a:gd name="T87" fmla="*/ 164 h 261"/>
                  <a:gd name="T88" fmla="*/ 3 w 308"/>
                  <a:gd name="T89" fmla="*/ 169 h 261"/>
                  <a:gd name="T90" fmla="*/ 1 w 308"/>
                  <a:gd name="T91" fmla="*/ 174 h 261"/>
                  <a:gd name="T92" fmla="*/ 0 w 308"/>
                  <a:gd name="T93" fmla="*/ 187 h 261"/>
                  <a:gd name="T94" fmla="*/ 3 w 308"/>
                  <a:gd name="T95" fmla="*/ 193 h 261"/>
                  <a:gd name="T96" fmla="*/ 239 w 308"/>
                  <a:gd name="T97" fmla="*/ 258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8" h="261">
                    <a:moveTo>
                      <a:pt x="251" y="261"/>
                    </a:moveTo>
                    <a:cubicBezTo>
                      <a:pt x="269" y="182"/>
                      <a:pt x="269" y="182"/>
                      <a:pt x="269" y="182"/>
                    </a:cubicBezTo>
                    <a:cubicBezTo>
                      <a:pt x="269" y="177"/>
                      <a:pt x="269" y="177"/>
                      <a:pt x="269" y="177"/>
                    </a:cubicBezTo>
                    <a:cubicBezTo>
                      <a:pt x="270" y="175"/>
                      <a:pt x="270" y="175"/>
                      <a:pt x="270" y="175"/>
                    </a:cubicBezTo>
                    <a:cubicBezTo>
                      <a:pt x="275" y="173"/>
                      <a:pt x="275" y="173"/>
                      <a:pt x="275" y="173"/>
                    </a:cubicBezTo>
                    <a:cubicBezTo>
                      <a:pt x="275" y="171"/>
                      <a:pt x="275" y="171"/>
                      <a:pt x="275" y="171"/>
                    </a:cubicBezTo>
                    <a:cubicBezTo>
                      <a:pt x="276" y="167"/>
                      <a:pt x="276" y="167"/>
                      <a:pt x="276" y="167"/>
                    </a:cubicBezTo>
                    <a:cubicBezTo>
                      <a:pt x="276" y="159"/>
                      <a:pt x="276" y="159"/>
                      <a:pt x="276" y="159"/>
                    </a:cubicBezTo>
                    <a:cubicBezTo>
                      <a:pt x="277" y="157"/>
                      <a:pt x="277" y="157"/>
                      <a:pt x="277" y="157"/>
                    </a:cubicBezTo>
                    <a:cubicBezTo>
                      <a:pt x="274" y="154"/>
                      <a:pt x="274" y="154"/>
                      <a:pt x="274" y="154"/>
                    </a:cubicBezTo>
                    <a:cubicBezTo>
                      <a:pt x="273" y="154"/>
                      <a:pt x="273" y="154"/>
                      <a:pt x="273" y="154"/>
                    </a:cubicBezTo>
                    <a:cubicBezTo>
                      <a:pt x="271" y="153"/>
                      <a:pt x="271" y="153"/>
                      <a:pt x="271" y="153"/>
                    </a:cubicBezTo>
                    <a:cubicBezTo>
                      <a:pt x="269" y="150"/>
                      <a:pt x="269" y="150"/>
                      <a:pt x="269" y="150"/>
                    </a:cubicBezTo>
                    <a:cubicBezTo>
                      <a:pt x="270" y="145"/>
                      <a:pt x="270" y="145"/>
                      <a:pt x="270" y="145"/>
                    </a:cubicBezTo>
                    <a:cubicBezTo>
                      <a:pt x="271" y="142"/>
                      <a:pt x="271" y="142"/>
                      <a:pt x="271" y="142"/>
                    </a:cubicBezTo>
                    <a:cubicBezTo>
                      <a:pt x="277" y="137"/>
                      <a:pt x="277" y="137"/>
                      <a:pt x="277" y="137"/>
                    </a:cubicBezTo>
                    <a:cubicBezTo>
                      <a:pt x="285" y="129"/>
                      <a:pt x="285" y="129"/>
                      <a:pt x="285" y="129"/>
                    </a:cubicBezTo>
                    <a:cubicBezTo>
                      <a:pt x="288" y="125"/>
                      <a:pt x="288" y="125"/>
                      <a:pt x="288" y="125"/>
                    </a:cubicBezTo>
                    <a:cubicBezTo>
                      <a:pt x="289" y="121"/>
                      <a:pt x="289" y="121"/>
                      <a:pt x="289" y="121"/>
                    </a:cubicBezTo>
                    <a:cubicBezTo>
                      <a:pt x="291" y="120"/>
                      <a:pt x="291" y="120"/>
                      <a:pt x="291" y="120"/>
                    </a:cubicBezTo>
                    <a:cubicBezTo>
                      <a:pt x="293" y="115"/>
                      <a:pt x="293" y="115"/>
                      <a:pt x="293" y="115"/>
                    </a:cubicBezTo>
                    <a:cubicBezTo>
                      <a:pt x="297" y="111"/>
                      <a:pt x="297" y="111"/>
                      <a:pt x="297" y="111"/>
                    </a:cubicBezTo>
                    <a:cubicBezTo>
                      <a:pt x="300" y="107"/>
                      <a:pt x="300" y="107"/>
                      <a:pt x="300" y="107"/>
                    </a:cubicBezTo>
                    <a:cubicBezTo>
                      <a:pt x="304" y="104"/>
                      <a:pt x="304" y="104"/>
                      <a:pt x="304" y="104"/>
                    </a:cubicBezTo>
                    <a:cubicBezTo>
                      <a:pt x="305" y="99"/>
                      <a:pt x="305" y="99"/>
                      <a:pt x="305" y="99"/>
                    </a:cubicBezTo>
                    <a:cubicBezTo>
                      <a:pt x="308" y="98"/>
                      <a:pt x="308" y="98"/>
                      <a:pt x="308" y="98"/>
                    </a:cubicBezTo>
                    <a:cubicBezTo>
                      <a:pt x="308" y="94"/>
                      <a:pt x="308" y="94"/>
                      <a:pt x="308" y="94"/>
                    </a:cubicBezTo>
                    <a:cubicBezTo>
                      <a:pt x="307" y="90"/>
                      <a:pt x="307" y="90"/>
                      <a:pt x="307" y="90"/>
                    </a:cubicBezTo>
                    <a:cubicBezTo>
                      <a:pt x="305" y="87"/>
                      <a:pt x="305" y="87"/>
                      <a:pt x="305" y="87"/>
                    </a:cubicBezTo>
                    <a:cubicBezTo>
                      <a:pt x="300" y="83"/>
                      <a:pt x="300" y="83"/>
                      <a:pt x="300" y="83"/>
                    </a:cubicBezTo>
                    <a:cubicBezTo>
                      <a:pt x="297" y="78"/>
                      <a:pt x="297" y="78"/>
                      <a:pt x="297" y="78"/>
                    </a:cubicBezTo>
                    <a:cubicBezTo>
                      <a:pt x="297" y="74"/>
                      <a:pt x="297" y="74"/>
                      <a:pt x="297" y="74"/>
                    </a:cubicBezTo>
                    <a:cubicBezTo>
                      <a:pt x="231" y="57"/>
                      <a:pt x="231" y="57"/>
                      <a:pt x="231" y="57"/>
                    </a:cubicBezTo>
                    <a:cubicBezTo>
                      <a:pt x="220" y="56"/>
                      <a:pt x="220" y="56"/>
                      <a:pt x="220" y="56"/>
                    </a:cubicBezTo>
                    <a:cubicBezTo>
                      <a:pt x="216" y="57"/>
                      <a:pt x="216" y="57"/>
                      <a:pt x="216" y="57"/>
                    </a:cubicBezTo>
                    <a:cubicBezTo>
                      <a:pt x="211" y="56"/>
                      <a:pt x="211" y="56"/>
                      <a:pt x="211" y="56"/>
                    </a:cubicBezTo>
                    <a:cubicBezTo>
                      <a:pt x="207" y="57"/>
                      <a:pt x="207" y="57"/>
                      <a:pt x="207" y="57"/>
                    </a:cubicBezTo>
                    <a:cubicBezTo>
                      <a:pt x="178" y="58"/>
                      <a:pt x="178" y="58"/>
                      <a:pt x="178" y="58"/>
                    </a:cubicBezTo>
                    <a:cubicBezTo>
                      <a:pt x="175" y="56"/>
                      <a:pt x="175" y="56"/>
                      <a:pt x="175" y="56"/>
                    </a:cubicBezTo>
                    <a:cubicBezTo>
                      <a:pt x="172" y="57"/>
                      <a:pt x="172" y="57"/>
                      <a:pt x="172" y="57"/>
                    </a:cubicBezTo>
                    <a:cubicBezTo>
                      <a:pt x="169" y="58"/>
                      <a:pt x="169" y="58"/>
                      <a:pt x="169" y="58"/>
                    </a:cubicBezTo>
                    <a:cubicBezTo>
                      <a:pt x="167" y="58"/>
                      <a:pt x="167" y="58"/>
                      <a:pt x="167" y="58"/>
                    </a:cubicBezTo>
                    <a:cubicBezTo>
                      <a:pt x="164" y="57"/>
                      <a:pt x="164" y="57"/>
                      <a:pt x="164" y="57"/>
                    </a:cubicBezTo>
                    <a:cubicBezTo>
                      <a:pt x="164" y="56"/>
                      <a:pt x="164" y="56"/>
                      <a:pt x="164" y="56"/>
                    </a:cubicBezTo>
                    <a:cubicBezTo>
                      <a:pt x="159" y="56"/>
                      <a:pt x="159" y="56"/>
                      <a:pt x="159" y="56"/>
                    </a:cubicBezTo>
                    <a:cubicBezTo>
                      <a:pt x="156" y="55"/>
                      <a:pt x="156" y="55"/>
                      <a:pt x="156" y="55"/>
                    </a:cubicBezTo>
                    <a:cubicBezTo>
                      <a:pt x="155" y="53"/>
                      <a:pt x="155" y="53"/>
                      <a:pt x="155" y="53"/>
                    </a:cubicBezTo>
                    <a:cubicBezTo>
                      <a:pt x="155" y="52"/>
                      <a:pt x="155" y="52"/>
                      <a:pt x="155" y="52"/>
                    </a:cubicBezTo>
                    <a:cubicBezTo>
                      <a:pt x="151" y="51"/>
                      <a:pt x="151" y="51"/>
                      <a:pt x="151" y="51"/>
                    </a:cubicBezTo>
                    <a:cubicBezTo>
                      <a:pt x="143" y="49"/>
                      <a:pt x="143" y="49"/>
                      <a:pt x="143" y="49"/>
                    </a:cubicBezTo>
                    <a:cubicBezTo>
                      <a:pt x="138" y="47"/>
                      <a:pt x="138" y="47"/>
                      <a:pt x="138" y="47"/>
                    </a:cubicBezTo>
                    <a:cubicBezTo>
                      <a:pt x="136" y="46"/>
                      <a:pt x="136" y="46"/>
                      <a:pt x="136" y="46"/>
                    </a:cubicBezTo>
                    <a:cubicBezTo>
                      <a:pt x="130" y="47"/>
                      <a:pt x="130" y="47"/>
                      <a:pt x="130" y="47"/>
                    </a:cubicBezTo>
                    <a:cubicBezTo>
                      <a:pt x="121" y="49"/>
                      <a:pt x="121" y="49"/>
                      <a:pt x="121" y="49"/>
                    </a:cubicBezTo>
                    <a:cubicBezTo>
                      <a:pt x="110" y="46"/>
                      <a:pt x="110" y="46"/>
                      <a:pt x="110" y="46"/>
                    </a:cubicBezTo>
                    <a:cubicBezTo>
                      <a:pt x="103" y="40"/>
                      <a:pt x="103" y="40"/>
                      <a:pt x="103" y="40"/>
                    </a:cubicBezTo>
                    <a:cubicBezTo>
                      <a:pt x="103" y="40"/>
                      <a:pt x="106" y="33"/>
                      <a:pt x="105" y="24"/>
                    </a:cubicBezTo>
                    <a:cubicBezTo>
                      <a:pt x="104" y="14"/>
                      <a:pt x="99" y="12"/>
                      <a:pt x="99" y="12"/>
                    </a:cubicBezTo>
                    <a:cubicBezTo>
                      <a:pt x="94" y="12"/>
                      <a:pt x="94" y="12"/>
                      <a:pt x="94" y="12"/>
                    </a:cubicBezTo>
                    <a:cubicBezTo>
                      <a:pt x="90" y="10"/>
                      <a:pt x="90" y="10"/>
                      <a:pt x="90" y="10"/>
                    </a:cubicBezTo>
                    <a:cubicBezTo>
                      <a:pt x="90" y="10"/>
                      <a:pt x="90" y="4"/>
                      <a:pt x="85" y="4"/>
                    </a:cubicBezTo>
                    <a:cubicBezTo>
                      <a:pt x="80" y="4"/>
                      <a:pt x="80" y="4"/>
                      <a:pt x="80" y="4"/>
                    </a:cubicBezTo>
                    <a:cubicBezTo>
                      <a:pt x="74" y="3"/>
                      <a:pt x="74" y="3"/>
                      <a:pt x="74" y="3"/>
                    </a:cubicBezTo>
                    <a:cubicBezTo>
                      <a:pt x="70" y="0"/>
                      <a:pt x="70" y="0"/>
                      <a:pt x="70" y="0"/>
                    </a:cubicBezTo>
                    <a:cubicBezTo>
                      <a:pt x="70" y="7"/>
                      <a:pt x="70" y="7"/>
                      <a:pt x="70" y="7"/>
                    </a:cubicBezTo>
                    <a:cubicBezTo>
                      <a:pt x="68" y="13"/>
                      <a:pt x="68" y="13"/>
                      <a:pt x="68" y="13"/>
                    </a:cubicBezTo>
                    <a:cubicBezTo>
                      <a:pt x="63" y="22"/>
                      <a:pt x="63" y="22"/>
                      <a:pt x="63" y="22"/>
                    </a:cubicBezTo>
                    <a:cubicBezTo>
                      <a:pt x="64" y="28"/>
                      <a:pt x="64" y="28"/>
                      <a:pt x="64" y="28"/>
                    </a:cubicBezTo>
                    <a:cubicBezTo>
                      <a:pt x="63" y="33"/>
                      <a:pt x="63" y="33"/>
                      <a:pt x="63" y="33"/>
                    </a:cubicBezTo>
                    <a:cubicBezTo>
                      <a:pt x="60" y="38"/>
                      <a:pt x="60" y="38"/>
                      <a:pt x="60" y="38"/>
                    </a:cubicBezTo>
                    <a:cubicBezTo>
                      <a:pt x="58" y="43"/>
                      <a:pt x="58" y="43"/>
                      <a:pt x="58" y="43"/>
                    </a:cubicBezTo>
                    <a:cubicBezTo>
                      <a:pt x="55" y="50"/>
                      <a:pt x="55" y="50"/>
                      <a:pt x="55" y="50"/>
                    </a:cubicBezTo>
                    <a:cubicBezTo>
                      <a:pt x="53" y="55"/>
                      <a:pt x="53" y="55"/>
                      <a:pt x="53" y="55"/>
                    </a:cubicBezTo>
                    <a:cubicBezTo>
                      <a:pt x="47" y="67"/>
                      <a:pt x="47" y="67"/>
                      <a:pt x="47" y="67"/>
                    </a:cubicBezTo>
                    <a:cubicBezTo>
                      <a:pt x="40" y="85"/>
                      <a:pt x="40" y="85"/>
                      <a:pt x="40" y="85"/>
                    </a:cubicBezTo>
                    <a:cubicBezTo>
                      <a:pt x="35" y="98"/>
                      <a:pt x="35" y="98"/>
                      <a:pt x="35" y="98"/>
                    </a:cubicBezTo>
                    <a:cubicBezTo>
                      <a:pt x="30" y="111"/>
                      <a:pt x="30" y="111"/>
                      <a:pt x="30" y="111"/>
                    </a:cubicBezTo>
                    <a:cubicBezTo>
                      <a:pt x="24" y="120"/>
                      <a:pt x="24" y="120"/>
                      <a:pt x="24" y="120"/>
                    </a:cubicBezTo>
                    <a:cubicBezTo>
                      <a:pt x="22" y="124"/>
                      <a:pt x="22" y="124"/>
                      <a:pt x="22" y="124"/>
                    </a:cubicBezTo>
                    <a:cubicBezTo>
                      <a:pt x="18" y="130"/>
                      <a:pt x="18" y="130"/>
                      <a:pt x="18" y="130"/>
                    </a:cubicBezTo>
                    <a:cubicBezTo>
                      <a:pt x="15" y="133"/>
                      <a:pt x="15" y="133"/>
                      <a:pt x="15" y="133"/>
                    </a:cubicBezTo>
                    <a:cubicBezTo>
                      <a:pt x="14" y="136"/>
                      <a:pt x="14" y="136"/>
                      <a:pt x="14" y="136"/>
                    </a:cubicBezTo>
                    <a:cubicBezTo>
                      <a:pt x="11" y="141"/>
                      <a:pt x="11" y="141"/>
                      <a:pt x="11" y="141"/>
                    </a:cubicBezTo>
                    <a:cubicBezTo>
                      <a:pt x="5" y="148"/>
                      <a:pt x="5" y="148"/>
                      <a:pt x="5" y="148"/>
                    </a:cubicBezTo>
                    <a:cubicBezTo>
                      <a:pt x="3" y="152"/>
                      <a:pt x="3" y="152"/>
                      <a:pt x="3" y="152"/>
                    </a:cubicBezTo>
                    <a:cubicBezTo>
                      <a:pt x="5" y="160"/>
                      <a:pt x="5" y="160"/>
                      <a:pt x="5" y="160"/>
                    </a:cubicBezTo>
                    <a:cubicBezTo>
                      <a:pt x="5" y="162"/>
                      <a:pt x="5" y="162"/>
                      <a:pt x="5" y="162"/>
                    </a:cubicBezTo>
                    <a:cubicBezTo>
                      <a:pt x="5" y="164"/>
                      <a:pt x="5" y="164"/>
                      <a:pt x="5" y="164"/>
                    </a:cubicBezTo>
                    <a:cubicBezTo>
                      <a:pt x="4" y="165"/>
                      <a:pt x="4" y="165"/>
                      <a:pt x="4" y="165"/>
                    </a:cubicBezTo>
                    <a:cubicBezTo>
                      <a:pt x="3" y="169"/>
                      <a:pt x="3" y="169"/>
                      <a:pt x="3" y="169"/>
                    </a:cubicBezTo>
                    <a:cubicBezTo>
                      <a:pt x="1" y="170"/>
                      <a:pt x="1" y="170"/>
                      <a:pt x="1" y="170"/>
                    </a:cubicBezTo>
                    <a:cubicBezTo>
                      <a:pt x="1" y="174"/>
                      <a:pt x="1" y="174"/>
                      <a:pt x="1" y="174"/>
                    </a:cubicBezTo>
                    <a:cubicBezTo>
                      <a:pt x="0" y="182"/>
                      <a:pt x="0" y="182"/>
                      <a:pt x="0" y="182"/>
                    </a:cubicBezTo>
                    <a:cubicBezTo>
                      <a:pt x="0" y="187"/>
                      <a:pt x="0" y="187"/>
                      <a:pt x="0" y="187"/>
                    </a:cubicBezTo>
                    <a:cubicBezTo>
                      <a:pt x="2" y="190"/>
                      <a:pt x="2" y="190"/>
                      <a:pt x="2" y="190"/>
                    </a:cubicBezTo>
                    <a:cubicBezTo>
                      <a:pt x="3" y="193"/>
                      <a:pt x="3" y="193"/>
                      <a:pt x="3" y="193"/>
                    </a:cubicBezTo>
                    <a:cubicBezTo>
                      <a:pt x="147" y="234"/>
                      <a:pt x="147" y="234"/>
                      <a:pt x="147" y="234"/>
                    </a:cubicBezTo>
                    <a:cubicBezTo>
                      <a:pt x="147" y="234"/>
                      <a:pt x="216" y="253"/>
                      <a:pt x="239" y="258"/>
                    </a:cubicBezTo>
                    <a:cubicBezTo>
                      <a:pt x="242" y="259"/>
                      <a:pt x="246" y="260"/>
                      <a:pt x="251" y="261"/>
                    </a:cubicBezTo>
                    <a:close/>
                  </a:path>
                </a:pathLst>
              </a:custGeom>
              <a:solidFill>
                <a:schemeClr val="accent1"/>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26" name="Freeform 17">
                <a:extLst>
                  <a:ext uri="{FF2B5EF4-FFF2-40B4-BE49-F238E27FC236}">
                    <a16:creationId xmlns:a16="http://schemas.microsoft.com/office/drawing/2014/main" id="{C4EF14E6-C81E-2083-CDCB-5D14EB492C07}"/>
                  </a:ext>
                </a:extLst>
              </p:cNvPr>
              <p:cNvSpPr>
                <a:spLocks/>
              </p:cNvSpPr>
              <p:nvPr/>
            </p:nvSpPr>
            <p:spPr bwMode="auto">
              <a:xfrm>
                <a:off x="3036474" y="922432"/>
                <a:ext cx="1555776" cy="2547941"/>
              </a:xfrm>
              <a:custGeom>
                <a:avLst/>
                <a:gdLst>
                  <a:gd name="T0" fmla="*/ 46 w 228"/>
                  <a:gd name="T1" fmla="*/ 143 h 373"/>
                  <a:gd name="T2" fmla="*/ 49 w 228"/>
                  <a:gd name="T3" fmla="*/ 152 h 373"/>
                  <a:gd name="T4" fmla="*/ 56 w 228"/>
                  <a:gd name="T5" fmla="*/ 159 h 373"/>
                  <a:gd name="T6" fmla="*/ 57 w 228"/>
                  <a:gd name="T7" fmla="*/ 167 h 373"/>
                  <a:gd name="T8" fmla="*/ 53 w 228"/>
                  <a:gd name="T9" fmla="*/ 173 h 373"/>
                  <a:gd name="T10" fmla="*/ 46 w 228"/>
                  <a:gd name="T11" fmla="*/ 180 h 373"/>
                  <a:gd name="T12" fmla="*/ 40 w 228"/>
                  <a:gd name="T13" fmla="*/ 189 h 373"/>
                  <a:gd name="T14" fmla="*/ 37 w 228"/>
                  <a:gd name="T15" fmla="*/ 194 h 373"/>
                  <a:gd name="T16" fmla="*/ 26 w 228"/>
                  <a:gd name="T17" fmla="*/ 206 h 373"/>
                  <a:gd name="T18" fmla="*/ 19 w 228"/>
                  <a:gd name="T19" fmla="*/ 214 h 373"/>
                  <a:gd name="T20" fmla="*/ 20 w 228"/>
                  <a:gd name="T21" fmla="*/ 222 h 373"/>
                  <a:gd name="T22" fmla="*/ 23 w 228"/>
                  <a:gd name="T23" fmla="*/ 223 h 373"/>
                  <a:gd name="T24" fmla="*/ 25 w 228"/>
                  <a:gd name="T25" fmla="*/ 228 h 373"/>
                  <a:gd name="T26" fmla="*/ 24 w 228"/>
                  <a:gd name="T27" fmla="*/ 240 h 373"/>
                  <a:gd name="T28" fmla="*/ 19 w 228"/>
                  <a:gd name="T29" fmla="*/ 244 h 373"/>
                  <a:gd name="T30" fmla="*/ 18 w 228"/>
                  <a:gd name="T31" fmla="*/ 251 h 373"/>
                  <a:gd name="T32" fmla="*/ 102 w 228"/>
                  <a:gd name="T33" fmla="*/ 352 h 373"/>
                  <a:gd name="T34" fmla="*/ 228 w 228"/>
                  <a:gd name="T35" fmla="*/ 256 h 373"/>
                  <a:gd name="T36" fmla="*/ 224 w 228"/>
                  <a:gd name="T37" fmla="*/ 252 h 373"/>
                  <a:gd name="T38" fmla="*/ 223 w 228"/>
                  <a:gd name="T39" fmla="*/ 247 h 373"/>
                  <a:gd name="T40" fmla="*/ 218 w 228"/>
                  <a:gd name="T41" fmla="*/ 241 h 373"/>
                  <a:gd name="T42" fmla="*/ 213 w 228"/>
                  <a:gd name="T43" fmla="*/ 246 h 373"/>
                  <a:gd name="T44" fmla="*/ 202 w 228"/>
                  <a:gd name="T45" fmla="*/ 248 h 373"/>
                  <a:gd name="T46" fmla="*/ 189 w 228"/>
                  <a:gd name="T47" fmla="*/ 245 h 373"/>
                  <a:gd name="T48" fmla="*/ 184 w 228"/>
                  <a:gd name="T49" fmla="*/ 247 h 373"/>
                  <a:gd name="T50" fmla="*/ 179 w 228"/>
                  <a:gd name="T51" fmla="*/ 247 h 373"/>
                  <a:gd name="T52" fmla="*/ 171 w 228"/>
                  <a:gd name="T53" fmla="*/ 244 h 373"/>
                  <a:gd name="T54" fmla="*/ 168 w 228"/>
                  <a:gd name="T55" fmla="*/ 247 h 373"/>
                  <a:gd name="T56" fmla="*/ 164 w 228"/>
                  <a:gd name="T57" fmla="*/ 249 h 373"/>
                  <a:gd name="T58" fmla="*/ 162 w 228"/>
                  <a:gd name="T59" fmla="*/ 242 h 373"/>
                  <a:gd name="T60" fmla="*/ 160 w 228"/>
                  <a:gd name="T61" fmla="*/ 232 h 373"/>
                  <a:gd name="T62" fmla="*/ 156 w 228"/>
                  <a:gd name="T63" fmla="*/ 226 h 373"/>
                  <a:gd name="T64" fmla="*/ 149 w 228"/>
                  <a:gd name="T65" fmla="*/ 220 h 373"/>
                  <a:gd name="T66" fmla="*/ 149 w 228"/>
                  <a:gd name="T67" fmla="*/ 213 h 373"/>
                  <a:gd name="T68" fmla="*/ 145 w 228"/>
                  <a:gd name="T69" fmla="*/ 204 h 373"/>
                  <a:gd name="T70" fmla="*/ 145 w 228"/>
                  <a:gd name="T71" fmla="*/ 195 h 373"/>
                  <a:gd name="T72" fmla="*/ 142 w 228"/>
                  <a:gd name="T73" fmla="*/ 183 h 373"/>
                  <a:gd name="T74" fmla="*/ 139 w 228"/>
                  <a:gd name="T75" fmla="*/ 179 h 373"/>
                  <a:gd name="T76" fmla="*/ 133 w 228"/>
                  <a:gd name="T77" fmla="*/ 182 h 373"/>
                  <a:gd name="T78" fmla="*/ 127 w 228"/>
                  <a:gd name="T79" fmla="*/ 186 h 373"/>
                  <a:gd name="T80" fmla="*/ 125 w 228"/>
                  <a:gd name="T81" fmla="*/ 183 h 373"/>
                  <a:gd name="T82" fmla="*/ 119 w 228"/>
                  <a:gd name="T83" fmla="*/ 179 h 373"/>
                  <a:gd name="T84" fmla="*/ 125 w 228"/>
                  <a:gd name="T85" fmla="*/ 168 h 373"/>
                  <a:gd name="T86" fmla="*/ 129 w 228"/>
                  <a:gd name="T87" fmla="*/ 166 h 373"/>
                  <a:gd name="T88" fmla="*/ 128 w 228"/>
                  <a:gd name="T89" fmla="*/ 154 h 373"/>
                  <a:gd name="T90" fmla="*/ 134 w 228"/>
                  <a:gd name="T91" fmla="*/ 141 h 373"/>
                  <a:gd name="T92" fmla="*/ 137 w 228"/>
                  <a:gd name="T93" fmla="*/ 131 h 373"/>
                  <a:gd name="T94" fmla="*/ 128 w 228"/>
                  <a:gd name="T95" fmla="*/ 128 h 373"/>
                  <a:gd name="T96" fmla="*/ 123 w 228"/>
                  <a:gd name="T97" fmla="*/ 118 h 373"/>
                  <a:gd name="T98" fmla="*/ 119 w 228"/>
                  <a:gd name="T99" fmla="*/ 106 h 373"/>
                  <a:gd name="T100" fmla="*/ 109 w 228"/>
                  <a:gd name="T101" fmla="*/ 93 h 373"/>
                  <a:gd name="T102" fmla="*/ 104 w 228"/>
                  <a:gd name="T103" fmla="*/ 82 h 373"/>
                  <a:gd name="T104" fmla="*/ 101 w 228"/>
                  <a:gd name="T105" fmla="*/ 76 h 373"/>
                  <a:gd name="T106" fmla="*/ 101 w 228"/>
                  <a:gd name="T107" fmla="*/ 69 h 373"/>
                  <a:gd name="T108" fmla="*/ 97 w 228"/>
                  <a:gd name="T109" fmla="*/ 62 h 373"/>
                  <a:gd name="T110" fmla="*/ 98 w 228"/>
                  <a:gd name="T111" fmla="*/ 48 h 373"/>
                  <a:gd name="T112" fmla="*/ 104 w 228"/>
                  <a:gd name="T113" fmla="*/ 25 h 373"/>
                  <a:gd name="T114" fmla="*/ 108 w 228"/>
                  <a:gd name="T115" fmla="*/ 8 h 373"/>
                  <a:gd name="T116" fmla="*/ 47 w 228"/>
                  <a:gd name="T117" fmla="*/ 12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8" h="373">
                    <a:moveTo>
                      <a:pt x="48" y="132"/>
                    </a:moveTo>
                    <a:cubicBezTo>
                      <a:pt x="48" y="138"/>
                      <a:pt x="46" y="143"/>
                      <a:pt x="46" y="143"/>
                    </a:cubicBezTo>
                    <a:cubicBezTo>
                      <a:pt x="46" y="147"/>
                      <a:pt x="46" y="147"/>
                      <a:pt x="46" y="147"/>
                    </a:cubicBezTo>
                    <a:cubicBezTo>
                      <a:pt x="49" y="152"/>
                      <a:pt x="49" y="152"/>
                      <a:pt x="49" y="152"/>
                    </a:cubicBezTo>
                    <a:cubicBezTo>
                      <a:pt x="54" y="156"/>
                      <a:pt x="54" y="156"/>
                      <a:pt x="54" y="156"/>
                    </a:cubicBezTo>
                    <a:cubicBezTo>
                      <a:pt x="56" y="159"/>
                      <a:pt x="56" y="159"/>
                      <a:pt x="56" y="159"/>
                    </a:cubicBezTo>
                    <a:cubicBezTo>
                      <a:pt x="57" y="163"/>
                      <a:pt x="57" y="163"/>
                      <a:pt x="57" y="163"/>
                    </a:cubicBezTo>
                    <a:cubicBezTo>
                      <a:pt x="57" y="167"/>
                      <a:pt x="57" y="167"/>
                      <a:pt x="57" y="167"/>
                    </a:cubicBezTo>
                    <a:cubicBezTo>
                      <a:pt x="54" y="168"/>
                      <a:pt x="54" y="168"/>
                      <a:pt x="54" y="168"/>
                    </a:cubicBezTo>
                    <a:cubicBezTo>
                      <a:pt x="53" y="173"/>
                      <a:pt x="53" y="173"/>
                      <a:pt x="53" y="173"/>
                    </a:cubicBezTo>
                    <a:cubicBezTo>
                      <a:pt x="49" y="176"/>
                      <a:pt x="49" y="176"/>
                      <a:pt x="49" y="176"/>
                    </a:cubicBezTo>
                    <a:cubicBezTo>
                      <a:pt x="46" y="180"/>
                      <a:pt x="46" y="180"/>
                      <a:pt x="46" y="180"/>
                    </a:cubicBezTo>
                    <a:cubicBezTo>
                      <a:pt x="42" y="184"/>
                      <a:pt x="42" y="184"/>
                      <a:pt x="42" y="184"/>
                    </a:cubicBezTo>
                    <a:cubicBezTo>
                      <a:pt x="40" y="189"/>
                      <a:pt x="40" y="189"/>
                      <a:pt x="40" y="189"/>
                    </a:cubicBezTo>
                    <a:cubicBezTo>
                      <a:pt x="38" y="190"/>
                      <a:pt x="38" y="190"/>
                      <a:pt x="38" y="190"/>
                    </a:cubicBezTo>
                    <a:cubicBezTo>
                      <a:pt x="37" y="194"/>
                      <a:pt x="37" y="194"/>
                      <a:pt x="37" y="194"/>
                    </a:cubicBezTo>
                    <a:cubicBezTo>
                      <a:pt x="34" y="198"/>
                      <a:pt x="34" y="198"/>
                      <a:pt x="34" y="198"/>
                    </a:cubicBezTo>
                    <a:cubicBezTo>
                      <a:pt x="26" y="206"/>
                      <a:pt x="26" y="206"/>
                      <a:pt x="26" y="206"/>
                    </a:cubicBezTo>
                    <a:cubicBezTo>
                      <a:pt x="20" y="211"/>
                      <a:pt x="20" y="211"/>
                      <a:pt x="20" y="211"/>
                    </a:cubicBezTo>
                    <a:cubicBezTo>
                      <a:pt x="19" y="214"/>
                      <a:pt x="19" y="214"/>
                      <a:pt x="19" y="214"/>
                    </a:cubicBezTo>
                    <a:cubicBezTo>
                      <a:pt x="18" y="219"/>
                      <a:pt x="18" y="219"/>
                      <a:pt x="18" y="219"/>
                    </a:cubicBezTo>
                    <a:cubicBezTo>
                      <a:pt x="20" y="222"/>
                      <a:pt x="20" y="222"/>
                      <a:pt x="20" y="222"/>
                    </a:cubicBezTo>
                    <a:cubicBezTo>
                      <a:pt x="22" y="223"/>
                      <a:pt x="22" y="223"/>
                      <a:pt x="22" y="223"/>
                    </a:cubicBezTo>
                    <a:cubicBezTo>
                      <a:pt x="23" y="223"/>
                      <a:pt x="23" y="223"/>
                      <a:pt x="23" y="223"/>
                    </a:cubicBezTo>
                    <a:cubicBezTo>
                      <a:pt x="26" y="226"/>
                      <a:pt x="26" y="226"/>
                      <a:pt x="26" y="226"/>
                    </a:cubicBezTo>
                    <a:cubicBezTo>
                      <a:pt x="25" y="228"/>
                      <a:pt x="25" y="228"/>
                      <a:pt x="25" y="228"/>
                    </a:cubicBezTo>
                    <a:cubicBezTo>
                      <a:pt x="25" y="236"/>
                      <a:pt x="25" y="236"/>
                      <a:pt x="25" y="236"/>
                    </a:cubicBezTo>
                    <a:cubicBezTo>
                      <a:pt x="24" y="240"/>
                      <a:pt x="24" y="240"/>
                      <a:pt x="24" y="240"/>
                    </a:cubicBezTo>
                    <a:cubicBezTo>
                      <a:pt x="24" y="242"/>
                      <a:pt x="24" y="242"/>
                      <a:pt x="24" y="242"/>
                    </a:cubicBezTo>
                    <a:cubicBezTo>
                      <a:pt x="19" y="244"/>
                      <a:pt x="19" y="244"/>
                      <a:pt x="19" y="244"/>
                    </a:cubicBezTo>
                    <a:cubicBezTo>
                      <a:pt x="18" y="246"/>
                      <a:pt x="18" y="246"/>
                      <a:pt x="18" y="246"/>
                    </a:cubicBezTo>
                    <a:cubicBezTo>
                      <a:pt x="18" y="251"/>
                      <a:pt x="18" y="251"/>
                      <a:pt x="18" y="251"/>
                    </a:cubicBezTo>
                    <a:cubicBezTo>
                      <a:pt x="0" y="330"/>
                      <a:pt x="0" y="330"/>
                      <a:pt x="0" y="330"/>
                    </a:cubicBezTo>
                    <a:cubicBezTo>
                      <a:pt x="35" y="338"/>
                      <a:pt x="102" y="352"/>
                      <a:pt x="102" y="352"/>
                    </a:cubicBezTo>
                    <a:cubicBezTo>
                      <a:pt x="208" y="373"/>
                      <a:pt x="208" y="373"/>
                      <a:pt x="208" y="373"/>
                    </a:cubicBezTo>
                    <a:cubicBezTo>
                      <a:pt x="228" y="256"/>
                      <a:pt x="228" y="256"/>
                      <a:pt x="228" y="256"/>
                    </a:cubicBezTo>
                    <a:cubicBezTo>
                      <a:pt x="226" y="254"/>
                      <a:pt x="226" y="254"/>
                      <a:pt x="226" y="254"/>
                    </a:cubicBezTo>
                    <a:cubicBezTo>
                      <a:pt x="224" y="252"/>
                      <a:pt x="224" y="252"/>
                      <a:pt x="224" y="252"/>
                    </a:cubicBezTo>
                    <a:cubicBezTo>
                      <a:pt x="224" y="251"/>
                      <a:pt x="224" y="251"/>
                      <a:pt x="224" y="251"/>
                    </a:cubicBezTo>
                    <a:cubicBezTo>
                      <a:pt x="223" y="247"/>
                      <a:pt x="223" y="247"/>
                      <a:pt x="223" y="247"/>
                    </a:cubicBezTo>
                    <a:cubicBezTo>
                      <a:pt x="221" y="244"/>
                      <a:pt x="221" y="244"/>
                      <a:pt x="221" y="244"/>
                    </a:cubicBezTo>
                    <a:cubicBezTo>
                      <a:pt x="218" y="241"/>
                      <a:pt x="218" y="241"/>
                      <a:pt x="218" y="241"/>
                    </a:cubicBezTo>
                    <a:cubicBezTo>
                      <a:pt x="214" y="241"/>
                      <a:pt x="214" y="241"/>
                      <a:pt x="214" y="241"/>
                    </a:cubicBezTo>
                    <a:cubicBezTo>
                      <a:pt x="213" y="246"/>
                      <a:pt x="213" y="246"/>
                      <a:pt x="213" y="246"/>
                    </a:cubicBezTo>
                    <a:cubicBezTo>
                      <a:pt x="212" y="249"/>
                      <a:pt x="212" y="249"/>
                      <a:pt x="212" y="249"/>
                    </a:cubicBezTo>
                    <a:cubicBezTo>
                      <a:pt x="202" y="248"/>
                      <a:pt x="202" y="248"/>
                      <a:pt x="202" y="248"/>
                    </a:cubicBezTo>
                    <a:cubicBezTo>
                      <a:pt x="197" y="246"/>
                      <a:pt x="197" y="246"/>
                      <a:pt x="197" y="246"/>
                    </a:cubicBezTo>
                    <a:cubicBezTo>
                      <a:pt x="189" y="245"/>
                      <a:pt x="189" y="245"/>
                      <a:pt x="189" y="245"/>
                    </a:cubicBezTo>
                    <a:cubicBezTo>
                      <a:pt x="185" y="245"/>
                      <a:pt x="185" y="245"/>
                      <a:pt x="185" y="245"/>
                    </a:cubicBezTo>
                    <a:cubicBezTo>
                      <a:pt x="184" y="247"/>
                      <a:pt x="184" y="247"/>
                      <a:pt x="184" y="247"/>
                    </a:cubicBezTo>
                    <a:cubicBezTo>
                      <a:pt x="184" y="249"/>
                      <a:pt x="184" y="249"/>
                      <a:pt x="184" y="249"/>
                    </a:cubicBezTo>
                    <a:cubicBezTo>
                      <a:pt x="179" y="247"/>
                      <a:pt x="179" y="247"/>
                      <a:pt x="179" y="247"/>
                    </a:cubicBezTo>
                    <a:cubicBezTo>
                      <a:pt x="174" y="244"/>
                      <a:pt x="174" y="244"/>
                      <a:pt x="174" y="244"/>
                    </a:cubicBezTo>
                    <a:cubicBezTo>
                      <a:pt x="171" y="244"/>
                      <a:pt x="171" y="244"/>
                      <a:pt x="171" y="244"/>
                    </a:cubicBezTo>
                    <a:cubicBezTo>
                      <a:pt x="169" y="244"/>
                      <a:pt x="169" y="244"/>
                      <a:pt x="169" y="244"/>
                    </a:cubicBezTo>
                    <a:cubicBezTo>
                      <a:pt x="168" y="247"/>
                      <a:pt x="168" y="247"/>
                      <a:pt x="168" y="247"/>
                    </a:cubicBezTo>
                    <a:cubicBezTo>
                      <a:pt x="168" y="249"/>
                      <a:pt x="168" y="249"/>
                      <a:pt x="168" y="249"/>
                    </a:cubicBezTo>
                    <a:cubicBezTo>
                      <a:pt x="164" y="249"/>
                      <a:pt x="164" y="249"/>
                      <a:pt x="164" y="249"/>
                    </a:cubicBezTo>
                    <a:cubicBezTo>
                      <a:pt x="162" y="245"/>
                      <a:pt x="162" y="245"/>
                      <a:pt x="162" y="245"/>
                    </a:cubicBezTo>
                    <a:cubicBezTo>
                      <a:pt x="162" y="242"/>
                      <a:pt x="162" y="242"/>
                      <a:pt x="162" y="242"/>
                    </a:cubicBezTo>
                    <a:cubicBezTo>
                      <a:pt x="162" y="238"/>
                      <a:pt x="162" y="238"/>
                      <a:pt x="162" y="238"/>
                    </a:cubicBezTo>
                    <a:cubicBezTo>
                      <a:pt x="160" y="232"/>
                      <a:pt x="160" y="232"/>
                      <a:pt x="160" y="232"/>
                    </a:cubicBezTo>
                    <a:cubicBezTo>
                      <a:pt x="160" y="226"/>
                      <a:pt x="160" y="226"/>
                      <a:pt x="160" y="226"/>
                    </a:cubicBezTo>
                    <a:cubicBezTo>
                      <a:pt x="156" y="226"/>
                      <a:pt x="156" y="226"/>
                      <a:pt x="156" y="226"/>
                    </a:cubicBezTo>
                    <a:cubicBezTo>
                      <a:pt x="151" y="223"/>
                      <a:pt x="151" y="223"/>
                      <a:pt x="151" y="223"/>
                    </a:cubicBezTo>
                    <a:cubicBezTo>
                      <a:pt x="149" y="220"/>
                      <a:pt x="149" y="220"/>
                      <a:pt x="149" y="220"/>
                    </a:cubicBezTo>
                    <a:cubicBezTo>
                      <a:pt x="149" y="218"/>
                      <a:pt x="149" y="218"/>
                      <a:pt x="149" y="218"/>
                    </a:cubicBezTo>
                    <a:cubicBezTo>
                      <a:pt x="149" y="213"/>
                      <a:pt x="149" y="213"/>
                      <a:pt x="149" y="213"/>
                    </a:cubicBezTo>
                    <a:cubicBezTo>
                      <a:pt x="149" y="208"/>
                      <a:pt x="149" y="208"/>
                      <a:pt x="149" y="208"/>
                    </a:cubicBezTo>
                    <a:cubicBezTo>
                      <a:pt x="145" y="204"/>
                      <a:pt x="145" y="204"/>
                      <a:pt x="145" y="204"/>
                    </a:cubicBezTo>
                    <a:cubicBezTo>
                      <a:pt x="145" y="201"/>
                      <a:pt x="145" y="201"/>
                      <a:pt x="145" y="201"/>
                    </a:cubicBezTo>
                    <a:cubicBezTo>
                      <a:pt x="145" y="195"/>
                      <a:pt x="145" y="195"/>
                      <a:pt x="145" y="195"/>
                    </a:cubicBezTo>
                    <a:cubicBezTo>
                      <a:pt x="144" y="187"/>
                      <a:pt x="144" y="187"/>
                      <a:pt x="144" y="187"/>
                    </a:cubicBezTo>
                    <a:cubicBezTo>
                      <a:pt x="142" y="183"/>
                      <a:pt x="142" y="183"/>
                      <a:pt x="142" y="183"/>
                    </a:cubicBezTo>
                    <a:cubicBezTo>
                      <a:pt x="141" y="179"/>
                      <a:pt x="141" y="179"/>
                      <a:pt x="141" y="179"/>
                    </a:cubicBezTo>
                    <a:cubicBezTo>
                      <a:pt x="139" y="179"/>
                      <a:pt x="139" y="179"/>
                      <a:pt x="139" y="179"/>
                    </a:cubicBezTo>
                    <a:cubicBezTo>
                      <a:pt x="135" y="182"/>
                      <a:pt x="135" y="182"/>
                      <a:pt x="135" y="182"/>
                    </a:cubicBezTo>
                    <a:cubicBezTo>
                      <a:pt x="133" y="182"/>
                      <a:pt x="133" y="182"/>
                      <a:pt x="133" y="182"/>
                    </a:cubicBezTo>
                    <a:cubicBezTo>
                      <a:pt x="130" y="183"/>
                      <a:pt x="130" y="183"/>
                      <a:pt x="130" y="183"/>
                    </a:cubicBezTo>
                    <a:cubicBezTo>
                      <a:pt x="127" y="186"/>
                      <a:pt x="127" y="186"/>
                      <a:pt x="127" y="186"/>
                    </a:cubicBezTo>
                    <a:cubicBezTo>
                      <a:pt x="125" y="186"/>
                      <a:pt x="125" y="186"/>
                      <a:pt x="125" y="186"/>
                    </a:cubicBezTo>
                    <a:cubicBezTo>
                      <a:pt x="125" y="183"/>
                      <a:pt x="125" y="183"/>
                      <a:pt x="125" y="183"/>
                    </a:cubicBezTo>
                    <a:cubicBezTo>
                      <a:pt x="121" y="181"/>
                      <a:pt x="121" y="181"/>
                      <a:pt x="121" y="181"/>
                    </a:cubicBezTo>
                    <a:cubicBezTo>
                      <a:pt x="119" y="179"/>
                      <a:pt x="119" y="179"/>
                      <a:pt x="119" y="179"/>
                    </a:cubicBezTo>
                    <a:cubicBezTo>
                      <a:pt x="122" y="172"/>
                      <a:pt x="122" y="172"/>
                      <a:pt x="122" y="172"/>
                    </a:cubicBezTo>
                    <a:cubicBezTo>
                      <a:pt x="125" y="168"/>
                      <a:pt x="125" y="168"/>
                      <a:pt x="125" y="168"/>
                    </a:cubicBezTo>
                    <a:cubicBezTo>
                      <a:pt x="128" y="168"/>
                      <a:pt x="128" y="168"/>
                      <a:pt x="128" y="168"/>
                    </a:cubicBezTo>
                    <a:cubicBezTo>
                      <a:pt x="129" y="166"/>
                      <a:pt x="129" y="166"/>
                      <a:pt x="129" y="166"/>
                    </a:cubicBezTo>
                    <a:cubicBezTo>
                      <a:pt x="127" y="160"/>
                      <a:pt x="127" y="160"/>
                      <a:pt x="127" y="160"/>
                    </a:cubicBezTo>
                    <a:cubicBezTo>
                      <a:pt x="128" y="154"/>
                      <a:pt x="128" y="154"/>
                      <a:pt x="128" y="154"/>
                    </a:cubicBezTo>
                    <a:cubicBezTo>
                      <a:pt x="131" y="147"/>
                      <a:pt x="131" y="147"/>
                      <a:pt x="131" y="147"/>
                    </a:cubicBezTo>
                    <a:cubicBezTo>
                      <a:pt x="134" y="141"/>
                      <a:pt x="134" y="141"/>
                      <a:pt x="134" y="141"/>
                    </a:cubicBezTo>
                    <a:cubicBezTo>
                      <a:pt x="137" y="135"/>
                      <a:pt x="137" y="135"/>
                      <a:pt x="137" y="135"/>
                    </a:cubicBezTo>
                    <a:cubicBezTo>
                      <a:pt x="137" y="131"/>
                      <a:pt x="137" y="131"/>
                      <a:pt x="137" y="131"/>
                    </a:cubicBezTo>
                    <a:cubicBezTo>
                      <a:pt x="128" y="129"/>
                      <a:pt x="128" y="129"/>
                      <a:pt x="128" y="129"/>
                    </a:cubicBezTo>
                    <a:cubicBezTo>
                      <a:pt x="128" y="128"/>
                      <a:pt x="128" y="128"/>
                      <a:pt x="128" y="128"/>
                    </a:cubicBezTo>
                    <a:cubicBezTo>
                      <a:pt x="125" y="124"/>
                      <a:pt x="125" y="124"/>
                      <a:pt x="125" y="124"/>
                    </a:cubicBezTo>
                    <a:cubicBezTo>
                      <a:pt x="123" y="118"/>
                      <a:pt x="123" y="118"/>
                      <a:pt x="123" y="118"/>
                    </a:cubicBezTo>
                    <a:cubicBezTo>
                      <a:pt x="122" y="111"/>
                      <a:pt x="122" y="111"/>
                      <a:pt x="122" y="111"/>
                    </a:cubicBezTo>
                    <a:cubicBezTo>
                      <a:pt x="119" y="106"/>
                      <a:pt x="119" y="106"/>
                      <a:pt x="119" y="106"/>
                    </a:cubicBezTo>
                    <a:cubicBezTo>
                      <a:pt x="114" y="101"/>
                      <a:pt x="114" y="101"/>
                      <a:pt x="114" y="101"/>
                    </a:cubicBezTo>
                    <a:cubicBezTo>
                      <a:pt x="109" y="93"/>
                      <a:pt x="109" y="93"/>
                      <a:pt x="109" y="93"/>
                    </a:cubicBezTo>
                    <a:cubicBezTo>
                      <a:pt x="108" y="88"/>
                      <a:pt x="108" y="88"/>
                      <a:pt x="108" y="88"/>
                    </a:cubicBezTo>
                    <a:cubicBezTo>
                      <a:pt x="104" y="82"/>
                      <a:pt x="104" y="82"/>
                      <a:pt x="104" y="82"/>
                    </a:cubicBezTo>
                    <a:cubicBezTo>
                      <a:pt x="104" y="79"/>
                      <a:pt x="104" y="79"/>
                      <a:pt x="104" y="79"/>
                    </a:cubicBezTo>
                    <a:cubicBezTo>
                      <a:pt x="101" y="76"/>
                      <a:pt x="101" y="76"/>
                      <a:pt x="101" y="76"/>
                    </a:cubicBezTo>
                    <a:cubicBezTo>
                      <a:pt x="101" y="72"/>
                      <a:pt x="101" y="72"/>
                      <a:pt x="101" y="72"/>
                    </a:cubicBezTo>
                    <a:cubicBezTo>
                      <a:pt x="101" y="69"/>
                      <a:pt x="101" y="69"/>
                      <a:pt x="101" y="69"/>
                    </a:cubicBezTo>
                    <a:cubicBezTo>
                      <a:pt x="99" y="64"/>
                      <a:pt x="99" y="64"/>
                      <a:pt x="99" y="64"/>
                    </a:cubicBezTo>
                    <a:cubicBezTo>
                      <a:pt x="97" y="62"/>
                      <a:pt x="97" y="62"/>
                      <a:pt x="97" y="62"/>
                    </a:cubicBezTo>
                    <a:cubicBezTo>
                      <a:pt x="97" y="59"/>
                      <a:pt x="97" y="59"/>
                      <a:pt x="97" y="59"/>
                    </a:cubicBezTo>
                    <a:cubicBezTo>
                      <a:pt x="98" y="48"/>
                      <a:pt x="98" y="48"/>
                      <a:pt x="98" y="48"/>
                    </a:cubicBezTo>
                    <a:cubicBezTo>
                      <a:pt x="101" y="36"/>
                      <a:pt x="101" y="36"/>
                      <a:pt x="101" y="36"/>
                    </a:cubicBezTo>
                    <a:cubicBezTo>
                      <a:pt x="104" y="25"/>
                      <a:pt x="104" y="25"/>
                      <a:pt x="104" y="25"/>
                    </a:cubicBezTo>
                    <a:cubicBezTo>
                      <a:pt x="106" y="18"/>
                      <a:pt x="106" y="18"/>
                      <a:pt x="106" y="18"/>
                    </a:cubicBezTo>
                    <a:cubicBezTo>
                      <a:pt x="108" y="8"/>
                      <a:pt x="108" y="8"/>
                      <a:pt x="108" y="8"/>
                    </a:cubicBezTo>
                    <a:cubicBezTo>
                      <a:pt x="76" y="0"/>
                      <a:pt x="76" y="0"/>
                      <a:pt x="76" y="0"/>
                    </a:cubicBezTo>
                    <a:cubicBezTo>
                      <a:pt x="76" y="0"/>
                      <a:pt x="52" y="114"/>
                      <a:pt x="47" y="120"/>
                    </a:cubicBezTo>
                    <a:cubicBezTo>
                      <a:pt x="43" y="127"/>
                      <a:pt x="48" y="125"/>
                      <a:pt x="48" y="132"/>
                    </a:cubicBezTo>
                    <a:close/>
                  </a:path>
                </a:pathLst>
              </a:custGeom>
              <a:solidFill>
                <a:schemeClr val="accent4"/>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27" name="Freeform 18">
                <a:extLst>
                  <a:ext uri="{FF2B5EF4-FFF2-40B4-BE49-F238E27FC236}">
                    <a16:creationId xmlns:a16="http://schemas.microsoft.com/office/drawing/2014/main" id="{9072B29E-04BF-2B1F-92BB-4C57BA70A249}"/>
                  </a:ext>
                </a:extLst>
              </p:cNvPr>
              <p:cNvSpPr>
                <a:spLocks/>
              </p:cNvSpPr>
              <p:nvPr/>
            </p:nvSpPr>
            <p:spPr bwMode="auto">
              <a:xfrm>
                <a:off x="3697482" y="978874"/>
                <a:ext cx="2668198" cy="1725508"/>
              </a:xfrm>
              <a:custGeom>
                <a:avLst/>
                <a:gdLst>
                  <a:gd name="T0" fmla="*/ 184 w 391"/>
                  <a:gd name="T1" fmla="*/ 33 h 252"/>
                  <a:gd name="T2" fmla="*/ 9 w 391"/>
                  <a:gd name="T3" fmla="*/ 10 h 252"/>
                  <a:gd name="T4" fmla="*/ 4 w 391"/>
                  <a:gd name="T5" fmla="*/ 28 h 252"/>
                  <a:gd name="T6" fmla="*/ 0 w 391"/>
                  <a:gd name="T7" fmla="*/ 51 h 252"/>
                  <a:gd name="T8" fmla="*/ 2 w 391"/>
                  <a:gd name="T9" fmla="*/ 56 h 252"/>
                  <a:gd name="T10" fmla="*/ 4 w 391"/>
                  <a:gd name="T11" fmla="*/ 64 h 252"/>
                  <a:gd name="T12" fmla="*/ 7 w 391"/>
                  <a:gd name="T13" fmla="*/ 71 h 252"/>
                  <a:gd name="T14" fmla="*/ 11 w 391"/>
                  <a:gd name="T15" fmla="*/ 80 h 252"/>
                  <a:gd name="T16" fmla="*/ 17 w 391"/>
                  <a:gd name="T17" fmla="*/ 93 h 252"/>
                  <a:gd name="T18" fmla="*/ 25 w 391"/>
                  <a:gd name="T19" fmla="*/ 103 h 252"/>
                  <a:gd name="T20" fmla="*/ 28 w 391"/>
                  <a:gd name="T21" fmla="*/ 116 h 252"/>
                  <a:gd name="T22" fmla="*/ 31 w 391"/>
                  <a:gd name="T23" fmla="*/ 121 h 252"/>
                  <a:gd name="T24" fmla="*/ 40 w 391"/>
                  <a:gd name="T25" fmla="*/ 127 h 252"/>
                  <a:gd name="T26" fmla="*/ 34 w 391"/>
                  <a:gd name="T27" fmla="*/ 139 h 252"/>
                  <a:gd name="T28" fmla="*/ 30 w 391"/>
                  <a:gd name="T29" fmla="*/ 152 h 252"/>
                  <a:gd name="T30" fmla="*/ 31 w 391"/>
                  <a:gd name="T31" fmla="*/ 160 h 252"/>
                  <a:gd name="T32" fmla="*/ 25 w 391"/>
                  <a:gd name="T33" fmla="*/ 164 h 252"/>
                  <a:gd name="T34" fmla="*/ 24 w 391"/>
                  <a:gd name="T35" fmla="*/ 173 h 252"/>
                  <a:gd name="T36" fmla="*/ 28 w 391"/>
                  <a:gd name="T37" fmla="*/ 178 h 252"/>
                  <a:gd name="T38" fmla="*/ 33 w 391"/>
                  <a:gd name="T39" fmla="*/ 175 h 252"/>
                  <a:gd name="T40" fmla="*/ 38 w 391"/>
                  <a:gd name="T41" fmla="*/ 174 h 252"/>
                  <a:gd name="T42" fmla="*/ 44 w 391"/>
                  <a:gd name="T43" fmla="*/ 171 h 252"/>
                  <a:gd name="T44" fmla="*/ 47 w 391"/>
                  <a:gd name="T45" fmla="*/ 179 h 252"/>
                  <a:gd name="T46" fmla="*/ 48 w 391"/>
                  <a:gd name="T47" fmla="*/ 193 h 252"/>
                  <a:gd name="T48" fmla="*/ 52 w 391"/>
                  <a:gd name="T49" fmla="*/ 200 h 252"/>
                  <a:gd name="T50" fmla="*/ 52 w 391"/>
                  <a:gd name="T51" fmla="*/ 210 h 252"/>
                  <a:gd name="T52" fmla="*/ 54 w 391"/>
                  <a:gd name="T53" fmla="*/ 215 h 252"/>
                  <a:gd name="T54" fmla="*/ 63 w 391"/>
                  <a:gd name="T55" fmla="*/ 218 h 252"/>
                  <a:gd name="T56" fmla="*/ 65 w 391"/>
                  <a:gd name="T57" fmla="*/ 230 h 252"/>
                  <a:gd name="T58" fmla="*/ 65 w 391"/>
                  <a:gd name="T59" fmla="*/ 237 h 252"/>
                  <a:gd name="T60" fmla="*/ 71 w 391"/>
                  <a:gd name="T61" fmla="*/ 241 h 252"/>
                  <a:gd name="T62" fmla="*/ 72 w 391"/>
                  <a:gd name="T63" fmla="*/ 236 h 252"/>
                  <a:gd name="T64" fmla="*/ 77 w 391"/>
                  <a:gd name="T65" fmla="*/ 236 h 252"/>
                  <a:gd name="T66" fmla="*/ 87 w 391"/>
                  <a:gd name="T67" fmla="*/ 241 h 252"/>
                  <a:gd name="T68" fmla="*/ 88 w 391"/>
                  <a:gd name="T69" fmla="*/ 237 h 252"/>
                  <a:gd name="T70" fmla="*/ 100 w 391"/>
                  <a:gd name="T71" fmla="*/ 238 h 252"/>
                  <a:gd name="T72" fmla="*/ 115 w 391"/>
                  <a:gd name="T73" fmla="*/ 241 h 252"/>
                  <a:gd name="T74" fmla="*/ 117 w 391"/>
                  <a:gd name="T75" fmla="*/ 233 h 252"/>
                  <a:gd name="T76" fmla="*/ 124 w 391"/>
                  <a:gd name="T77" fmla="*/ 236 h 252"/>
                  <a:gd name="T78" fmla="*/ 127 w 391"/>
                  <a:gd name="T79" fmla="*/ 243 h 252"/>
                  <a:gd name="T80" fmla="*/ 129 w 391"/>
                  <a:gd name="T81" fmla="*/ 246 h 252"/>
                  <a:gd name="T82" fmla="*/ 136 w 391"/>
                  <a:gd name="T83" fmla="*/ 221 h 252"/>
                  <a:gd name="T84" fmla="*/ 373 w 391"/>
                  <a:gd name="T85" fmla="*/ 252 h 252"/>
                  <a:gd name="T86" fmla="*/ 391 w 391"/>
                  <a:gd name="T87" fmla="*/ 6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1" h="252">
                    <a:moveTo>
                      <a:pt x="391" y="60"/>
                    </a:moveTo>
                    <a:cubicBezTo>
                      <a:pt x="391" y="60"/>
                      <a:pt x="243" y="42"/>
                      <a:pt x="184" y="33"/>
                    </a:cubicBezTo>
                    <a:cubicBezTo>
                      <a:pt x="112" y="22"/>
                      <a:pt x="11" y="0"/>
                      <a:pt x="11" y="0"/>
                    </a:cubicBezTo>
                    <a:cubicBezTo>
                      <a:pt x="9" y="10"/>
                      <a:pt x="9" y="10"/>
                      <a:pt x="9" y="10"/>
                    </a:cubicBezTo>
                    <a:cubicBezTo>
                      <a:pt x="7" y="17"/>
                      <a:pt x="7" y="17"/>
                      <a:pt x="7" y="17"/>
                    </a:cubicBezTo>
                    <a:cubicBezTo>
                      <a:pt x="4" y="28"/>
                      <a:pt x="4" y="28"/>
                      <a:pt x="4" y="28"/>
                    </a:cubicBezTo>
                    <a:cubicBezTo>
                      <a:pt x="1" y="40"/>
                      <a:pt x="1" y="40"/>
                      <a:pt x="1" y="40"/>
                    </a:cubicBezTo>
                    <a:cubicBezTo>
                      <a:pt x="0" y="51"/>
                      <a:pt x="0" y="51"/>
                      <a:pt x="0" y="51"/>
                    </a:cubicBezTo>
                    <a:cubicBezTo>
                      <a:pt x="0" y="54"/>
                      <a:pt x="0" y="54"/>
                      <a:pt x="0" y="54"/>
                    </a:cubicBezTo>
                    <a:cubicBezTo>
                      <a:pt x="2" y="56"/>
                      <a:pt x="2" y="56"/>
                      <a:pt x="2" y="56"/>
                    </a:cubicBezTo>
                    <a:cubicBezTo>
                      <a:pt x="4" y="61"/>
                      <a:pt x="4" y="61"/>
                      <a:pt x="4" y="61"/>
                    </a:cubicBezTo>
                    <a:cubicBezTo>
                      <a:pt x="4" y="64"/>
                      <a:pt x="4" y="64"/>
                      <a:pt x="4" y="64"/>
                    </a:cubicBezTo>
                    <a:cubicBezTo>
                      <a:pt x="4" y="68"/>
                      <a:pt x="4" y="68"/>
                      <a:pt x="4" y="68"/>
                    </a:cubicBezTo>
                    <a:cubicBezTo>
                      <a:pt x="7" y="71"/>
                      <a:pt x="7" y="71"/>
                      <a:pt x="7" y="71"/>
                    </a:cubicBezTo>
                    <a:cubicBezTo>
                      <a:pt x="7" y="74"/>
                      <a:pt x="7" y="74"/>
                      <a:pt x="7" y="74"/>
                    </a:cubicBezTo>
                    <a:cubicBezTo>
                      <a:pt x="11" y="80"/>
                      <a:pt x="11" y="80"/>
                      <a:pt x="11" y="80"/>
                    </a:cubicBezTo>
                    <a:cubicBezTo>
                      <a:pt x="12" y="85"/>
                      <a:pt x="12" y="85"/>
                      <a:pt x="12" y="85"/>
                    </a:cubicBezTo>
                    <a:cubicBezTo>
                      <a:pt x="17" y="93"/>
                      <a:pt x="17" y="93"/>
                      <a:pt x="17" y="93"/>
                    </a:cubicBezTo>
                    <a:cubicBezTo>
                      <a:pt x="22" y="98"/>
                      <a:pt x="22" y="98"/>
                      <a:pt x="22" y="98"/>
                    </a:cubicBezTo>
                    <a:cubicBezTo>
                      <a:pt x="25" y="103"/>
                      <a:pt x="25" y="103"/>
                      <a:pt x="25" y="103"/>
                    </a:cubicBezTo>
                    <a:cubicBezTo>
                      <a:pt x="26" y="110"/>
                      <a:pt x="26" y="110"/>
                      <a:pt x="26" y="110"/>
                    </a:cubicBezTo>
                    <a:cubicBezTo>
                      <a:pt x="28" y="116"/>
                      <a:pt x="28" y="116"/>
                      <a:pt x="28" y="116"/>
                    </a:cubicBezTo>
                    <a:cubicBezTo>
                      <a:pt x="31" y="120"/>
                      <a:pt x="31" y="120"/>
                      <a:pt x="31" y="120"/>
                    </a:cubicBezTo>
                    <a:cubicBezTo>
                      <a:pt x="31" y="121"/>
                      <a:pt x="31" y="121"/>
                      <a:pt x="31" y="121"/>
                    </a:cubicBezTo>
                    <a:cubicBezTo>
                      <a:pt x="40" y="123"/>
                      <a:pt x="40" y="123"/>
                      <a:pt x="40" y="123"/>
                    </a:cubicBezTo>
                    <a:cubicBezTo>
                      <a:pt x="40" y="127"/>
                      <a:pt x="40" y="127"/>
                      <a:pt x="40" y="127"/>
                    </a:cubicBezTo>
                    <a:cubicBezTo>
                      <a:pt x="37" y="133"/>
                      <a:pt x="37" y="133"/>
                      <a:pt x="37" y="133"/>
                    </a:cubicBezTo>
                    <a:cubicBezTo>
                      <a:pt x="34" y="139"/>
                      <a:pt x="34" y="139"/>
                      <a:pt x="34" y="139"/>
                    </a:cubicBezTo>
                    <a:cubicBezTo>
                      <a:pt x="31" y="146"/>
                      <a:pt x="31" y="146"/>
                      <a:pt x="31" y="146"/>
                    </a:cubicBezTo>
                    <a:cubicBezTo>
                      <a:pt x="30" y="152"/>
                      <a:pt x="30" y="152"/>
                      <a:pt x="30" y="152"/>
                    </a:cubicBezTo>
                    <a:cubicBezTo>
                      <a:pt x="32" y="158"/>
                      <a:pt x="32" y="158"/>
                      <a:pt x="32" y="158"/>
                    </a:cubicBezTo>
                    <a:cubicBezTo>
                      <a:pt x="31" y="160"/>
                      <a:pt x="31" y="160"/>
                      <a:pt x="31" y="160"/>
                    </a:cubicBezTo>
                    <a:cubicBezTo>
                      <a:pt x="28" y="160"/>
                      <a:pt x="28" y="160"/>
                      <a:pt x="28" y="160"/>
                    </a:cubicBezTo>
                    <a:cubicBezTo>
                      <a:pt x="25" y="164"/>
                      <a:pt x="25" y="164"/>
                      <a:pt x="25" y="164"/>
                    </a:cubicBezTo>
                    <a:cubicBezTo>
                      <a:pt x="22" y="171"/>
                      <a:pt x="22" y="171"/>
                      <a:pt x="22" y="171"/>
                    </a:cubicBezTo>
                    <a:cubicBezTo>
                      <a:pt x="24" y="173"/>
                      <a:pt x="24" y="173"/>
                      <a:pt x="24" y="173"/>
                    </a:cubicBezTo>
                    <a:cubicBezTo>
                      <a:pt x="28" y="175"/>
                      <a:pt x="28" y="175"/>
                      <a:pt x="28" y="175"/>
                    </a:cubicBezTo>
                    <a:cubicBezTo>
                      <a:pt x="28" y="178"/>
                      <a:pt x="28" y="178"/>
                      <a:pt x="28" y="178"/>
                    </a:cubicBezTo>
                    <a:cubicBezTo>
                      <a:pt x="30" y="178"/>
                      <a:pt x="30" y="178"/>
                      <a:pt x="30" y="178"/>
                    </a:cubicBezTo>
                    <a:cubicBezTo>
                      <a:pt x="33" y="175"/>
                      <a:pt x="33" y="175"/>
                      <a:pt x="33" y="175"/>
                    </a:cubicBezTo>
                    <a:cubicBezTo>
                      <a:pt x="36" y="174"/>
                      <a:pt x="36" y="174"/>
                      <a:pt x="36" y="174"/>
                    </a:cubicBezTo>
                    <a:cubicBezTo>
                      <a:pt x="38" y="174"/>
                      <a:pt x="38" y="174"/>
                      <a:pt x="38" y="174"/>
                    </a:cubicBezTo>
                    <a:cubicBezTo>
                      <a:pt x="42" y="171"/>
                      <a:pt x="42" y="171"/>
                      <a:pt x="42" y="171"/>
                    </a:cubicBezTo>
                    <a:cubicBezTo>
                      <a:pt x="44" y="171"/>
                      <a:pt x="44" y="171"/>
                      <a:pt x="44" y="171"/>
                    </a:cubicBezTo>
                    <a:cubicBezTo>
                      <a:pt x="45" y="175"/>
                      <a:pt x="45" y="175"/>
                      <a:pt x="45" y="175"/>
                    </a:cubicBezTo>
                    <a:cubicBezTo>
                      <a:pt x="47" y="179"/>
                      <a:pt x="47" y="179"/>
                      <a:pt x="47" y="179"/>
                    </a:cubicBezTo>
                    <a:cubicBezTo>
                      <a:pt x="48" y="187"/>
                      <a:pt x="48" y="187"/>
                      <a:pt x="48" y="187"/>
                    </a:cubicBezTo>
                    <a:cubicBezTo>
                      <a:pt x="48" y="193"/>
                      <a:pt x="48" y="193"/>
                      <a:pt x="48" y="193"/>
                    </a:cubicBezTo>
                    <a:cubicBezTo>
                      <a:pt x="48" y="196"/>
                      <a:pt x="48" y="196"/>
                      <a:pt x="48" y="196"/>
                    </a:cubicBezTo>
                    <a:cubicBezTo>
                      <a:pt x="52" y="200"/>
                      <a:pt x="52" y="200"/>
                      <a:pt x="52" y="200"/>
                    </a:cubicBezTo>
                    <a:cubicBezTo>
                      <a:pt x="52" y="205"/>
                      <a:pt x="52" y="205"/>
                      <a:pt x="52" y="205"/>
                    </a:cubicBezTo>
                    <a:cubicBezTo>
                      <a:pt x="52" y="210"/>
                      <a:pt x="52" y="210"/>
                      <a:pt x="52" y="210"/>
                    </a:cubicBezTo>
                    <a:cubicBezTo>
                      <a:pt x="52" y="212"/>
                      <a:pt x="52" y="212"/>
                      <a:pt x="52" y="212"/>
                    </a:cubicBezTo>
                    <a:cubicBezTo>
                      <a:pt x="54" y="215"/>
                      <a:pt x="54" y="215"/>
                      <a:pt x="54" y="215"/>
                    </a:cubicBezTo>
                    <a:cubicBezTo>
                      <a:pt x="59" y="218"/>
                      <a:pt x="59" y="218"/>
                      <a:pt x="59" y="218"/>
                    </a:cubicBezTo>
                    <a:cubicBezTo>
                      <a:pt x="63" y="218"/>
                      <a:pt x="63" y="218"/>
                      <a:pt x="63" y="218"/>
                    </a:cubicBezTo>
                    <a:cubicBezTo>
                      <a:pt x="63" y="224"/>
                      <a:pt x="63" y="224"/>
                      <a:pt x="63" y="224"/>
                    </a:cubicBezTo>
                    <a:cubicBezTo>
                      <a:pt x="65" y="230"/>
                      <a:pt x="65" y="230"/>
                      <a:pt x="65" y="230"/>
                    </a:cubicBezTo>
                    <a:cubicBezTo>
                      <a:pt x="65" y="234"/>
                      <a:pt x="65" y="234"/>
                      <a:pt x="65" y="234"/>
                    </a:cubicBezTo>
                    <a:cubicBezTo>
                      <a:pt x="65" y="237"/>
                      <a:pt x="65" y="237"/>
                      <a:pt x="65" y="237"/>
                    </a:cubicBezTo>
                    <a:cubicBezTo>
                      <a:pt x="67" y="241"/>
                      <a:pt x="67" y="241"/>
                      <a:pt x="67" y="241"/>
                    </a:cubicBezTo>
                    <a:cubicBezTo>
                      <a:pt x="71" y="241"/>
                      <a:pt x="71" y="241"/>
                      <a:pt x="71" y="241"/>
                    </a:cubicBezTo>
                    <a:cubicBezTo>
                      <a:pt x="71" y="239"/>
                      <a:pt x="71" y="239"/>
                      <a:pt x="71" y="239"/>
                    </a:cubicBezTo>
                    <a:cubicBezTo>
                      <a:pt x="72" y="236"/>
                      <a:pt x="72" y="236"/>
                      <a:pt x="72" y="236"/>
                    </a:cubicBezTo>
                    <a:cubicBezTo>
                      <a:pt x="74" y="236"/>
                      <a:pt x="74" y="236"/>
                      <a:pt x="74" y="236"/>
                    </a:cubicBezTo>
                    <a:cubicBezTo>
                      <a:pt x="77" y="236"/>
                      <a:pt x="77" y="236"/>
                      <a:pt x="77" y="236"/>
                    </a:cubicBezTo>
                    <a:cubicBezTo>
                      <a:pt x="82" y="239"/>
                      <a:pt x="82" y="239"/>
                      <a:pt x="82" y="239"/>
                    </a:cubicBezTo>
                    <a:cubicBezTo>
                      <a:pt x="87" y="241"/>
                      <a:pt x="87" y="241"/>
                      <a:pt x="87" y="241"/>
                    </a:cubicBezTo>
                    <a:cubicBezTo>
                      <a:pt x="87" y="239"/>
                      <a:pt x="87" y="239"/>
                      <a:pt x="87" y="239"/>
                    </a:cubicBezTo>
                    <a:cubicBezTo>
                      <a:pt x="88" y="237"/>
                      <a:pt x="88" y="237"/>
                      <a:pt x="88" y="237"/>
                    </a:cubicBezTo>
                    <a:cubicBezTo>
                      <a:pt x="92" y="237"/>
                      <a:pt x="92" y="237"/>
                      <a:pt x="92" y="237"/>
                    </a:cubicBezTo>
                    <a:cubicBezTo>
                      <a:pt x="100" y="238"/>
                      <a:pt x="100" y="238"/>
                      <a:pt x="100" y="238"/>
                    </a:cubicBezTo>
                    <a:cubicBezTo>
                      <a:pt x="105" y="240"/>
                      <a:pt x="105" y="240"/>
                      <a:pt x="105" y="240"/>
                    </a:cubicBezTo>
                    <a:cubicBezTo>
                      <a:pt x="115" y="241"/>
                      <a:pt x="115" y="241"/>
                      <a:pt x="115" y="241"/>
                    </a:cubicBezTo>
                    <a:cubicBezTo>
                      <a:pt x="116" y="238"/>
                      <a:pt x="116" y="238"/>
                      <a:pt x="116" y="238"/>
                    </a:cubicBezTo>
                    <a:cubicBezTo>
                      <a:pt x="117" y="233"/>
                      <a:pt x="117" y="233"/>
                      <a:pt x="117" y="233"/>
                    </a:cubicBezTo>
                    <a:cubicBezTo>
                      <a:pt x="121" y="233"/>
                      <a:pt x="121" y="233"/>
                      <a:pt x="121" y="233"/>
                    </a:cubicBezTo>
                    <a:cubicBezTo>
                      <a:pt x="124" y="236"/>
                      <a:pt x="124" y="236"/>
                      <a:pt x="124" y="236"/>
                    </a:cubicBezTo>
                    <a:cubicBezTo>
                      <a:pt x="126" y="239"/>
                      <a:pt x="126" y="239"/>
                      <a:pt x="126" y="239"/>
                    </a:cubicBezTo>
                    <a:cubicBezTo>
                      <a:pt x="127" y="243"/>
                      <a:pt x="127" y="243"/>
                      <a:pt x="127" y="243"/>
                    </a:cubicBezTo>
                    <a:cubicBezTo>
                      <a:pt x="127" y="244"/>
                      <a:pt x="127" y="244"/>
                      <a:pt x="127" y="244"/>
                    </a:cubicBezTo>
                    <a:cubicBezTo>
                      <a:pt x="129" y="246"/>
                      <a:pt x="129" y="246"/>
                      <a:pt x="129" y="246"/>
                    </a:cubicBezTo>
                    <a:cubicBezTo>
                      <a:pt x="131" y="248"/>
                      <a:pt x="131" y="248"/>
                      <a:pt x="131" y="248"/>
                    </a:cubicBezTo>
                    <a:cubicBezTo>
                      <a:pt x="136" y="221"/>
                      <a:pt x="136" y="221"/>
                      <a:pt x="136" y="221"/>
                    </a:cubicBezTo>
                    <a:cubicBezTo>
                      <a:pt x="372" y="252"/>
                      <a:pt x="372" y="252"/>
                      <a:pt x="372" y="252"/>
                    </a:cubicBezTo>
                    <a:cubicBezTo>
                      <a:pt x="373" y="252"/>
                      <a:pt x="373" y="252"/>
                      <a:pt x="373" y="252"/>
                    </a:cubicBezTo>
                    <a:cubicBezTo>
                      <a:pt x="377" y="207"/>
                      <a:pt x="377" y="207"/>
                      <a:pt x="377" y="207"/>
                    </a:cubicBezTo>
                    <a:lnTo>
                      <a:pt x="391" y="60"/>
                    </a:lnTo>
                    <a:close/>
                  </a:path>
                </a:pathLst>
              </a:custGeom>
              <a:solidFill>
                <a:schemeClr val="accent1"/>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31" name="Freeform 19">
                <a:extLst>
                  <a:ext uri="{FF2B5EF4-FFF2-40B4-BE49-F238E27FC236}">
                    <a16:creationId xmlns:a16="http://schemas.microsoft.com/office/drawing/2014/main" id="{BD8E6CFA-5F02-3ED2-6BE3-3F104C3CCD26}"/>
                  </a:ext>
                </a:extLst>
              </p:cNvPr>
              <p:cNvSpPr>
                <a:spLocks/>
              </p:cNvSpPr>
              <p:nvPr/>
            </p:nvSpPr>
            <p:spPr bwMode="auto">
              <a:xfrm>
                <a:off x="13838251" y="1188517"/>
                <a:ext cx="943141" cy="1507804"/>
              </a:xfrm>
              <a:custGeom>
                <a:avLst/>
                <a:gdLst>
                  <a:gd name="T0" fmla="*/ 34 w 117"/>
                  <a:gd name="T1" fmla="*/ 182 h 187"/>
                  <a:gd name="T2" fmla="*/ 34 w 117"/>
                  <a:gd name="T3" fmla="*/ 176 h 187"/>
                  <a:gd name="T4" fmla="*/ 37 w 117"/>
                  <a:gd name="T5" fmla="*/ 171 h 187"/>
                  <a:gd name="T6" fmla="*/ 40 w 117"/>
                  <a:gd name="T7" fmla="*/ 166 h 187"/>
                  <a:gd name="T8" fmla="*/ 44 w 117"/>
                  <a:gd name="T9" fmla="*/ 161 h 187"/>
                  <a:gd name="T10" fmla="*/ 40 w 117"/>
                  <a:gd name="T11" fmla="*/ 159 h 187"/>
                  <a:gd name="T12" fmla="*/ 42 w 117"/>
                  <a:gd name="T13" fmla="*/ 155 h 187"/>
                  <a:gd name="T14" fmla="*/ 45 w 117"/>
                  <a:gd name="T15" fmla="*/ 155 h 187"/>
                  <a:gd name="T16" fmla="*/ 48 w 117"/>
                  <a:gd name="T17" fmla="*/ 150 h 187"/>
                  <a:gd name="T18" fmla="*/ 52 w 117"/>
                  <a:gd name="T19" fmla="*/ 153 h 187"/>
                  <a:gd name="T20" fmla="*/ 51 w 117"/>
                  <a:gd name="T21" fmla="*/ 149 h 187"/>
                  <a:gd name="T22" fmla="*/ 56 w 117"/>
                  <a:gd name="T23" fmla="*/ 148 h 187"/>
                  <a:gd name="T24" fmla="*/ 59 w 117"/>
                  <a:gd name="T25" fmla="*/ 139 h 187"/>
                  <a:gd name="T26" fmla="*/ 67 w 117"/>
                  <a:gd name="T27" fmla="*/ 141 h 187"/>
                  <a:gd name="T28" fmla="*/ 68 w 117"/>
                  <a:gd name="T29" fmla="*/ 132 h 187"/>
                  <a:gd name="T30" fmla="*/ 68 w 117"/>
                  <a:gd name="T31" fmla="*/ 123 h 187"/>
                  <a:gd name="T32" fmla="*/ 69 w 117"/>
                  <a:gd name="T33" fmla="*/ 116 h 187"/>
                  <a:gd name="T34" fmla="*/ 79 w 117"/>
                  <a:gd name="T35" fmla="*/ 122 h 187"/>
                  <a:gd name="T36" fmla="*/ 81 w 117"/>
                  <a:gd name="T37" fmla="*/ 115 h 187"/>
                  <a:gd name="T38" fmla="*/ 84 w 117"/>
                  <a:gd name="T39" fmla="*/ 122 h 187"/>
                  <a:gd name="T40" fmla="*/ 88 w 117"/>
                  <a:gd name="T41" fmla="*/ 116 h 187"/>
                  <a:gd name="T42" fmla="*/ 87 w 117"/>
                  <a:gd name="T43" fmla="*/ 111 h 187"/>
                  <a:gd name="T44" fmla="*/ 95 w 117"/>
                  <a:gd name="T45" fmla="*/ 115 h 187"/>
                  <a:gd name="T46" fmla="*/ 97 w 117"/>
                  <a:gd name="T47" fmla="*/ 111 h 187"/>
                  <a:gd name="T48" fmla="*/ 103 w 117"/>
                  <a:gd name="T49" fmla="*/ 105 h 187"/>
                  <a:gd name="T50" fmla="*/ 106 w 117"/>
                  <a:gd name="T51" fmla="*/ 101 h 187"/>
                  <a:gd name="T52" fmla="*/ 114 w 117"/>
                  <a:gd name="T53" fmla="*/ 97 h 187"/>
                  <a:gd name="T54" fmla="*/ 116 w 117"/>
                  <a:gd name="T55" fmla="*/ 88 h 187"/>
                  <a:gd name="T56" fmla="*/ 112 w 117"/>
                  <a:gd name="T57" fmla="*/ 86 h 187"/>
                  <a:gd name="T58" fmla="*/ 112 w 117"/>
                  <a:gd name="T59" fmla="*/ 82 h 187"/>
                  <a:gd name="T60" fmla="*/ 104 w 117"/>
                  <a:gd name="T61" fmla="*/ 77 h 187"/>
                  <a:gd name="T62" fmla="*/ 101 w 117"/>
                  <a:gd name="T63" fmla="*/ 64 h 187"/>
                  <a:gd name="T64" fmla="*/ 95 w 117"/>
                  <a:gd name="T65" fmla="*/ 63 h 187"/>
                  <a:gd name="T66" fmla="*/ 84 w 117"/>
                  <a:gd name="T67" fmla="*/ 56 h 187"/>
                  <a:gd name="T68" fmla="*/ 77 w 117"/>
                  <a:gd name="T69" fmla="*/ 31 h 187"/>
                  <a:gd name="T70" fmla="*/ 71 w 117"/>
                  <a:gd name="T71" fmla="*/ 11 h 187"/>
                  <a:gd name="T72" fmla="*/ 53 w 117"/>
                  <a:gd name="T73" fmla="*/ 3 h 187"/>
                  <a:gd name="T74" fmla="*/ 42 w 117"/>
                  <a:gd name="T75" fmla="*/ 11 h 187"/>
                  <a:gd name="T76" fmla="*/ 30 w 117"/>
                  <a:gd name="T77" fmla="*/ 5 h 187"/>
                  <a:gd name="T78" fmla="*/ 22 w 117"/>
                  <a:gd name="T79" fmla="*/ 22 h 187"/>
                  <a:gd name="T80" fmla="*/ 13 w 117"/>
                  <a:gd name="T81" fmla="*/ 54 h 187"/>
                  <a:gd name="T82" fmla="*/ 15 w 117"/>
                  <a:gd name="T83" fmla="*/ 71 h 187"/>
                  <a:gd name="T84" fmla="*/ 12 w 117"/>
                  <a:gd name="T85" fmla="*/ 82 h 187"/>
                  <a:gd name="T86" fmla="*/ 7 w 117"/>
                  <a:gd name="T87" fmla="*/ 95 h 187"/>
                  <a:gd name="T88" fmla="*/ 0 w 117"/>
                  <a:gd name="T89" fmla="*/ 10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7" h="187">
                    <a:moveTo>
                      <a:pt x="33" y="187"/>
                    </a:moveTo>
                    <a:lnTo>
                      <a:pt x="33" y="185"/>
                    </a:lnTo>
                    <a:lnTo>
                      <a:pt x="34" y="182"/>
                    </a:lnTo>
                    <a:lnTo>
                      <a:pt x="34" y="181"/>
                    </a:lnTo>
                    <a:lnTo>
                      <a:pt x="34" y="178"/>
                    </a:lnTo>
                    <a:lnTo>
                      <a:pt x="34" y="176"/>
                    </a:lnTo>
                    <a:lnTo>
                      <a:pt x="35" y="174"/>
                    </a:lnTo>
                    <a:lnTo>
                      <a:pt x="37" y="174"/>
                    </a:lnTo>
                    <a:lnTo>
                      <a:pt x="37" y="171"/>
                    </a:lnTo>
                    <a:lnTo>
                      <a:pt x="38" y="169"/>
                    </a:lnTo>
                    <a:lnTo>
                      <a:pt x="38" y="166"/>
                    </a:lnTo>
                    <a:lnTo>
                      <a:pt x="40" y="166"/>
                    </a:lnTo>
                    <a:lnTo>
                      <a:pt x="41" y="166"/>
                    </a:lnTo>
                    <a:lnTo>
                      <a:pt x="44" y="166"/>
                    </a:lnTo>
                    <a:lnTo>
                      <a:pt x="44" y="161"/>
                    </a:lnTo>
                    <a:lnTo>
                      <a:pt x="41" y="161"/>
                    </a:lnTo>
                    <a:lnTo>
                      <a:pt x="40" y="161"/>
                    </a:lnTo>
                    <a:lnTo>
                      <a:pt x="40" y="159"/>
                    </a:lnTo>
                    <a:lnTo>
                      <a:pt x="40" y="158"/>
                    </a:lnTo>
                    <a:lnTo>
                      <a:pt x="42" y="156"/>
                    </a:lnTo>
                    <a:lnTo>
                      <a:pt x="42" y="155"/>
                    </a:lnTo>
                    <a:lnTo>
                      <a:pt x="44" y="153"/>
                    </a:lnTo>
                    <a:lnTo>
                      <a:pt x="45" y="154"/>
                    </a:lnTo>
                    <a:lnTo>
                      <a:pt x="45" y="155"/>
                    </a:lnTo>
                    <a:lnTo>
                      <a:pt x="47" y="154"/>
                    </a:lnTo>
                    <a:lnTo>
                      <a:pt x="48" y="153"/>
                    </a:lnTo>
                    <a:lnTo>
                      <a:pt x="48" y="150"/>
                    </a:lnTo>
                    <a:lnTo>
                      <a:pt x="50" y="152"/>
                    </a:lnTo>
                    <a:lnTo>
                      <a:pt x="51" y="153"/>
                    </a:lnTo>
                    <a:lnTo>
                      <a:pt x="52" y="153"/>
                    </a:lnTo>
                    <a:lnTo>
                      <a:pt x="52" y="150"/>
                    </a:lnTo>
                    <a:lnTo>
                      <a:pt x="52" y="149"/>
                    </a:lnTo>
                    <a:lnTo>
                      <a:pt x="51" y="149"/>
                    </a:lnTo>
                    <a:lnTo>
                      <a:pt x="50" y="147"/>
                    </a:lnTo>
                    <a:lnTo>
                      <a:pt x="54" y="147"/>
                    </a:lnTo>
                    <a:lnTo>
                      <a:pt x="56" y="148"/>
                    </a:lnTo>
                    <a:lnTo>
                      <a:pt x="59" y="147"/>
                    </a:lnTo>
                    <a:lnTo>
                      <a:pt x="60" y="144"/>
                    </a:lnTo>
                    <a:lnTo>
                      <a:pt x="59" y="139"/>
                    </a:lnTo>
                    <a:lnTo>
                      <a:pt x="61" y="139"/>
                    </a:lnTo>
                    <a:lnTo>
                      <a:pt x="64" y="142"/>
                    </a:lnTo>
                    <a:lnTo>
                      <a:pt x="67" y="141"/>
                    </a:lnTo>
                    <a:lnTo>
                      <a:pt x="68" y="139"/>
                    </a:lnTo>
                    <a:lnTo>
                      <a:pt x="69" y="135"/>
                    </a:lnTo>
                    <a:lnTo>
                      <a:pt x="68" y="132"/>
                    </a:lnTo>
                    <a:lnTo>
                      <a:pt x="69" y="128"/>
                    </a:lnTo>
                    <a:lnTo>
                      <a:pt x="69" y="126"/>
                    </a:lnTo>
                    <a:lnTo>
                      <a:pt x="68" y="123"/>
                    </a:lnTo>
                    <a:lnTo>
                      <a:pt x="68" y="121"/>
                    </a:lnTo>
                    <a:lnTo>
                      <a:pt x="69" y="118"/>
                    </a:lnTo>
                    <a:lnTo>
                      <a:pt x="69" y="116"/>
                    </a:lnTo>
                    <a:lnTo>
                      <a:pt x="73" y="120"/>
                    </a:lnTo>
                    <a:lnTo>
                      <a:pt x="74" y="122"/>
                    </a:lnTo>
                    <a:lnTo>
                      <a:pt x="79" y="122"/>
                    </a:lnTo>
                    <a:lnTo>
                      <a:pt x="79" y="120"/>
                    </a:lnTo>
                    <a:lnTo>
                      <a:pt x="79" y="116"/>
                    </a:lnTo>
                    <a:lnTo>
                      <a:pt x="81" y="115"/>
                    </a:lnTo>
                    <a:lnTo>
                      <a:pt x="84" y="116"/>
                    </a:lnTo>
                    <a:lnTo>
                      <a:pt x="84" y="118"/>
                    </a:lnTo>
                    <a:lnTo>
                      <a:pt x="84" y="122"/>
                    </a:lnTo>
                    <a:lnTo>
                      <a:pt x="87" y="121"/>
                    </a:lnTo>
                    <a:lnTo>
                      <a:pt x="90" y="118"/>
                    </a:lnTo>
                    <a:lnTo>
                      <a:pt x="88" y="116"/>
                    </a:lnTo>
                    <a:lnTo>
                      <a:pt x="86" y="114"/>
                    </a:lnTo>
                    <a:lnTo>
                      <a:pt x="86" y="112"/>
                    </a:lnTo>
                    <a:lnTo>
                      <a:pt x="87" y="111"/>
                    </a:lnTo>
                    <a:lnTo>
                      <a:pt x="90" y="114"/>
                    </a:lnTo>
                    <a:lnTo>
                      <a:pt x="93" y="116"/>
                    </a:lnTo>
                    <a:lnTo>
                      <a:pt x="95" y="115"/>
                    </a:lnTo>
                    <a:lnTo>
                      <a:pt x="94" y="111"/>
                    </a:lnTo>
                    <a:lnTo>
                      <a:pt x="95" y="111"/>
                    </a:lnTo>
                    <a:lnTo>
                      <a:pt x="97" y="111"/>
                    </a:lnTo>
                    <a:lnTo>
                      <a:pt x="97" y="105"/>
                    </a:lnTo>
                    <a:lnTo>
                      <a:pt x="101" y="105"/>
                    </a:lnTo>
                    <a:lnTo>
                      <a:pt x="103" y="105"/>
                    </a:lnTo>
                    <a:lnTo>
                      <a:pt x="104" y="104"/>
                    </a:lnTo>
                    <a:lnTo>
                      <a:pt x="104" y="101"/>
                    </a:lnTo>
                    <a:lnTo>
                      <a:pt x="106" y="101"/>
                    </a:lnTo>
                    <a:lnTo>
                      <a:pt x="107" y="100"/>
                    </a:lnTo>
                    <a:lnTo>
                      <a:pt x="110" y="97"/>
                    </a:lnTo>
                    <a:lnTo>
                      <a:pt x="114" y="97"/>
                    </a:lnTo>
                    <a:lnTo>
                      <a:pt x="116" y="95"/>
                    </a:lnTo>
                    <a:lnTo>
                      <a:pt x="117" y="89"/>
                    </a:lnTo>
                    <a:lnTo>
                      <a:pt x="116" y="88"/>
                    </a:lnTo>
                    <a:lnTo>
                      <a:pt x="115" y="88"/>
                    </a:lnTo>
                    <a:lnTo>
                      <a:pt x="113" y="88"/>
                    </a:lnTo>
                    <a:lnTo>
                      <a:pt x="112" y="86"/>
                    </a:lnTo>
                    <a:lnTo>
                      <a:pt x="114" y="84"/>
                    </a:lnTo>
                    <a:lnTo>
                      <a:pt x="114" y="83"/>
                    </a:lnTo>
                    <a:lnTo>
                      <a:pt x="112" y="82"/>
                    </a:lnTo>
                    <a:lnTo>
                      <a:pt x="110" y="77"/>
                    </a:lnTo>
                    <a:lnTo>
                      <a:pt x="106" y="77"/>
                    </a:lnTo>
                    <a:lnTo>
                      <a:pt x="104" y="77"/>
                    </a:lnTo>
                    <a:lnTo>
                      <a:pt x="102" y="73"/>
                    </a:lnTo>
                    <a:lnTo>
                      <a:pt x="101" y="68"/>
                    </a:lnTo>
                    <a:lnTo>
                      <a:pt x="101" y="64"/>
                    </a:lnTo>
                    <a:lnTo>
                      <a:pt x="100" y="61"/>
                    </a:lnTo>
                    <a:lnTo>
                      <a:pt x="97" y="62"/>
                    </a:lnTo>
                    <a:lnTo>
                      <a:pt x="95" y="63"/>
                    </a:lnTo>
                    <a:lnTo>
                      <a:pt x="91" y="63"/>
                    </a:lnTo>
                    <a:lnTo>
                      <a:pt x="87" y="61"/>
                    </a:lnTo>
                    <a:lnTo>
                      <a:pt x="84" y="56"/>
                    </a:lnTo>
                    <a:lnTo>
                      <a:pt x="83" y="49"/>
                    </a:lnTo>
                    <a:lnTo>
                      <a:pt x="79" y="40"/>
                    </a:lnTo>
                    <a:lnTo>
                      <a:pt x="77" y="31"/>
                    </a:lnTo>
                    <a:lnTo>
                      <a:pt x="75" y="26"/>
                    </a:lnTo>
                    <a:lnTo>
                      <a:pt x="73" y="18"/>
                    </a:lnTo>
                    <a:lnTo>
                      <a:pt x="71" y="11"/>
                    </a:lnTo>
                    <a:lnTo>
                      <a:pt x="69" y="8"/>
                    </a:lnTo>
                    <a:lnTo>
                      <a:pt x="56" y="0"/>
                    </a:lnTo>
                    <a:lnTo>
                      <a:pt x="53" y="3"/>
                    </a:lnTo>
                    <a:lnTo>
                      <a:pt x="50" y="7"/>
                    </a:lnTo>
                    <a:lnTo>
                      <a:pt x="45" y="11"/>
                    </a:lnTo>
                    <a:lnTo>
                      <a:pt x="42" y="11"/>
                    </a:lnTo>
                    <a:lnTo>
                      <a:pt x="39" y="9"/>
                    </a:lnTo>
                    <a:lnTo>
                      <a:pt x="34" y="6"/>
                    </a:lnTo>
                    <a:lnTo>
                      <a:pt x="30" y="5"/>
                    </a:lnTo>
                    <a:lnTo>
                      <a:pt x="29" y="5"/>
                    </a:lnTo>
                    <a:lnTo>
                      <a:pt x="27" y="7"/>
                    </a:lnTo>
                    <a:lnTo>
                      <a:pt x="22" y="22"/>
                    </a:lnTo>
                    <a:lnTo>
                      <a:pt x="20" y="33"/>
                    </a:lnTo>
                    <a:lnTo>
                      <a:pt x="15" y="45"/>
                    </a:lnTo>
                    <a:lnTo>
                      <a:pt x="13" y="54"/>
                    </a:lnTo>
                    <a:lnTo>
                      <a:pt x="12" y="64"/>
                    </a:lnTo>
                    <a:lnTo>
                      <a:pt x="13" y="69"/>
                    </a:lnTo>
                    <a:lnTo>
                      <a:pt x="15" y="71"/>
                    </a:lnTo>
                    <a:lnTo>
                      <a:pt x="14" y="73"/>
                    </a:lnTo>
                    <a:lnTo>
                      <a:pt x="12" y="76"/>
                    </a:lnTo>
                    <a:lnTo>
                      <a:pt x="12" y="82"/>
                    </a:lnTo>
                    <a:lnTo>
                      <a:pt x="10" y="87"/>
                    </a:lnTo>
                    <a:lnTo>
                      <a:pt x="10" y="94"/>
                    </a:lnTo>
                    <a:lnTo>
                      <a:pt x="7" y="95"/>
                    </a:lnTo>
                    <a:lnTo>
                      <a:pt x="7" y="100"/>
                    </a:lnTo>
                    <a:lnTo>
                      <a:pt x="1" y="100"/>
                    </a:lnTo>
                    <a:lnTo>
                      <a:pt x="0" y="103"/>
                    </a:lnTo>
                    <a:lnTo>
                      <a:pt x="23" y="178"/>
                    </a:lnTo>
                    <a:lnTo>
                      <a:pt x="33" y="187"/>
                    </a:lnTo>
                    <a:close/>
                  </a:path>
                </a:pathLst>
              </a:custGeom>
              <a:solidFill>
                <a:schemeClr val="accent4"/>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32" name="Freeform 20">
                <a:extLst>
                  <a:ext uri="{FF2B5EF4-FFF2-40B4-BE49-F238E27FC236}">
                    <a16:creationId xmlns:a16="http://schemas.microsoft.com/office/drawing/2014/main" id="{C25C0D1E-EF68-7609-77DC-D3C45E6C39B6}"/>
                  </a:ext>
                </a:extLst>
              </p:cNvPr>
              <p:cNvSpPr>
                <a:spLocks/>
              </p:cNvSpPr>
              <p:nvPr/>
            </p:nvSpPr>
            <p:spPr bwMode="auto">
              <a:xfrm>
                <a:off x="12024522" y="2220598"/>
                <a:ext cx="1950768" cy="1435236"/>
              </a:xfrm>
              <a:custGeom>
                <a:avLst/>
                <a:gdLst>
                  <a:gd name="T0" fmla="*/ 10 w 242"/>
                  <a:gd name="T1" fmla="*/ 136 h 178"/>
                  <a:gd name="T2" fmla="*/ 16 w 242"/>
                  <a:gd name="T3" fmla="*/ 129 h 178"/>
                  <a:gd name="T4" fmla="*/ 22 w 242"/>
                  <a:gd name="T5" fmla="*/ 124 h 178"/>
                  <a:gd name="T6" fmla="*/ 22 w 242"/>
                  <a:gd name="T7" fmla="*/ 119 h 178"/>
                  <a:gd name="T8" fmla="*/ 14 w 242"/>
                  <a:gd name="T9" fmla="*/ 102 h 178"/>
                  <a:gd name="T10" fmla="*/ 31 w 242"/>
                  <a:gd name="T11" fmla="*/ 96 h 178"/>
                  <a:gd name="T12" fmla="*/ 47 w 242"/>
                  <a:gd name="T13" fmla="*/ 96 h 178"/>
                  <a:gd name="T14" fmla="*/ 56 w 242"/>
                  <a:gd name="T15" fmla="*/ 96 h 178"/>
                  <a:gd name="T16" fmla="*/ 67 w 242"/>
                  <a:gd name="T17" fmla="*/ 93 h 178"/>
                  <a:gd name="T18" fmla="*/ 83 w 242"/>
                  <a:gd name="T19" fmla="*/ 83 h 178"/>
                  <a:gd name="T20" fmla="*/ 93 w 242"/>
                  <a:gd name="T21" fmla="*/ 77 h 178"/>
                  <a:gd name="T22" fmla="*/ 93 w 242"/>
                  <a:gd name="T23" fmla="*/ 71 h 178"/>
                  <a:gd name="T24" fmla="*/ 93 w 242"/>
                  <a:gd name="T25" fmla="*/ 63 h 178"/>
                  <a:gd name="T26" fmla="*/ 89 w 242"/>
                  <a:gd name="T27" fmla="*/ 61 h 178"/>
                  <a:gd name="T28" fmla="*/ 85 w 242"/>
                  <a:gd name="T29" fmla="*/ 55 h 178"/>
                  <a:gd name="T30" fmla="*/ 98 w 242"/>
                  <a:gd name="T31" fmla="*/ 44 h 178"/>
                  <a:gd name="T32" fmla="*/ 102 w 242"/>
                  <a:gd name="T33" fmla="*/ 33 h 178"/>
                  <a:gd name="T34" fmla="*/ 116 w 242"/>
                  <a:gd name="T35" fmla="*/ 15 h 178"/>
                  <a:gd name="T36" fmla="*/ 130 w 242"/>
                  <a:gd name="T37" fmla="*/ 8 h 178"/>
                  <a:gd name="T38" fmla="*/ 147 w 242"/>
                  <a:gd name="T39" fmla="*/ 2 h 178"/>
                  <a:gd name="T40" fmla="*/ 163 w 242"/>
                  <a:gd name="T41" fmla="*/ 5 h 178"/>
                  <a:gd name="T42" fmla="*/ 165 w 242"/>
                  <a:gd name="T43" fmla="*/ 16 h 178"/>
                  <a:gd name="T44" fmla="*/ 171 w 242"/>
                  <a:gd name="T45" fmla="*/ 24 h 178"/>
                  <a:gd name="T46" fmla="*/ 171 w 242"/>
                  <a:gd name="T47" fmla="*/ 34 h 178"/>
                  <a:gd name="T48" fmla="*/ 174 w 242"/>
                  <a:gd name="T49" fmla="*/ 48 h 178"/>
                  <a:gd name="T50" fmla="*/ 181 w 242"/>
                  <a:gd name="T51" fmla="*/ 59 h 178"/>
                  <a:gd name="T52" fmla="*/ 184 w 242"/>
                  <a:gd name="T53" fmla="*/ 79 h 178"/>
                  <a:gd name="T54" fmla="*/ 188 w 242"/>
                  <a:gd name="T55" fmla="*/ 89 h 178"/>
                  <a:gd name="T56" fmla="*/ 188 w 242"/>
                  <a:gd name="T57" fmla="*/ 120 h 178"/>
                  <a:gd name="T58" fmla="*/ 192 w 242"/>
                  <a:gd name="T59" fmla="*/ 146 h 178"/>
                  <a:gd name="T60" fmla="*/ 192 w 242"/>
                  <a:gd name="T61" fmla="*/ 158 h 178"/>
                  <a:gd name="T62" fmla="*/ 186 w 242"/>
                  <a:gd name="T63" fmla="*/ 171 h 178"/>
                  <a:gd name="T64" fmla="*/ 198 w 242"/>
                  <a:gd name="T65" fmla="*/ 166 h 178"/>
                  <a:gd name="T66" fmla="*/ 206 w 242"/>
                  <a:gd name="T67" fmla="*/ 160 h 178"/>
                  <a:gd name="T68" fmla="*/ 217 w 242"/>
                  <a:gd name="T69" fmla="*/ 158 h 178"/>
                  <a:gd name="T70" fmla="*/ 225 w 242"/>
                  <a:gd name="T71" fmla="*/ 153 h 178"/>
                  <a:gd name="T72" fmla="*/ 225 w 242"/>
                  <a:gd name="T73" fmla="*/ 157 h 178"/>
                  <a:gd name="T74" fmla="*/ 233 w 242"/>
                  <a:gd name="T75" fmla="*/ 151 h 178"/>
                  <a:gd name="T76" fmla="*/ 240 w 242"/>
                  <a:gd name="T77" fmla="*/ 149 h 178"/>
                  <a:gd name="T78" fmla="*/ 233 w 242"/>
                  <a:gd name="T79" fmla="*/ 157 h 178"/>
                  <a:gd name="T80" fmla="*/ 219 w 242"/>
                  <a:gd name="T81" fmla="*/ 166 h 178"/>
                  <a:gd name="T82" fmla="*/ 206 w 242"/>
                  <a:gd name="T83" fmla="*/ 173 h 178"/>
                  <a:gd name="T84" fmla="*/ 189 w 242"/>
                  <a:gd name="T85" fmla="*/ 178 h 178"/>
                  <a:gd name="T86" fmla="*/ 182 w 242"/>
                  <a:gd name="T87" fmla="*/ 171 h 178"/>
                  <a:gd name="T88" fmla="*/ 180 w 242"/>
                  <a:gd name="T89" fmla="*/ 165 h 178"/>
                  <a:gd name="T90" fmla="*/ 155 w 242"/>
                  <a:gd name="T91" fmla="*/ 158 h 178"/>
                  <a:gd name="T92" fmla="*/ 154 w 242"/>
                  <a:gd name="T93" fmla="*/ 151 h 178"/>
                  <a:gd name="T94" fmla="*/ 148 w 242"/>
                  <a:gd name="T95" fmla="*/ 150 h 178"/>
                  <a:gd name="T96" fmla="*/ 140 w 242"/>
                  <a:gd name="T97" fmla="*/ 138 h 178"/>
                  <a:gd name="T98" fmla="*/ 2 w 242"/>
                  <a:gd name="T99" fmla="*/ 15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2" h="178">
                    <a:moveTo>
                      <a:pt x="0" y="146"/>
                    </a:moveTo>
                    <a:lnTo>
                      <a:pt x="10" y="136"/>
                    </a:lnTo>
                    <a:lnTo>
                      <a:pt x="12" y="133"/>
                    </a:lnTo>
                    <a:lnTo>
                      <a:pt x="16" y="129"/>
                    </a:lnTo>
                    <a:lnTo>
                      <a:pt x="18" y="127"/>
                    </a:lnTo>
                    <a:lnTo>
                      <a:pt x="22" y="124"/>
                    </a:lnTo>
                    <a:lnTo>
                      <a:pt x="22" y="121"/>
                    </a:lnTo>
                    <a:lnTo>
                      <a:pt x="22" y="119"/>
                    </a:lnTo>
                    <a:lnTo>
                      <a:pt x="17" y="109"/>
                    </a:lnTo>
                    <a:lnTo>
                      <a:pt x="14" y="102"/>
                    </a:lnTo>
                    <a:lnTo>
                      <a:pt x="18" y="99"/>
                    </a:lnTo>
                    <a:lnTo>
                      <a:pt x="31" y="96"/>
                    </a:lnTo>
                    <a:lnTo>
                      <a:pt x="38" y="96"/>
                    </a:lnTo>
                    <a:lnTo>
                      <a:pt x="47" y="96"/>
                    </a:lnTo>
                    <a:lnTo>
                      <a:pt x="53" y="96"/>
                    </a:lnTo>
                    <a:lnTo>
                      <a:pt x="56" y="96"/>
                    </a:lnTo>
                    <a:lnTo>
                      <a:pt x="63" y="93"/>
                    </a:lnTo>
                    <a:lnTo>
                      <a:pt x="67" y="93"/>
                    </a:lnTo>
                    <a:lnTo>
                      <a:pt x="77" y="90"/>
                    </a:lnTo>
                    <a:lnTo>
                      <a:pt x="83" y="83"/>
                    </a:lnTo>
                    <a:lnTo>
                      <a:pt x="89" y="80"/>
                    </a:lnTo>
                    <a:lnTo>
                      <a:pt x="93" y="77"/>
                    </a:lnTo>
                    <a:lnTo>
                      <a:pt x="93" y="75"/>
                    </a:lnTo>
                    <a:lnTo>
                      <a:pt x="93" y="71"/>
                    </a:lnTo>
                    <a:lnTo>
                      <a:pt x="89" y="66"/>
                    </a:lnTo>
                    <a:lnTo>
                      <a:pt x="93" y="63"/>
                    </a:lnTo>
                    <a:lnTo>
                      <a:pt x="94" y="59"/>
                    </a:lnTo>
                    <a:lnTo>
                      <a:pt x="89" y="61"/>
                    </a:lnTo>
                    <a:lnTo>
                      <a:pt x="87" y="59"/>
                    </a:lnTo>
                    <a:lnTo>
                      <a:pt x="85" y="55"/>
                    </a:lnTo>
                    <a:lnTo>
                      <a:pt x="90" y="51"/>
                    </a:lnTo>
                    <a:lnTo>
                      <a:pt x="98" y="44"/>
                    </a:lnTo>
                    <a:lnTo>
                      <a:pt x="101" y="38"/>
                    </a:lnTo>
                    <a:lnTo>
                      <a:pt x="102" y="33"/>
                    </a:lnTo>
                    <a:lnTo>
                      <a:pt x="110" y="23"/>
                    </a:lnTo>
                    <a:lnTo>
                      <a:pt x="116" y="15"/>
                    </a:lnTo>
                    <a:lnTo>
                      <a:pt x="123" y="10"/>
                    </a:lnTo>
                    <a:lnTo>
                      <a:pt x="130" y="8"/>
                    </a:lnTo>
                    <a:lnTo>
                      <a:pt x="141" y="5"/>
                    </a:lnTo>
                    <a:lnTo>
                      <a:pt x="147" y="2"/>
                    </a:lnTo>
                    <a:lnTo>
                      <a:pt x="163" y="0"/>
                    </a:lnTo>
                    <a:lnTo>
                      <a:pt x="163" y="5"/>
                    </a:lnTo>
                    <a:lnTo>
                      <a:pt x="163" y="11"/>
                    </a:lnTo>
                    <a:lnTo>
                      <a:pt x="165" y="16"/>
                    </a:lnTo>
                    <a:lnTo>
                      <a:pt x="168" y="23"/>
                    </a:lnTo>
                    <a:lnTo>
                      <a:pt x="171" y="24"/>
                    </a:lnTo>
                    <a:lnTo>
                      <a:pt x="174" y="32"/>
                    </a:lnTo>
                    <a:lnTo>
                      <a:pt x="171" y="34"/>
                    </a:lnTo>
                    <a:lnTo>
                      <a:pt x="170" y="41"/>
                    </a:lnTo>
                    <a:lnTo>
                      <a:pt x="174" y="48"/>
                    </a:lnTo>
                    <a:lnTo>
                      <a:pt x="177" y="56"/>
                    </a:lnTo>
                    <a:lnTo>
                      <a:pt x="181" y="59"/>
                    </a:lnTo>
                    <a:lnTo>
                      <a:pt x="182" y="70"/>
                    </a:lnTo>
                    <a:lnTo>
                      <a:pt x="184" y="79"/>
                    </a:lnTo>
                    <a:lnTo>
                      <a:pt x="188" y="88"/>
                    </a:lnTo>
                    <a:lnTo>
                      <a:pt x="188" y="89"/>
                    </a:lnTo>
                    <a:lnTo>
                      <a:pt x="188" y="102"/>
                    </a:lnTo>
                    <a:lnTo>
                      <a:pt x="188" y="120"/>
                    </a:lnTo>
                    <a:lnTo>
                      <a:pt x="192" y="139"/>
                    </a:lnTo>
                    <a:lnTo>
                      <a:pt x="192" y="146"/>
                    </a:lnTo>
                    <a:lnTo>
                      <a:pt x="196" y="152"/>
                    </a:lnTo>
                    <a:lnTo>
                      <a:pt x="192" y="158"/>
                    </a:lnTo>
                    <a:lnTo>
                      <a:pt x="193" y="161"/>
                    </a:lnTo>
                    <a:lnTo>
                      <a:pt x="186" y="171"/>
                    </a:lnTo>
                    <a:lnTo>
                      <a:pt x="193" y="168"/>
                    </a:lnTo>
                    <a:lnTo>
                      <a:pt x="198" y="166"/>
                    </a:lnTo>
                    <a:lnTo>
                      <a:pt x="204" y="162"/>
                    </a:lnTo>
                    <a:lnTo>
                      <a:pt x="206" y="160"/>
                    </a:lnTo>
                    <a:lnTo>
                      <a:pt x="212" y="159"/>
                    </a:lnTo>
                    <a:lnTo>
                      <a:pt x="217" y="158"/>
                    </a:lnTo>
                    <a:lnTo>
                      <a:pt x="219" y="156"/>
                    </a:lnTo>
                    <a:lnTo>
                      <a:pt x="225" y="153"/>
                    </a:lnTo>
                    <a:lnTo>
                      <a:pt x="230" y="147"/>
                    </a:lnTo>
                    <a:lnTo>
                      <a:pt x="225" y="157"/>
                    </a:lnTo>
                    <a:lnTo>
                      <a:pt x="230" y="155"/>
                    </a:lnTo>
                    <a:lnTo>
                      <a:pt x="233" y="151"/>
                    </a:lnTo>
                    <a:lnTo>
                      <a:pt x="236" y="150"/>
                    </a:lnTo>
                    <a:lnTo>
                      <a:pt x="240" y="149"/>
                    </a:lnTo>
                    <a:lnTo>
                      <a:pt x="242" y="149"/>
                    </a:lnTo>
                    <a:lnTo>
                      <a:pt x="233" y="157"/>
                    </a:lnTo>
                    <a:lnTo>
                      <a:pt x="225" y="163"/>
                    </a:lnTo>
                    <a:lnTo>
                      <a:pt x="219" y="166"/>
                    </a:lnTo>
                    <a:lnTo>
                      <a:pt x="214" y="171"/>
                    </a:lnTo>
                    <a:lnTo>
                      <a:pt x="206" y="173"/>
                    </a:lnTo>
                    <a:lnTo>
                      <a:pt x="197" y="176"/>
                    </a:lnTo>
                    <a:lnTo>
                      <a:pt x="189" y="178"/>
                    </a:lnTo>
                    <a:lnTo>
                      <a:pt x="184" y="175"/>
                    </a:lnTo>
                    <a:lnTo>
                      <a:pt x="182" y="171"/>
                    </a:lnTo>
                    <a:lnTo>
                      <a:pt x="182" y="167"/>
                    </a:lnTo>
                    <a:lnTo>
                      <a:pt x="180" y="165"/>
                    </a:lnTo>
                    <a:lnTo>
                      <a:pt x="167" y="161"/>
                    </a:lnTo>
                    <a:lnTo>
                      <a:pt x="155" y="158"/>
                    </a:lnTo>
                    <a:lnTo>
                      <a:pt x="157" y="153"/>
                    </a:lnTo>
                    <a:lnTo>
                      <a:pt x="154" y="151"/>
                    </a:lnTo>
                    <a:lnTo>
                      <a:pt x="151" y="151"/>
                    </a:lnTo>
                    <a:lnTo>
                      <a:pt x="148" y="150"/>
                    </a:lnTo>
                    <a:lnTo>
                      <a:pt x="144" y="143"/>
                    </a:lnTo>
                    <a:lnTo>
                      <a:pt x="140" y="138"/>
                    </a:lnTo>
                    <a:lnTo>
                      <a:pt x="132" y="133"/>
                    </a:lnTo>
                    <a:lnTo>
                      <a:pt x="2" y="156"/>
                    </a:lnTo>
                    <a:lnTo>
                      <a:pt x="0" y="146"/>
                    </a:lnTo>
                    <a:close/>
                  </a:path>
                </a:pathLst>
              </a:custGeom>
              <a:solidFill>
                <a:schemeClr val="accent4"/>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33" name="Freeform 21">
                <a:extLst>
                  <a:ext uri="{FF2B5EF4-FFF2-40B4-BE49-F238E27FC236}">
                    <a16:creationId xmlns:a16="http://schemas.microsoft.com/office/drawing/2014/main" id="{E89E38CF-6C2F-AAD0-A3DD-734019837AA0}"/>
                  </a:ext>
                </a:extLst>
              </p:cNvPr>
              <p:cNvSpPr>
                <a:spLocks/>
              </p:cNvSpPr>
              <p:nvPr/>
            </p:nvSpPr>
            <p:spPr bwMode="auto">
              <a:xfrm>
                <a:off x="13338469" y="2123837"/>
                <a:ext cx="451419" cy="814376"/>
              </a:xfrm>
              <a:custGeom>
                <a:avLst/>
                <a:gdLst>
                  <a:gd name="T0" fmla="*/ 0 w 56"/>
                  <a:gd name="T1" fmla="*/ 23 h 101"/>
                  <a:gd name="T2" fmla="*/ 2 w 56"/>
                  <a:gd name="T3" fmla="*/ 28 h 101"/>
                  <a:gd name="T4" fmla="*/ 5 w 56"/>
                  <a:gd name="T5" fmla="*/ 35 h 101"/>
                  <a:gd name="T6" fmla="*/ 8 w 56"/>
                  <a:gd name="T7" fmla="*/ 36 h 101"/>
                  <a:gd name="T8" fmla="*/ 11 w 56"/>
                  <a:gd name="T9" fmla="*/ 44 h 101"/>
                  <a:gd name="T10" fmla="*/ 8 w 56"/>
                  <a:gd name="T11" fmla="*/ 46 h 101"/>
                  <a:gd name="T12" fmla="*/ 7 w 56"/>
                  <a:gd name="T13" fmla="*/ 53 h 101"/>
                  <a:gd name="T14" fmla="*/ 11 w 56"/>
                  <a:gd name="T15" fmla="*/ 60 h 101"/>
                  <a:gd name="T16" fmla="*/ 14 w 56"/>
                  <a:gd name="T17" fmla="*/ 68 h 101"/>
                  <a:gd name="T18" fmla="*/ 18 w 56"/>
                  <a:gd name="T19" fmla="*/ 71 h 101"/>
                  <a:gd name="T20" fmla="*/ 19 w 56"/>
                  <a:gd name="T21" fmla="*/ 82 h 101"/>
                  <a:gd name="T22" fmla="*/ 21 w 56"/>
                  <a:gd name="T23" fmla="*/ 91 h 101"/>
                  <a:gd name="T24" fmla="*/ 25 w 56"/>
                  <a:gd name="T25" fmla="*/ 100 h 101"/>
                  <a:gd name="T26" fmla="*/ 25 w 56"/>
                  <a:gd name="T27" fmla="*/ 101 h 101"/>
                  <a:gd name="T28" fmla="*/ 47 w 56"/>
                  <a:gd name="T29" fmla="*/ 98 h 101"/>
                  <a:gd name="T30" fmla="*/ 45 w 56"/>
                  <a:gd name="T31" fmla="*/ 91 h 101"/>
                  <a:gd name="T32" fmla="*/ 46 w 56"/>
                  <a:gd name="T33" fmla="*/ 82 h 101"/>
                  <a:gd name="T34" fmla="*/ 45 w 56"/>
                  <a:gd name="T35" fmla="*/ 71 h 101"/>
                  <a:gd name="T36" fmla="*/ 44 w 56"/>
                  <a:gd name="T37" fmla="*/ 60 h 101"/>
                  <a:gd name="T38" fmla="*/ 47 w 56"/>
                  <a:gd name="T39" fmla="*/ 45 h 101"/>
                  <a:gd name="T40" fmla="*/ 47 w 56"/>
                  <a:gd name="T41" fmla="*/ 32 h 101"/>
                  <a:gd name="T42" fmla="*/ 56 w 56"/>
                  <a:gd name="T43" fmla="*/ 25 h 101"/>
                  <a:gd name="T44" fmla="*/ 56 w 56"/>
                  <a:gd name="T45" fmla="*/ 21 h 101"/>
                  <a:gd name="T46" fmla="*/ 53 w 56"/>
                  <a:gd name="T47" fmla="*/ 17 h 101"/>
                  <a:gd name="T48" fmla="*/ 53 w 56"/>
                  <a:gd name="T49" fmla="*/ 12 h 101"/>
                  <a:gd name="T50" fmla="*/ 53 w 56"/>
                  <a:gd name="T51" fmla="*/ 4 h 101"/>
                  <a:gd name="T52" fmla="*/ 50 w 56"/>
                  <a:gd name="T53" fmla="*/ 0 h 101"/>
                  <a:gd name="T54" fmla="*/ 43 w 56"/>
                  <a:gd name="T55" fmla="*/ 2 h 101"/>
                  <a:gd name="T56" fmla="*/ 36 w 56"/>
                  <a:gd name="T57" fmla="*/ 4 h 101"/>
                  <a:gd name="T58" fmla="*/ 22 w 56"/>
                  <a:gd name="T59" fmla="*/ 6 h 101"/>
                  <a:gd name="T60" fmla="*/ 15 w 56"/>
                  <a:gd name="T61" fmla="*/ 8 h 101"/>
                  <a:gd name="T62" fmla="*/ 5 w 56"/>
                  <a:gd name="T63" fmla="*/ 12 h 101"/>
                  <a:gd name="T64" fmla="*/ 0 w 56"/>
                  <a:gd name="T65" fmla="*/ 12 h 101"/>
                  <a:gd name="T66" fmla="*/ 0 w 56"/>
                  <a:gd name="T67" fmla="*/ 17 h 101"/>
                  <a:gd name="T68" fmla="*/ 0 w 56"/>
                  <a:gd name="T69" fmla="*/ 2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 h="101">
                    <a:moveTo>
                      <a:pt x="0" y="23"/>
                    </a:moveTo>
                    <a:lnTo>
                      <a:pt x="2" y="28"/>
                    </a:lnTo>
                    <a:lnTo>
                      <a:pt x="5" y="35"/>
                    </a:lnTo>
                    <a:lnTo>
                      <a:pt x="8" y="36"/>
                    </a:lnTo>
                    <a:lnTo>
                      <a:pt x="11" y="44"/>
                    </a:lnTo>
                    <a:lnTo>
                      <a:pt x="8" y="46"/>
                    </a:lnTo>
                    <a:lnTo>
                      <a:pt x="7" y="53"/>
                    </a:lnTo>
                    <a:lnTo>
                      <a:pt x="11" y="60"/>
                    </a:lnTo>
                    <a:lnTo>
                      <a:pt x="14" y="68"/>
                    </a:lnTo>
                    <a:lnTo>
                      <a:pt x="18" y="71"/>
                    </a:lnTo>
                    <a:lnTo>
                      <a:pt x="19" y="82"/>
                    </a:lnTo>
                    <a:lnTo>
                      <a:pt x="21" y="91"/>
                    </a:lnTo>
                    <a:lnTo>
                      <a:pt x="25" y="100"/>
                    </a:lnTo>
                    <a:lnTo>
                      <a:pt x="25" y="101"/>
                    </a:lnTo>
                    <a:lnTo>
                      <a:pt x="47" y="98"/>
                    </a:lnTo>
                    <a:lnTo>
                      <a:pt x="45" y="91"/>
                    </a:lnTo>
                    <a:lnTo>
                      <a:pt x="46" y="82"/>
                    </a:lnTo>
                    <a:lnTo>
                      <a:pt x="45" y="71"/>
                    </a:lnTo>
                    <a:lnTo>
                      <a:pt x="44" y="60"/>
                    </a:lnTo>
                    <a:lnTo>
                      <a:pt x="47" y="45"/>
                    </a:lnTo>
                    <a:lnTo>
                      <a:pt x="47" y="32"/>
                    </a:lnTo>
                    <a:lnTo>
                      <a:pt x="56" y="25"/>
                    </a:lnTo>
                    <a:lnTo>
                      <a:pt x="56" y="21"/>
                    </a:lnTo>
                    <a:lnTo>
                      <a:pt x="53" y="17"/>
                    </a:lnTo>
                    <a:lnTo>
                      <a:pt x="53" y="12"/>
                    </a:lnTo>
                    <a:lnTo>
                      <a:pt x="53" y="4"/>
                    </a:lnTo>
                    <a:lnTo>
                      <a:pt x="50" y="0"/>
                    </a:lnTo>
                    <a:lnTo>
                      <a:pt x="43" y="2"/>
                    </a:lnTo>
                    <a:lnTo>
                      <a:pt x="36" y="4"/>
                    </a:lnTo>
                    <a:lnTo>
                      <a:pt x="22" y="6"/>
                    </a:lnTo>
                    <a:lnTo>
                      <a:pt x="15" y="8"/>
                    </a:lnTo>
                    <a:lnTo>
                      <a:pt x="5" y="12"/>
                    </a:lnTo>
                    <a:lnTo>
                      <a:pt x="0" y="12"/>
                    </a:lnTo>
                    <a:lnTo>
                      <a:pt x="0" y="17"/>
                    </a:lnTo>
                    <a:lnTo>
                      <a:pt x="0" y="23"/>
                    </a:lnTo>
                    <a:close/>
                  </a:path>
                </a:pathLst>
              </a:custGeom>
              <a:solidFill>
                <a:schemeClr val="accent4"/>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34" name="Freeform 22">
                <a:extLst>
                  <a:ext uri="{FF2B5EF4-FFF2-40B4-BE49-F238E27FC236}">
                    <a16:creationId xmlns:a16="http://schemas.microsoft.com/office/drawing/2014/main" id="{54C0F24D-3D17-BE71-BB5A-2E26A0941B96}"/>
                  </a:ext>
                </a:extLst>
              </p:cNvPr>
              <p:cNvSpPr>
                <a:spLocks/>
              </p:cNvSpPr>
              <p:nvPr/>
            </p:nvSpPr>
            <p:spPr bwMode="auto">
              <a:xfrm>
                <a:off x="13693152" y="2019015"/>
                <a:ext cx="403051" cy="895005"/>
              </a:xfrm>
              <a:custGeom>
                <a:avLst/>
                <a:gdLst>
                  <a:gd name="T0" fmla="*/ 18 w 50"/>
                  <a:gd name="T1" fmla="*/ 0 h 111"/>
                  <a:gd name="T2" fmla="*/ 14 w 50"/>
                  <a:gd name="T3" fmla="*/ 1 h 111"/>
                  <a:gd name="T4" fmla="*/ 9 w 50"/>
                  <a:gd name="T5" fmla="*/ 1 h 111"/>
                  <a:gd name="T6" fmla="*/ 9 w 50"/>
                  <a:gd name="T7" fmla="*/ 6 h 111"/>
                  <a:gd name="T8" fmla="*/ 8 w 50"/>
                  <a:gd name="T9" fmla="*/ 9 h 111"/>
                  <a:gd name="T10" fmla="*/ 6 w 50"/>
                  <a:gd name="T11" fmla="*/ 13 h 111"/>
                  <a:gd name="T12" fmla="*/ 9 w 50"/>
                  <a:gd name="T13" fmla="*/ 17 h 111"/>
                  <a:gd name="T14" fmla="*/ 9 w 50"/>
                  <a:gd name="T15" fmla="*/ 25 h 111"/>
                  <a:gd name="T16" fmla="*/ 9 w 50"/>
                  <a:gd name="T17" fmla="*/ 30 h 111"/>
                  <a:gd name="T18" fmla="*/ 12 w 50"/>
                  <a:gd name="T19" fmla="*/ 34 h 111"/>
                  <a:gd name="T20" fmla="*/ 12 w 50"/>
                  <a:gd name="T21" fmla="*/ 38 h 111"/>
                  <a:gd name="T22" fmla="*/ 3 w 50"/>
                  <a:gd name="T23" fmla="*/ 45 h 111"/>
                  <a:gd name="T24" fmla="*/ 3 w 50"/>
                  <a:gd name="T25" fmla="*/ 58 h 111"/>
                  <a:gd name="T26" fmla="*/ 0 w 50"/>
                  <a:gd name="T27" fmla="*/ 73 h 111"/>
                  <a:gd name="T28" fmla="*/ 1 w 50"/>
                  <a:gd name="T29" fmla="*/ 84 h 111"/>
                  <a:gd name="T30" fmla="*/ 2 w 50"/>
                  <a:gd name="T31" fmla="*/ 95 h 111"/>
                  <a:gd name="T32" fmla="*/ 1 w 50"/>
                  <a:gd name="T33" fmla="*/ 104 h 111"/>
                  <a:gd name="T34" fmla="*/ 3 w 50"/>
                  <a:gd name="T35" fmla="*/ 111 h 111"/>
                  <a:gd name="T36" fmla="*/ 40 w 50"/>
                  <a:gd name="T37" fmla="*/ 102 h 111"/>
                  <a:gd name="T38" fmla="*/ 41 w 50"/>
                  <a:gd name="T39" fmla="*/ 97 h 111"/>
                  <a:gd name="T40" fmla="*/ 49 w 50"/>
                  <a:gd name="T41" fmla="*/ 94 h 111"/>
                  <a:gd name="T42" fmla="*/ 48 w 50"/>
                  <a:gd name="T43" fmla="*/ 91 h 111"/>
                  <a:gd name="T44" fmla="*/ 50 w 50"/>
                  <a:gd name="T45" fmla="*/ 83 h 111"/>
                  <a:gd name="T46" fmla="*/ 50 w 50"/>
                  <a:gd name="T47" fmla="*/ 83 h 111"/>
                  <a:gd name="T48" fmla="*/ 41 w 50"/>
                  <a:gd name="T49" fmla="*/ 75 h 111"/>
                  <a:gd name="T50" fmla="*/ 18 w 50"/>
                  <a:gd name="T51"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111">
                    <a:moveTo>
                      <a:pt x="18" y="0"/>
                    </a:moveTo>
                    <a:lnTo>
                      <a:pt x="14" y="1"/>
                    </a:lnTo>
                    <a:lnTo>
                      <a:pt x="9" y="1"/>
                    </a:lnTo>
                    <a:lnTo>
                      <a:pt x="9" y="6"/>
                    </a:lnTo>
                    <a:lnTo>
                      <a:pt x="8" y="9"/>
                    </a:lnTo>
                    <a:lnTo>
                      <a:pt x="6" y="13"/>
                    </a:lnTo>
                    <a:lnTo>
                      <a:pt x="9" y="17"/>
                    </a:lnTo>
                    <a:lnTo>
                      <a:pt x="9" y="25"/>
                    </a:lnTo>
                    <a:lnTo>
                      <a:pt x="9" y="30"/>
                    </a:lnTo>
                    <a:lnTo>
                      <a:pt x="12" y="34"/>
                    </a:lnTo>
                    <a:lnTo>
                      <a:pt x="12" y="38"/>
                    </a:lnTo>
                    <a:lnTo>
                      <a:pt x="3" y="45"/>
                    </a:lnTo>
                    <a:lnTo>
                      <a:pt x="3" y="58"/>
                    </a:lnTo>
                    <a:lnTo>
                      <a:pt x="0" y="73"/>
                    </a:lnTo>
                    <a:lnTo>
                      <a:pt x="1" y="84"/>
                    </a:lnTo>
                    <a:lnTo>
                      <a:pt x="2" y="95"/>
                    </a:lnTo>
                    <a:lnTo>
                      <a:pt x="1" y="104"/>
                    </a:lnTo>
                    <a:lnTo>
                      <a:pt x="3" y="111"/>
                    </a:lnTo>
                    <a:lnTo>
                      <a:pt x="40" y="102"/>
                    </a:lnTo>
                    <a:lnTo>
                      <a:pt x="41" y="97"/>
                    </a:lnTo>
                    <a:lnTo>
                      <a:pt x="49" y="94"/>
                    </a:lnTo>
                    <a:lnTo>
                      <a:pt x="48" y="91"/>
                    </a:lnTo>
                    <a:lnTo>
                      <a:pt x="50" y="83"/>
                    </a:lnTo>
                    <a:lnTo>
                      <a:pt x="50" y="83"/>
                    </a:lnTo>
                    <a:lnTo>
                      <a:pt x="41" y="75"/>
                    </a:lnTo>
                    <a:lnTo>
                      <a:pt x="18" y="0"/>
                    </a:lnTo>
                    <a:close/>
                  </a:path>
                </a:pathLst>
              </a:custGeom>
              <a:solidFill>
                <a:schemeClr val="accent5"/>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35" name="Freeform 23">
                <a:extLst>
                  <a:ext uri="{FF2B5EF4-FFF2-40B4-BE49-F238E27FC236}">
                    <a16:creationId xmlns:a16="http://schemas.microsoft.com/office/drawing/2014/main" id="{880174AE-0388-DF15-CE45-7907028DCFFC}"/>
                  </a:ext>
                </a:extLst>
              </p:cNvPr>
              <p:cNvSpPr>
                <a:spLocks/>
              </p:cNvSpPr>
              <p:nvPr/>
            </p:nvSpPr>
            <p:spPr bwMode="auto">
              <a:xfrm>
                <a:off x="13539999" y="3107537"/>
                <a:ext cx="451419" cy="411221"/>
              </a:xfrm>
              <a:custGeom>
                <a:avLst/>
                <a:gdLst>
                  <a:gd name="T0" fmla="*/ 4 w 56"/>
                  <a:gd name="T1" fmla="*/ 29 h 51"/>
                  <a:gd name="T2" fmla="*/ 4 w 56"/>
                  <a:gd name="T3" fmla="*/ 36 h 51"/>
                  <a:gd name="T4" fmla="*/ 8 w 56"/>
                  <a:gd name="T5" fmla="*/ 42 h 51"/>
                  <a:gd name="T6" fmla="*/ 4 w 56"/>
                  <a:gd name="T7" fmla="*/ 48 h 51"/>
                  <a:gd name="T8" fmla="*/ 5 w 56"/>
                  <a:gd name="T9" fmla="*/ 51 h 51"/>
                  <a:gd name="T10" fmla="*/ 9 w 56"/>
                  <a:gd name="T11" fmla="*/ 50 h 51"/>
                  <a:gd name="T12" fmla="*/ 13 w 56"/>
                  <a:gd name="T13" fmla="*/ 45 h 51"/>
                  <a:gd name="T14" fmla="*/ 15 w 56"/>
                  <a:gd name="T15" fmla="*/ 44 h 51"/>
                  <a:gd name="T16" fmla="*/ 20 w 56"/>
                  <a:gd name="T17" fmla="*/ 39 h 51"/>
                  <a:gd name="T18" fmla="*/ 25 w 56"/>
                  <a:gd name="T19" fmla="*/ 36 h 51"/>
                  <a:gd name="T20" fmla="*/ 33 w 56"/>
                  <a:gd name="T21" fmla="*/ 36 h 51"/>
                  <a:gd name="T22" fmla="*/ 37 w 56"/>
                  <a:gd name="T23" fmla="*/ 34 h 51"/>
                  <a:gd name="T24" fmla="*/ 39 w 56"/>
                  <a:gd name="T25" fmla="*/ 32 h 51"/>
                  <a:gd name="T26" fmla="*/ 44 w 56"/>
                  <a:gd name="T27" fmla="*/ 30 h 51"/>
                  <a:gd name="T28" fmla="*/ 49 w 56"/>
                  <a:gd name="T29" fmla="*/ 28 h 51"/>
                  <a:gd name="T30" fmla="*/ 55 w 56"/>
                  <a:gd name="T31" fmla="*/ 28 h 51"/>
                  <a:gd name="T32" fmla="*/ 56 w 56"/>
                  <a:gd name="T33" fmla="*/ 26 h 51"/>
                  <a:gd name="T34" fmla="*/ 50 w 56"/>
                  <a:gd name="T35" fmla="*/ 0 h 51"/>
                  <a:gd name="T36" fmla="*/ 24 w 56"/>
                  <a:gd name="T37" fmla="*/ 5 h 51"/>
                  <a:gd name="T38" fmla="*/ 0 w 56"/>
                  <a:gd name="T39" fmla="*/ 9 h 51"/>
                  <a:gd name="T40" fmla="*/ 0 w 56"/>
                  <a:gd name="T41" fmla="*/ 10 h 51"/>
                  <a:gd name="T42" fmla="*/ 4 w 56"/>
                  <a:gd name="T43" fmla="*/ 2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1">
                    <a:moveTo>
                      <a:pt x="4" y="29"/>
                    </a:moveTo>
                    <a:lnTo>
                      <a:pt x="4" y="36"/>
                    </a:lnTo>
                    <a:lnTo>
                      <a:pt x="8" y="42"/>
                    </a:lnTo>
                    <a:lnTo>
                      <a:pt x="4" y="48"/>
                    </a:lnTo>
                    <a:lnTo>
                      <a:pt x="5" y="51"/>
                    </a:lnTo>
                    <a:lnTo>
                      <a:pt x="9" y="50"/>
                    </a:lnTo>
                    <a:lnTo>
                      <a:pt x="13" y="45"/>
                    </a:lnTo>
                    <a:lnTo>
                      <a:pt x="15" y="44"/>
                    </a:lnTo>
                    <a:lnTo>
                      <a:pt x="20" y="39"/>
                    </a:lnTo>
                    <a:lnTo>
                      <a:pt x="25" y="36"/>
                    </a:lnTo>
                    <a:lnTo>
                      <a:pt x="33" y="36"/>
                    </a:lnTo>
                    <a:lnTo>
                      <a:pt x="37" y="34"/>
                    </a:lnTo>
                    <a:lnTo>
                      <a:pt x="39" y="32"/>
                    </a:lnTo>
                    <a:lnTo>
                      <a:pt x="44" y="30"/>
                    </a:lnTo>
                    <a:lnTo>
                      <a:pt x="49" y="28"/>
                    </a:lnTo>
                    <a:lnTo>
                      <a:pt x="55" y="28"/>
                    </a:lnTo>
                    <a:lnTo>
                      <a:pt x="56" y="26"/>
                    </a:lnTo>
                    <a:lnTo>
                      <a:pt x="50" y="0"/>
                    </a:lnTo>
                    <a:lnTo>
                      <a:pt x="24" y="5"/>
                    </a:lnTo>
                    <a:lnTo>
                      <a:pt x="0" y="9"/>
                    </a:lnTo>
                    <a:lnTo>
                      <a:pt x="0" y="10"/>
                    </a:lnTo>
                    <a:lnTo>
                      <a:pt x="4" y="29"/>
                    </a:lnTo>
                    <a:close/>
                  </a:path>
                </a:pathLst>
              </a:custGeom>
              <a:solidFill>
                <a:schemeClr val="accent4"/>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36" name="Freeform 24">
                <a:extLst>
                  <a:ext uri="{FF2B5EF4-FFF2-40B4-BE49-F238E27FC236}">
                    <a16:creationId xmlns:a16="http://schemas.microsoft.com/office/drawing/2014/main" id="{5C92F9C3-79E8-1928-C827-C7396ED6A6F3}"/>
                  </a:ext>
                </a:extLst>
              </p:cNvPr>
              <p:cNvSpPr>
                <a:spLocks/>
              </p:cNvSpPr>
              <p:nvPr/>
            </p:nvSpPr>
            <p:spPr bwMode="auto">
              <a:xfrm>
                <a:off x="13943050" y="3067218"/>
                <a:ext cx="193466" cy="249958"/>
              </a:xfrm>
              <a:custGeom>
                <a:avLst/>
                <a:gdLst>
                  <a:gd name="T0" fmla="*/ 23 w 24"/>
                  <a:gd name="T1" fmla="*/ 15 h 31"/>
                  <a:gd name="T2" fmla="*/ 21 w 24"/>
                  <a:gd name="T3" fmla="*/ 13 h 31"/>
                  <a:gd name="T4" fmla="*/ 21 w 24"/>
                  <a:gd name="T5" fmla="*/ 12 h 31"/>
                  <a:gd name="T6" fmla="*/ 18 w 24"/>
                  <a:gd name="T7" fmla="*/ 11 h 31"/>
                  <a:gd name="T8" fmla="*/ 16 w 24"/>
                  <a:gd name="T9" fmla="*/ 10 h 31"/>
                  <a:gd name="T10" fmla="*/ 16 w 24"/>
                  <a:gd name="T11" fmla="*/ 7 h 31"/>
                  <a:gd name="T12" fmla="*/ 13 w 24"/>
                  <a:gd name="T13" fmla="*/ 5 h 31"/>
                  <a:gd name="T14" fmla="*/ 10 w 24"/>
                  <a:gd name="T15" fmla="*/ 0 h 31"/>
                  <a:gd name="T16" fmla="*/ 0 w 24"/>
                  <a:gd name="T17" fmla="*/ 5 h 31"/>
                  <a:gd name="T18" fmla="*/ 6 w 24"/>
                  <a:gd name="T19" fmla="*/ 31 h 31"/>
                  <a:gd name="T20" fmla="*/ 8 w 24"/>
                  <a:gd name="T21" fmla="*/ 29 h 31"/>
                  <a:gd name="T22" fmla="*/ 10 w 24"/>
                  <a:gd name="T23" fmla="*/ 28 h 31"/>
                  <a:gd name="T24" fmla="*/ 14 w 24"/>
                  <a:gd name="T25" fmla="*/ 26 h 31"/>
                  <a:gd name="T26" fmla="*/ 14 w 24"/>
                  <a:gd name="T27" fmla="*/ 23 h 31"/>
                  <a:gd name="T28" fmla="*/ 14 w 24"/>
                  <a:gd name="T29" fmla="*/ 22 h 31"/>
                  <a:gd name="T30" fmla="*/ 14 w 24"/>
                  <a:gd name="T31" fmla="*/ 20 h 31"/>
                  <a:gd name="T32" fmla="*/ 14 w 24"/>
                  <a:gd name="T33" fmla="*/ 17 h 31"/>
                  <a:gd name="T34" fmla="*/ 14 w 24"/>
                  <a:gd name="T35" fmla="*/ 15 h 31"/>
                  <a:gd name="T36" fmla="*/ 14 w 24"/>
                  <a:gd name="T37" fmla="*/ 14 h 31"/>
                  <a:gd name="T38" fmla="*/ 15 w 24"/>
                  <a:gd name="T39" fmla="*/ 13 h 31"/>
                  <a:gd name="T40" fmla="*/ 16 w 24"/>
                  <a:gd name="T41" fmla="*/ 13 h 31"/>
                  <a:gd name="T42" fmla="*/ 19 w 24"/>
                  <a:gd name="T43" fmla="*/ 14 h 31"/>
                  <a:gd name="T44" fmla="*/ 19 w 24"/>
                  <a:gd name="T45" fmla="*/ 16 h 31"/>
                  <a:gd name="T46" fmla="*/ 21 w 24"/>
                  <a:gd name="T47" fmla="*/ 20 h 31"/>
                  <a:gd name="T48" fmla="*/ 21 w 24"/>
                  <a:gd name="T49" fmla="*/ 21 h 31"/>
                  <a:gd name="T50" fmla="*/ 22 w 24"/>
                  <a:gd name="T51" fmla="*/ 22 h 31"/>
                  <a:gd name="T52" fmla="*/ 24 w 24"/>
                  <a:gd name="T53" fmla="*/ 21 h 31"/>
                  <a:gd name="T54" fmla="*/ 24 w 24"/>
                  <a:gd name="T55" fmla="*/ 20 h 31"/>
                  <a:gd name="T56" fmla="*/ 24 w 24"/>
                  <a:gd name="T57" fmla="*/ 19 h 31"/>
                  <a:gd name="T58" fmla="*/ 23 w 24"/>
                  <a:gd name="T59"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 h="31">
                    <a:moveTo>
                      <a:pt x="23" y="15"/>
                    </a:moveTo>
                    <a:lnTo>
                      <a:pt x="21" y="13"/>
                    </a:lnTo>
                    <a:lnTo>
                      <a:pt x="21" y="12"/>
                    </a:lnTo>
                    <a:lnTo>
                      <a:pt x="18" y="11"/>
                    </a:lnTo>
                    <a:lnTo>
                      <a:pt x="16" y="10"/>
                    </a:lnTo>
                    <a:lnTo>
                      <a:pt x="16" y="7"/>
                    </a:lnTo>
                    <a:lnTo>
                      <a:pt x="13" y="5"/>
                    </a:lnTo>
                    <a:lnTo>
                      <a:pt x="10" y="0"/>
                    </a:lnTo>
                    <a:lnTo>
                      <a:pt x="0" y="5"/>
                    </a:lnTo>
                    <a:lnTo>
                      <a:pt x="6" y="31"/>
                    </a:lnTo>
                    <a:lnTo>
                      <a:pt x="8" y="29"/>
                    </a:lnTo>
                    <a:lnTo>
                      <a:pt x="10" y="28"/>
                    </a:lnTo>
                    <a:lnTo>
                      <a:pt x="14" y="26"/>
                    </a:lnTo>
                    <a:lnTo>
                      <a:pt x="14" y="23"/>
                    </a:lnTo>
                    <a:lnTo>
                      <a:pt x="14" y="22"/>
                    </a:lnTo>
                    <a:lnTo>
                      <a:pt x="14" y="20"/>
                    </a:lnTo>
                    <a:lnTo>
                      <a:pt x="14" y="17"/>
                    </a:lnTo>
                    <a:lnTo>
                      <a:pt x="14" y="15"/>
                    </a:lnTo>
                    <a:lnTo>
                      <a:pt x="14" y="14"/>
                    </a:lnTo>
                    <a:lnTo>
                      <a:pt x="15" y="13"/>
                    </a:lnTo>
                    <a:lnTo>
                      <a:pt x="16" y="13"/>
                    </a:lnTo>
                    <a:lnTo>
                      <a:pt x="19" y="14"/>
                    </a:lnTo>
                    <a:lnTo>
                      <a:pt x="19" y="16"/>
                    </a:lnTo>
                    <a:lnTo>
                      <a:pt x="21" y="20"/>
                    </a:lnTo>
                    <a:lnTo>
                      <a:pt x="21" y="21"/>
                    </a:lnTo>
                    <a:lnTo>
                      <a:pt x="22" y="22"/>
                    </a:lnTo>
                    <a:lnTo>
                      <a:pt x="24" y="21"/>
                    </a:lnTo>
                    <a:lnTo>
                      <a:pt x="24" y="20"/>
                    </a:lnTo>
                    <a:lnTo>
                      <a:pt x="24" y="19"/>
                    </a:lnTo>
                    <a:lnTo>
                      <a:pt x="23" y="15"/>
                    </a:lnTo>
                    <a:close/>
                  </a:path>
                </a:pathLst>
              </a:custGeom>
              <a:solidFill>
                <a:schemeClr val="accent4"/>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37" name="Freeform 25">
                <a:extLst>
                  <a:ext uri="{FF2B5EF4-FFF2-40B4-BE49-F238E27FC236}">
                    <a16:creationId xmlns:a16="http://schemas.microsoft.com/office/drawing/2014/main" id="{2769D338-6496-8AA6-60BD-B5B6669B4364}"/>
                  </a:ext>
                </a:extLst>
              </p:cNvPr>
              <p:cNvSpPr>
                <a:spLocks/>
              </p:cNvSpPr>
              <p:nvPr/>
            </p:nvSpPr>
            <p:spPr bwMode="auto">
              <a:xfrm>
                <a:off x="13539999" y="2776945"/>
                <a:ext cx="878651" cy="443475"/>
              </a:xfrm>
              <a:custGeom>
                <a:avLst/>
                <a:gdLst>
                  <a:gd name="T0" fmla="*/ 105 w 109"/>
                  <a:gd name="T1" fmla="*/ 32 h 55"/>
                  <a:gd name="T2" fmla="*/ 101 w 109"/>
                  <a:gd name="T3" fmla="*/ 29 h 55"/>
                  <a:gd name="T4" fmla="*/ 97 w 109"/>
                  <a:gd name="T5" fmla="*/ 25 h 55"/>
                  <a:gd name="T6" fmla="*/ 97 w 109"/>
                  <a:gd name="T7" fmla="*/ 29 h 55"/>
                  <a:gd name="T8" fmla="*/ 102 w 109"/>
                  <a:gd name="T9" fmla="*/ 35 h 55"/>
                  <a:gd name="T10" fmla="*/ 95 w 109"/>
                  <a:gd name="T11" fmla="*/ 36 h 55"/>
                  <a:gd name="T12" fmla="*/ 88 w 109"/>
                  <a:gd name="T13" fmla="*/ 37 h 55"/>
                  <a:gd name="T14" fmla="*/ 85 w 109"/>
                  <a:gd name="T15" fmla="*/ 35 h 55"/>
                  <a:gd name="T16" fmla="*/ 81 w 109"/>
                  <a:gd name="T17" fmla="*/ 32 h 55"/>
                  <a:gd name="T18" fmla="*/ 81 w 109"/>
                  <a:gd name="T19" fmla="*/ 27 h 55"/>
                  <a:gd name="T20" fmla="*/ 73 w 109"/>
                  <a:gd name="T21" fmla="*/ 22 h 55"/>
                  <a:gd name="T22" fmla="*/ 69 w 109"/>
                  <a:gd name="T23" fmla="*/ 22 h 55"/>
                  <a:gd name="T24" fmla="*/ 68 w 109"/>
                  <a:gd name="T25" fmla="*/ 16 h 55"/>
                  <a:gd name="T26" fmla="*/ 71 w 109"/>
                  <a:gd name="T27" fmla="*/ 13 h 55"/>
                  <a:gd name="T28" fmla="*/ 77 w 109"/>
                  <a:gd name="T29" fmla="*/ 9 h 55"/>
                  <a:gd name="T30" fmla="*/ 76 w 109"/>
                  <a:gd name="T31" fmla="*/ 6 h 55"/>
                  <a:gd name="T32" fmla="*/ 71 w 109"/>
                  <a:gd name="T33" fmla="*/ 6 h 55"/>
                  <a:gd name="T34" fmla="*/ 68 w 109"/>
                  <a:gd name="T35" fmla="*/ 0 h 55"/>
                  <a:gd name="T36" fmla="*/ 59 w 109"/>
                  <a:gd name="T37" fmla="*/ 8 h 55"/>
                  <a:gd name="T38" fmla="*/ 0 w 109"/>
                  <a:gd name="T39" fmla="*/ 20 h 55"/>
                  <a:gd name="T40" fmla="*/ 0 w 109"/>
                  <a:gd name="T41" fmla="*/ 50 h 55"/>
                  <a:gd name="T42" fmla="*/ 50 w 109"/>
                  <a:gd name="T43" fmla="*/ 41 h 55"/>
                  <a:gd name="T44" fmla="*/ 63 w 109"/>
                  <a:gd name="T45" fmla="*/ 41 h 55"/>
                  <a:gd name="T46" fmla="*/ 66 w 109"/>
                  <a:gd name="T47" fmla="*/ 46 h 55"/>
                  <a:gd name="T48" fmla="*/ 71 w 109"/>
                  <a:gd name="T49" fmla="*/ 48 h 55"/>
                  <a:gd name="T50" fmla="*/ 73 w 109"/>
                  <a:gd name="T51" fmla="*/ 51 h 55"/>
                  <a:gd name="T52" fmla="*/ 74 w 109"/>
                  <a:gd name="T53" fmla="*/ 55 h 55"/>
                  <a:gd name="T54" fmla="*/ 77 w 109"/>
                  <a:gd name="T55" fmla="*/ 55 h 55"/>
                  <a:gd name="T56" fmla="*/ 79 w 109"/>
                  <a:gd name="T57" fmla="*/ 49 h 55"/>
                  <a:gd name="T58" fmla="*/ 82 w 109"/>
                  <a:gd name="T59" fmla="*/ 45 h 55"/>
                  <a:gd name="T60" fmla="*/ 86 w 109"/>
                  <a:gd name="T61" fmla="*/ 46 h 55"/>
                  <a:gd name="T62" fmla="*/ 87 w 109"/>
                  <a:gd name="T63" fmla="*/ 51 h 55"/>
                  <a:gd name="T64" fmla="*/ 92 w 109"/>
                  <a:gd name="T65" fmla="*/ 47 h 55"/>
                  <a:gd name="T66" fmla="*/ 94 w 109"/>
                  <a:gd name="T67" fmla="*/ 45 h 55"/>
                  <a:gd name="T68" fmla="*/ 101 w 109"/>
                  <a:gd name="T69" fmla="*/ 43 h 55"/>
                  <a:gd name="T70" fmla="*/ 106 w 109"/>
                  <a:gd name="T71" fmla="*/ 40 h 55"/>
                  <a:gd name="T72" fmla="*/ 109 w 109"/>
                  <a:gd name="T73" fmla="*/ 3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 h="55">
                    <a:moveTo>
                      <a:pt x="107" y="35"/>
                    </a:moveTo>
                    <a:lnTo>
                      <a:pt x="105" y="32"/>
                    </a:lnTo>
                    <a:lnTo>
                      <a:pt x="104" y="31"/>
                    </a:lnTo>
                    <a:lnTo>
                      <a:pt x="101" y="29"/>
                    </a:lnTo>
                    <a:lnTo>
                      <a:pt x="98" y="27"/>
                    </a:lnTo>
                    <a:lnTo>
                      <a:pt x="97" y="25"/>
                    </a:lnTo>
                    <a:lnTo>
                      <a:pt x="96" y="27"/>
                    </a:lnTo>
                    <a:lnTo>
                      <a:pt x="97" y="29"/>
                    </a:lnTo>
                    <a:lnTo>
                      <a:pt x="100" y="32"/>
                    </a:lnTo>
                    <a:lnTo>
                      <a:pt x="102" y="35"/>
                    </a:lnTo>
                    <a:lnTo>
                      <a:pt x="99" y="36"/>
                    </a:lnTo>
                    <a:lnTo>
                      <a:pt x="95" y="36"/>
                    </a:lnTo>
                    <a:lnTo>
                      <a:pt x="89" y="39"/>
                    </a:lnTo>
                    <a:lnTo>
                      <a:pt x="88" y="37"/>
                    </a:lnTo>
                    <a:lnTo>
                      <a:pt x="87" y="36"/>
                    </a:lnTo>
                    <a:lnTo>
                      <a:pt x="85" y="35"/>
                    </a:lnTo>
                    <a:lnTo>
                      <a:pt x="82" y="33"/>
                    </a:lnTo>
                    <a:lnTo>
                      <a:pt x="81" y="32"/>
                    </a:lnTo>
                    <a:lnTo>
                      <a:pt x="82" y="30"/>
                    </a:lnTo>
                    <a:lnTo>
                      <a:pt x="81" y="27"/>
                    </a:lnTo>
                    <a:lnTo>
                      <a:pt x="77" y="24"/>
                    </a:lnTo>
                    <a:lnTo>
                      <a:pt x="73" y="22"/>
                    </a:lnTo>
                    <a:lnTo>
                      <a:pt x="71" y="22"/>
                    </a:lnTo>
                    <a:lnTo>
                      <a:pt x="69" y="22"/>
                    </a:lnTo>
                    <a:lnTo>
                      <a:pt x="68" y="20"/>
                    </a:lnTo>
                    <a:lnTo>
                      <a:pt x="68" y="16"/>
                    </a:lnTo>
                    <a:lnTo>
                      <a:pt x="70" y="14"/>
                    </a:lnTo>
                    <a:lnTo>
                      <a:pt x="71" y="13"/>
                    </a:lnTo>
                    <a:lnTo>
                      <a:pt x="73" y="11"/>
                    </a:lnTo>
                    <a:lnTo>
                      <a:pt x="77" y="9"/>
                    </a:lnTo>
                    <a:lnTo>
                      <a:pt x="77" y="8"/>
                    </a:lnTo>
                    <a:lnTo>
                      <a:pt x="76" y="6"/>
                    </a:lnTo>
                    <a:lnTo>
                      <a:pt x="73" y="6"/>
                    </a:lnTo>
                    <a:lnTo>
                      <a:pt x="71" y="6"/>
                    </a:lnTo>
                    <a:lnTo>
                      <a:pt x="70" y="3"/>
                    </a:lnTo>
                    <a:lnTo>
                      <a:pt x="68" y="0"/>
                    </a:lnTo>
                    <a:lnTo>
                      <a:pt x="60" y="3"/>
                    </a:lnTo>
                    <a:lnTo>
                      <a:pt x="59" y="8"/>
                    </a:lnTo>
                    <a:lnTo>
                      <a:pt x="22" y="17"/>
                    </a:lnTo>
                    <a:lnTo>
                      <a:pt x="0" y="20"/>
                    </a:lnTo>
                    <a:lnTo>
                      <a:pt x="0" y="33"/>
                    </a:lnTo>
                    <a:lnTo>
                      <a:pt x="0" y="50"/>
                    </a:lnTo>
                    <a:lnTo>
                      <a:pt x="24" y="46"/>
                    </a:lnTo>
                    <a:lnTo>
                      <a:pt x="50" y="41"/>
                    </a:lnTo>
                    <a:lnTo>
                      <a:pt x="60" y="36"/>
                    </a:lnTo>
                    <a:lnTo>
                      <a:pt x="63" y="41"/>
                    </a:lnTo>
                    <a:lnTo>
                      <a:pt x="66" y="43"/>
                    </a:lnTo>
                    <a:lnTo>
                      <a:pt x="66" y="46"/>
                    </a:lnTo>
                    <a:lnTo>
                      <a:pt x="68" y="47"/>
                    </a:lnTo>
                    <a:lnTo>
                      <a:pt x="71" y="48"/>
                    </a:lnTo>
                    <a:lnTo>
                      <a:pt x="71" y="49"/>
                    </a:lnTo>
                    <a:lnTo>
                      <a:pt x="73" y="51"/>
                    </a:lnTo>
                    <a:lnTo>
                      <a:pt x="74" y="55"/>
                    </a:lnTo>
                    <a:lnTo>
                      <a:pt x="74" y="55"/>
                    </a:lnTo>
                    <a:lnTo>
                      <a:pt x="76" y="55"/>
                    </a:lnTo>
                    <a:lnTo>
                      <a:pt x="77" y="55"/>
                    </a:lnTo>
                    <a:lnTo>
                      <a:pt x="79" y="53"/>
                    </a:lnTo>
                    <a:lnTo>
                      <a:pt x="79" y="49"/>
                    </a:lnTo>
                    <a:lnTo>
                      <a:pt x="82" y="47"/>
                    </a:lnTo>
                    <a:lnTo>
                      <a:pt x="82" y="45"/>
                    </a:lnTo>
                    <a:lnTo>
                      <a:pt x="85" y="43"/>
                    </a:lnTo>
                    <a:lnTo>
                      <a:pt x="86" y="46"/>
                    </a:lnTo>
                    <a:lnTo>
                      <a:pt x="87" y="49"/>
                    </a:lnTo>
                    <a:lnTo>
                      <a:pt x="87" y="51"/>
                    </a:lnTo>
                    <a:lnTo>
                      <a:pt x="90" y="49"/>
                    </a:lnTo>
                    <a:lnTo>
                      <a:pt x="92" y="47"/>
                    </a:lnTo>
                    <a:lnTo>
                      <a:pt x="92" y="45"/>
                    </a:lnTo>
                    <a:lnTo>
                      <a:pt x="94" y="45"/>
                    </a:lnTo>
                    <a:lnTo>
                      <a:pt x="97" y="43"/>
                    </a:lnTo>
                    <a:lnTo>
                      <a:pt x="101" y="43"/>
                    </a:lnTo>
                    <a:lnTo>
                      <a:pt x="103" y="41"/>
                    </a:lnTo>
                    <a:lnTo>
                      <a:pt x="106" y="40"/>
                    </a:lnTo>
                    <a:lnTo>
                      <a:pt x="108" y="38"/>
                    </a:lnTo>
                    <a:lnTo>
                      <a:pt x="109" y="36"/>
                    </a:lnTo>
                    <a:lnTo>
                      <a:pt x="107" y="35"/>
                    </a:lnTo>
                    <a:close/>
                  </a:path>
                </a:pathLst>
              </a:custGeom>
              <a:solidFill>
                <a:schemeClr val="accent4"/>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38" name="Freeform 26">
                <a:extLst>
                  <a:ext uri="{FF2B5EF4-FFF2-40B4-BE49-F238E27FC236}">
                    <a16:creationId xmlns:a16="http://schemas.microsoft.com/office/drawing/2014/main" id="{FC0A65DE-81FD-31DC-F230-67B01A26D74B}"/>
                  </a:ext>
                </a:extLst>
              </p:cNvPr>
              <p:cNvSpPr>
                <a:spLocks/>
              </p:cNvSpPr>
              <p:nvPr/>
            </p:nvSpPr>
            <p:spPr bwMode="auto">
              <a:xfrm>
                <a:off x="14217125" y="3188166"/>
                <a:ext cx="80608" cy="56446"/>
              </a:xfrm>
              <a:custGeom>
                <a:avLst/>
                <a:gdLst>
                  <a:gd name="T0" fmla="*/ 3 w 12"/>
                  <a:gd name="T1" fmla="*/ 9 h 9"/>
                  <a:gd name="T2" fmla="*/ 7 w 12"/>
                  <a:gd name="T3" fmla="*/ 9 h 9"/>
                  <a:gd name="T4" fmla="*/ 10 w 12"/>
                  <a:gd name="T5" fmla="*/ 6 h 9"/>
                  <a:gd name="T6" fmla="*/ 12 w 12"/>
                  <a:gd name="T7" fmla="*/ 4 h 9"/>
                  <a:gd name="T8" fmla="*/ 8 w 12"/>
                  <a:gd name="T9" fmla="*/ 2 h 9"/>
                  <a:gd name="T10" fmla="*/ 4 w 12"/>
                  <a:gd name="T11" fmla="*/ 1 h 9"/>
                  <a:gd name="T12" fmla="*/ 0 w 12"/>
                  <a:gd name="T13" fmla="*/ 7 h 9"/>
                  <a:gd name="T14" fmla="*/ 3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3" y="9"/>
                    </a:moveTo>
                    <a:cubicBezTo>
                      <a:pt x="7" y="9"/>
                      <a:pt x="7" y="9"/>
                      <a:pt x="7" y="9"/>
                    </a:cubicBezTo>
                    <a:cubicBezTo>
                      <a:pt x="10" y="6"/>
                      <a:pt x="10" y="6"/>
                      <a:pt x="10" y="6"/>
                    </a:cubicBezTo>
                    <a:cubicBezTo>
                      <a:pt x="12" y="4"/>
                      <a:pt x="12" y="4"/>
                      <a:pt x="12" y="4"/>
                    </a:cubicBezTo>
                    <a:cubicBezTo>
                      <a:pt x="8" y="2"/>
                      <a:pt x="8" y="2"/>
                      <a:pt x="8" y="2"/>
                    </a:cubicBezTo>
                    <a:cubicBezTo>
                      <a:pt x="8" y="2"/>
                      <a:pt x="5" y="0"/>
                      <a:pt x="4" y="1"/>
                    </a:cubicBezTo>
                    <a:cubicBezTo>
                      <a:pt x="4" y="2"/>
                      <a:pt x="0" y="7"/>
                      <a:pt x="0" y="7"/>
                    </a:cubicBezTo>
                    <a:lnTo>
                      <a:pt x="3" y="9"/>
                    </a:lnTo>
                    <a:close/>
                  </a:path>
                </a:pathLst>
              </a:custGeom>
              <a:solidFill>
                <a:schemeClr val="accent5"/>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39" name="Freeform 27">
                <a:extLst>
                  <a:ext uri="{FF2B5EF4-FFF2-40B4-BE49-F238E27FC236}">
                    <a16:creationId xmlns:a16="http://schemas.microsoft.com/office/drawing/2014/main" id="{BFD430EC-8D42-0B1E-BF0F-0CEB2EED9E0C}"/>
                  </a:ext>
                </a:extLst>
              </p:cNvPr>
              <p:cNvSpPr>
                <a:spLocks/>
              </p:cNvSpPr>
              <p:nvPr/>
            </p:nvSpPr>
            <p:spPr bwMode="auto">
              <a:xfrm>
                <a:off x="13201434" y="3494571"/>
                <a:ext cx="338560" cy="757930"/>
              </a:xfrm>
              <a:custGeom>
                <a:avLst/>
                <a:gdLst>
                  <a:gd name="T0" fmla="*/ 36 w 42"/>
                  <a:gd name="T1" fmla="*/ 13 h 94"/>
                  <a:gd name="T2" fmla="*/ 36 w 42"/>
                  <a:gd name="T3" fmla="*/ 9 h 94"/>
                  <a:gd name="T4" fmla="*/ 34 w 42"/>
                  <a:gd name="T5" fmla="*/ 7 h 94"/>
                  <a:gd name="T6" fmla="*/ 21 w 42"/>
                  <a:gd name="T7" fmla="*/ 3 h 94"/>
                  <a:gd name="T8" fmla="*/ 9 w 42"/>
                  <a:gd name="T9" fmla="*/ 0 h 94"/>
                  <a:gd name="T10" fmla="*/ 8 w 42"/>
                  <a:gd name="T11" fmla="*/ 3 h 94"/>
                  <a:gd name="T12" fmla="*/ 6 w 42"/>
                  <a:gd name="T13" fmla="*/ 7 h 94"/>
                  <a:gd name="T14" fmla="*/ 3 w 42"/>
                  <a:gd name="T15" fmla="*/ 9 h 94"/>
                  <a:gd name="T16" fmla="*/ 2 w 42"/>
                  <a:gd name="T17" fmla="*/ 14 h 94"/>
                  <a:gd name="T18" fmla="*/ 3 w 42"/>
                  <a:gd name="T19" fmla="*/ 20 h 94"/>
                  <a:gd name="T20" fmla="*/ 3 w 42"/>
                  <a:gd name="T21" fmla="*/ 25 h 94"/>
                  <a:gd name="T22" fmla="*/ 2 w 42"/>
                  <a:gd name="T23" fmla="*/ 30 h 94"/>
                  <a:gd name="T24" fmla="*/ 5 w 42"/>
                  <a:gd name="T25" fmla="*/ 32 h 94"/>
                  <a:gd name="T26" fmla="*/ 9 w 42"/>
                  <a:gd name="T27" fmla="*/ 34 h 94"/>
                  <a:gd name="T28" fmla="*/ 11 w 42"/>
                  <a:gd name="T29" fmla="*/ 38 h 94"/>
                  <a:gd name="T30" fmla="*/ 15 w 42"/>
                  <a:gd name="T31" fmla="*/ 42 h 94"/>
                  <a:gd name="T32" fmla="*/ 20 w 42"/>
                  <a:gd name="T33" fmla="*/ 46 h 94"/>
                  <a:gd name="T34" fmla="*/ 20 w 42"/>
                  <a:gd name="T35" fmla="*/ 47 h 94"/>
                  <a:gd name="T36" fmla="*/ 18 w 42"/>
                  <a:gd name="T37" fmla="*/ 53 h 94"/>
                  <a:gd name="T38" fmla="*/ 10 w 42"/>
                  <a:gd name="T39" fmla="*/ 58 h 94"/>
                  <a:gd name="T40" fmla="*/ 3 w 42"/>
                  <a:gd name="T41" fmla="*/ 64 h 94"/>
                  <a:gd name="T42" fmla="*/ 2 w 42"/>
                  <a:gd name="T43" fmla="*/ 67 h 94"/>
                  <a:gd name="T44" fmla="*/ 0 w 42"/>
                  <a:gd name="T45" fmla="*/ 72 h 94"/>
                  <a:gd name="T46" fmla="*/ 1 w 42"/>
                  <a:gd name="T47" fmla="*/ 75 h 94"/>
                  <a:gd name="T48" fmla="*/ 3 w 42"/>
                  <a:gd name="T49" fmla="*/ 79 h 94"/>
                  <a:gd name="T50" fmla="*/ 8 w 42"/>
                  <a:gd name="T51" fmla="*/ 83 h 94"/>
                  <a:gd name="T52" fmla="*/ 12 w 42"/>
                  <a:gd name="T53" fmla="*/ 85 h 94"/>
                  <a:gd name="T54" fmla="*/ 15 w 42"/>
                  <a:gd name="T55" fmla="*/ 86 h 94"/>
                  <a:gd name="T56" fmla="*/ 20 w 42"/>
                  <a:gd name="T57" fmla="*/ 86 h 94"/>
                  <a:gd name="T58" fmla="*/ 24 w 42"/>
                  <a:gd name="T59" fmla="*/ 86 h 94"/>
                  <a:gd name="T60" fmla="*/ 25 w 42"/>
                  <a:gd name="T61" fmla="*/ 86 h 94"/>
                  <a:gd name="T62" fmla="*/ 24 w 42"/>
                  <a:gd name="T63" fmla="*/ 90 h 94"/>
                  <a:gd name="T64" fmla="*/ 24 w 42"/>
                  <a:gd name="T65" fmla="*/ 93 h 94"/>
                  <a:gd name="T66" fmla="*/ 25 w 42"/>
                  <a:gd name="T67" fmla="*/ 94 h 94"/>
                  <a:gd name="T68" fmla="*/ 26 w 42"/>
                  <a:gd name="T69" fmla="*/ 94 h 94"/>
                  <a:gd name="T70" fmla="*/ 27 w 42"/>
                  <a:gd name="T71" fmla="*/ 87 h 94"/>
                  <a:gd name="T72" fmla="*/ 28 w 42"/>
                  <a:gd name="T73" fmla="*/ 86 h 94"/>
                  <a:gd name="T74" fmla="*/ 31 w 42"/>
                  <a:gd name="T75" fmla="*/ 82 h 94"/>
                  <a:gd name="T76" fmla="*/ 36 w 42"/>
                  <a:gd name="T77" fmla="*/ 78 h 94"/>
                  <a:gd name="T78" fmla="*/ 36 w 42"/>
                  <a:gd name="T79" fmla="*/ 69 h 94"/>
                  <a:gd name="T80" fmla="*/ 36 w 42"/>
                  <a:gd name="T81" fmla="*/ 65 h 94"/>
                  <a:gd name="T82" fmla="*/ 40 w 42"/>
                  <a:gd name="T83" fmla="*/ 61 h 94"/>
                  <a:gd name="T84" fmla="*/ 41 w 42"/>
                  <a:gd name="T85" fmla="*/ 53 h 94"/>
                  <a:gd name="T86" fmla="*/ 42 w 42"/>
                  <a:gd name="T87" fmla="*/ 48 h 94"/>
                  <a:gd name="T88" fmla="*/ 42 w 42"/>
                  <a:gd name="T89" fmla="*/ 40 h 94"/>
                  <a:gd name="T90" fmla="*/ 42 w 42"/>
                  <a:gd name="T91" fmla="*/ 36 h 94"/>
                  <a:gd name="T92" fmla="*/ 40 w 42"/>
                  <a:gd name="T93" fmla="*/ 30 h 94"/>
                  <a:gd name="T94" fmla="*/ 36 w 42"/>
                  <a:gd name="T95" fmla="*/ 30 h 94"/>
                  <a:gd name="T96" fmla="*/ 34 w 42"/>
                  <a:gd name="T97" fmla="*/ 30 h 94"/>
                  <a:gd name="T98" fmla="*/ 35 w 42"/>
                  <a:gd name="T99" fmla="*/ 25 h 94"/>
                  <a:gd name="T100" fmla="*/ 37 w 42"/>
                  <a:gd name="T101" fmla="*/ 20 h 94"/>
                  <a:gd name="T102" fmla="*/ 39 w 42"/>
                  <a:gd name="T103" fmla="*/ 18 h 94"/>
                  <a:gd name="T104" fmla="*/ 38 w 42"/>
                  <a:gd name="T105" fmla="*/ 17 h 94"/>
                  <a:gd name="T106" fmla="*/ 36 w 42"/>
                  <a:gd name="T107" fmla="*/ 1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94">
                    <a:moveTo>
                      <a:pt x="36" y="13"/>
                    </a:moveTo>
                    <a:lnTo>
                      <a:pt x="36" y="9"/>
                    </a:lnTo>
                    <a:lnTo>
                      <a:pt x="34" y="7"/>
                    </a:lnTo>
                    <a:lnTo>
                      <a:pt x="21" y="3"/>
                    </a:lnTo>
                    <a:lnTo>
                      <a:pt x="9" y="0"/>
                    </a:lnTo>
                    <a:lnTo>
                      <a:pt x="8" y="3"/>
                    </a:lnTo>
                    <a:lnTo>
                      <a:pt x="6" y="7"/>
                    </a:lnTo>
                    <a:lnTo>
                      <a:pt x="3" y="9"/>
                    </a:lnTo>
                    <a:lnTo>
                      <a:pt x="2" y="14"/>
                    </a:lnTo>
                    <a:lnTo>
                      <a:pt x="3" y="20"/>
                    </a:lnTo>
                    <a:lnTo>
                      <a:pt x="3" y="25"/>
                    </a:lnTo>
                    <a:lnTo>
                      <a:pt x="2" y="30"/>
                    </a:lnTo>
                    <a:lnTo>
                      <a:pt x="5" y="32"/>
                    </a:lnTo>
                    <a:lnTo>
                      <a:pt x="9" y="34"/>
                    </a:lnTo>
                    <a:lnTo>
                      <a:pt x="11" y="38"/>
                    </a:lnTo>
                    <a:lnTo>
                      <a:pt x="15" y="42"/>
                    </a:lnTo>
                    <a:lnTo>
                      <a:pt x="20" y="46"/>
                    </a:lnTo>
                    <a:lnTo>
                      <a:pt x="20" y="47"/>
                    </a:lnTo>
                    <a:lnTo>
                      <a:pt x="18" y="53"/>
                    </a:lnTo>
                    <a:lnTo>
                      <a:pt x="10" y="58"/>
                    </a:lnTo>
                    <a:lnTo>
                      <a:pt x="3" y="64"/>
                    </a:lnTo>
                    <a:lnTo>
                      <a:pt x="2" y="67"/>
                    </a:lnTo>
                    <a:lnTo>
                      <a:pt x="0" y="72"/>
                    </a:lnTo>
                    <a:lnTo>
                      <a:pt x="1" y="75"/>
                    </a:lnTo>
                    <a:lnTo>
                      <a:pt x="3" y="79"/>
                    </a:lnTo>
                    <a:lnTo>
                      <a:pt x="8" y="83"/>
                    </a:lnTo>
                    <a:lnTo>
                      <a:pt x="12" y="85"/>
                    </a:lnTo>
                    <a:lnTo>
                      <a:pt x="15" y="86"/>
                    </a:lnTo>
                    <a:lnTo>
                      <a:pt x="20" y="86"/>
                    </a:lnTo>
                    <a:lnTo>
                      <a:pt x="24" y="86"/>
                    </a:lnTo>
                    <a:lnTo>
                      <a:pt x="25" y="86"/>
                    </a:lnTo>
                    <a:lnTo>
                      <a:pt x="24" y="90"/>
                    </a:lnTo>
                    <a:lnTo>
                      <a:pt x="24" y="93"/>
                    </a:lnTo>
                    <a:lnTo>
                      <a:pt x="25" y="94"/>
                    </a:lnTo>
                    <a:lnTo>
                      <a:pt x="26" y="94"/>
                    </a:lnTo>
                    <a:lnTo>
                      <a:pt x="27" y="87"/>
                    </a:lnTo>
                    <a:lnTo>
                      <a:pt x="28" y="86"/>
                    </a:lnTo>
                    <a:lnTo>
                      <a:pt x="31" y="82"/>
                    </a:lnTo>
                    <a:lnTo>
                      <a:pt x="36" y="78"/>
                    </a:lnTo>
                    <a:lnTo>
                      <a:pt x="36" y="69"/>
                    </a:lnTo>
                    <a:lnTo>
                      <a:pt x="36" y="65"/>
                    </a:lnTo>
                    <a:lnTo>
                      <a:pt x="40" y="61"/>
                    </a:lnTo>
                    <a:lnTo>
                      <a:pt x="41" y="53"/>
                    </a:lnTo>
                    <a:lnTo>
                      <a:pt x="42" y="48"/>
                    </a:lnTo>
                    <a:lnTo>
                      <a:pt x="42" y="40"/>
                    </a:lnTo>
                    <a:lnTo>
                      <a:pt x="42" y="36"/>
                    </a:lnTo>
                    <a:lnTo>
                      <a:pt x="40" y="30"/>
                    </a:lnTo>
                    <a:lnTo>
                      <a:pt x="36" y="30"/>
                    </a:lnTo>
                    <a:lnTo>
                      <a:pt x="34" y="30"/>
                    </a:lnTo>
                    <a:lnTo>
                      <a:pt x="35" y="25"/>
                    </a:lnTo>
                    <a:lnTo>
                      <a:pt x="37" y="20"/>
                    </a:lnTo>
                    <a:lnTo>
                      <a:pt x="39" y="18"/>
                    </a:lnTo>
                    <a:lnTo>
                      <a:pt x="38" y="17"/>
                    </a:lnTo>
                    <a:lnTo>
                      <a:pt x="36" y="13"/>
                    </a:lnTo>
                    <a:close/>
                  </a:path>
                </a:pathLst>
              </a:custGeom>
              <a:solidFill>
                <a:schemeClr val="accent4"/>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40" name="Freeform 28">
                <a:extLst>
                  <a:ext uri="{FF2B5EF4-FFF2-40B4-BE49-F238E27FC236}">
                    <a16:creationId xmlns:a16="http://schemas.microsoft.com/office/drawing/2014/main" id="{7BD7C6D2-3A51-9803-9B84-6941B8ADF5C9}"/>
                  </a:ext>
                </a:extLst>
              </p:cNvPr>
              <p:cNvSpPr>
                <a:spLocks/>
              </p:cNvSpPr>
              <p:nvPr/>
            </p:nvSpPr>
            <p:spPr bwMode="auto">
              <a:xfrm>
                <a:off x="13136949" y="4018669"/>
                <a:ext cx="266011" cy="435409"/>
              </a:xfrm>
              <a:custGeom>
                <a:avLst/>
                <a:gdLst>
                  <a:gd name="T0" fmla="*/ 9 w 33"/>
                  <a:gd name="T1" fmla="*/ 10 h 54"/>
                  <a:gd name="T2" fmla="*/ 8 w 33"/>
                  <a:gd name="T3" fmla="*/ 7 h 54"/>
                  <a:gd name="T4" fmla="*/ 10 w 33"/>
                  <a:gd name="T5" fmla="*/ 2 h 54"/>
                  <a:gd name="T6" fmla="*/ 11 w 33"/>
                  <a:gd name="T7" fmla="*/ 1 h 54"/>
                  <a:gd name="T8" fmla="*/ 9 w 33"/>
                  <a:gd name="T9" fmla="*/ 0 h 54"/>
                  <a:gd name="T10" fmla="*/ 6 w 33"/>
                  <a:gd name="T11" fmla="*/ 0 h 54"/>
                  <a:gd name="T12" fmla="*/ 5 w 33"/>
                  <a:gd name="T13" fmla="*/ 0 h 54"/>
                  <a:gd name="T14" fmla="*/ 2 w 33"/>
                  <a:gd name="T15" fmla="*/ 2 h 54"/>
                  <a:gd name="T16" fmla="*/ 0 w 33"/>
                  <a:gd name="T17" fmla="*/ 5 h 54"/>
                  <a:gd name="T18" fmla="*/ 12 w 33"/>
                  <a:gd name="T19" fmla="*/ 54 h 54"/>
                  <a:gd name="T20" fmla="*/ 33 w 33"/>
                  <a:gd name="T21" fmla="*/ 51 h 54"/>
                  <a:gd name="T22" fmla="*/ 32 w 33"/>
                  <a:gd name="T23" fmla="*/ 43 h 54"/>
                  <a:gd name="T24" fmla="*/ 29 w 33"/>
                  <a:gd name="T25" fmla="*/ 40 h 54"/>
                  <a:gd name="T26" fmla="*/ 28 w 33"/>
                  <a:gd name="T27" fmla="*/ 38 h 54"/>
                  <a:gd name="T28" fmla="*/ 26 w 33"/>
                  <a:gd name="T29" fmla="*/ 37 h 54"/>
                  <a:gd name="T30" fmla="*/ 23 w 33"/>
                  <a:gd name="T31" fmla="*/ 34 h 54"/>
                  <a:gd name="T32" fmla="*/ 20 w 33"/>
                  <a:gd name="T33" fmla="*/ 32 h 54"/>
                  <a:gd name="T34" fmla="*/ 18 w 33"/>
                  <a:gd name="T35" fmla="*/ 28 h 54"/>
                  <a:gd name="T36" fmla="*/ 16 w 33"/>
                  <a:gd name="T37" fmla="*/ 24 h 54"/>
                  <a:gd name="T38" fmla="*/ 14 w 33"/>
                  <a:gd name="T39" fmla="*/ 20 h 54"/>
                  <a:gd name="T40" fmla="*/ 16 w 33"/>
                  <a:gd name="T41" fmla="*/ 17 h 54"/>
                  <a:gd name="T42" fmla="*/ 11 w 33"/>
                  <a:gd name="T43" fmla="*/ 14 h 54"/>
                  <a:gd name="T44" fmla="*/ 9 w 33"/>
                  <a:gd name="T45" fmla="*/ 1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54">
                    <a:moveTo>
                      <a:pt x="9" y="10"/>
                    </a:moveTo>
                    <a:lnTo>
                      <a:pt x="8" y="7"/>
                    </a:lnTo>
                    <a:lnTo>
                      <a:pt x="10" y="2"/>
                    </a:lnTo>
                    <a:lnTo>
                      <a:pt x="11" y="1"/>
                    </a:lnTo>
                    <a:lnTo>
                      <a:pt x="9" y="0"/>
                    </a:lnTo>
                    <a:lnTo>
                      <a:pt x="6" y="0"/>
                    </a:lnTo>
                    <a:lnTo>
                      <a:pt x="5" y="0"/>
                    </a:lnTo>
                    <a:lnTo>
                      <a:pt x="2" y="2"/>
                    </a:lnTo>
                    <a:lnTo>
                      <a:pt x="0" y="5"/>
                    </a:lnTo>
                    <a:lnTo>
                      <a:pt x="12" y="54"/>
                    </a:lnTo>
                    <a:lnTo>
                      <a:pt x="33" y="51"/>
                    </a:lnTo>
                    <a:lnTo>
                      <a:pt x="32" y="43"/>
                    </a:lnTo>
                    <a:lnTo>
                      <a:pt x="29" y="40"/>
                    </a:lnTo>
                    <a:lnTo>
                      <a:pt x="28" y="38"/>
                    </a:lnTo>
                    <a:lnTo>
                      <a:pt x="26" y="37"/>
                    </a:lnTo>
                    <a:lnTo>
                      <a:pt x="23" y="34"/>
                    </a:lnTo>
                    <a:lnTo>
                      <a:pt x="20" y="32"/>
                    </a:lnTo>
                    <a:lnTo>
                      <a:pt x="18" y="28"/>
                    </a:lnTo>
                    <a:lnTo>
                      <a:pt x="16" y="24"/>
                    </a:lnTo>
                    <a:lnTo>
                      <a:pt x="14" y="20"/>
                    </a:lnTo>
                    <a:lnTo>
                      <a:pt x="16" y="17"/>
                    </a:lnTo>
                    <a:lnTo>
                      <a:pt x="11" y="14"/>
                    </a:lnTo>
                    <a:lnTo>
                      <a:pt x="9" y="10"/>
                    </a:lnTo>
                    <a:close/>
                  </a:path>
                </a:pathLst>
              </a:custGeom>
              <a:solidFill>
                <a:schemeClr val="accent1"/>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41" name="Freeform 29">
                <a:extLst>
                  <a:ext uri="{FF2B5EF4-FFF2-40B4-BE49-F238E27FC236}">
                    <a16:creationId xmlns:a16="http://schemas.microsoft.com/office/drawing/2014/main" id="{08914706-3786-3097-D8E4-3054DCBC4CC2}"/>
                  </a:ext>
                </a:extLst>
              </p:cNvPr>
              <p:cNvSpPr>
                <a:spLocks/>
              </p:cNvSpPr>
              <p:nvPr/>
            </p:nvSpPr>
            <p:spPr bwMode="auto">
              <a:xfrm>
                <a:off x="11847183" y="3292983"/>
                <a:ext cx="1515472" cy="983700"/>
              </a:xfrm>
              <a:custGeom>
                <a:avLst/>
                <a:gdLst>
                  <a:gd name="T0" fmla="*/ 165 w 188"/>
                  <a:gd name="T1" fmla="*/ 90 h 122"/>
                  <a:gd name="T2" fmla="*/ 166 w 188"/>
                  <a:gd name="T3" fmla="*/ 90 h 122"/>
                  <a:gd name="T4" fmla="*/ 169 w 188"/>
                  <a:gd name="T5" fmla="*/ 90 h 122"/>
                  <a:gd name="T6" fmla="*/ 171 w 188"/>
                  <a:gd name="T7" fmla="*/ 91 h 122"/>
                  <a:gd name="T8" fmla="*/ 171 w 188"/>
                  <a:gd name="T9" fmla="*/ 89 h 122"/>
                  <a:gd name="T10" fmla="*/ 178 w 188"/>
                  <a:gd name="T11" fmla="*/ 83 h 122"/>
                  <a:gd name="T12" fmla="*/ 186 w 188"/>
                  <a:gd name="T13" fmla="*/ 78 h 122"/>
                  <a:gd name="T14" fmla="*/ 188 w 188"/>
                  <a:gd name="T15" fmla="*/ 72 h 122"/>
                  <a:gd name="T16" fmla="*/ 188 w 188"/>
                  <a:gd name="T17" fmla="*/ 71 h 122"/>
                  <a:gd name="T18" fmla="*/ 183 w 188"/>
                  <a:gd name="T19" fmla="*/ 67 h 122"/>
                  <a:gd name="T20" fmla="*/ 179 w 188"/>
                  <a:gd name="T21" fmla="*/ 63 h 122"/>
                  <a:gd name="T22" fmla="*/ 177 w 188"/>
                  <a:gd name="T23" fmla="*/ 59 h 122"/>
                  <a:gd name="T24" fmla="*/ 173 w 188"/>
                  <a:gd name="T25" fmla="*/ 57 h 122"/>
                  <a:gd name="T26" fmla="*/ 170 w 188"/>
                  <a:gd name="T27" fmla="*/ 55 h 122"/>
                  <a:gd name="T28" fmla="*/ 171 w 188"/>
                  <a:gd name="T29" fmla="*/ 50 h 122"/>
                  <a:gd name="T30" fmla="*/ 171 w 188"/>
                  <a:gd name="T31" fmla="*/ 45 h 122"/>
                  <a:gd name="T32" fmla="*/ 170 w 188"/>
                  <a:gd name="T33" fmla="*/ 39 h 122"/>
                  <a:gd name="T34" fmla="*/ 171 w 188"/>
                  <a:gd name="T35" fmla="*/ 34 h 122"/>
                  <a:gd name="T36" fmla="*/ 174 w 188"/>
                  <a:gd name="T37" fmla="*/ 32 h 122"/>
                  <a:gd name="T38" fmla="*/ 176 w 188"/>
                  <a:gd name="T39" fmla="*/ 28 h 122"/>
                  <a:gd name="T40" fmla="*/ 177 w 188"/>
                  <a:gd name="T41" fmla="*/ 25 h 122"/>
                  <a:gd name="T42" fmla="*/ 179 w 188"/>
                  <a:gd name="T43" fmla="*/ 20 h 122"/>
                  <a:gd name="T44" fmla="*/ 176 w 188"/>
                  <a:gd name="T45" fmla="*/ 18 h 122"/>
                  <a:gd name="T46" fmla="*/ 173 w 188"/>
                  <a:gd name="T47" fmla="*/ 18 h 122"/>
                  <a:gd name="T48" fmla="*/ 170 w 188"/>
                  <a:gd name="T49" fmla="*/ 17 h 122"/>
                  <a:gd name="T50" fmla="*/ 166 w 188"/>
                  <a:gd name="T51" fmla="*/ 10 h 122"/>
                  <a:gd name="T52" fmla="*/ 162 w 188"/>
                  <a:gd name="T53" fmla="*/ 5 h 122"/>
                  <a:gd name="T54" fmla="*/ 154 w 188"/>
                  <a:gd name="T55" fmla="*/ 0 h 122"/>
                  <a:gd name="T56" fmla="*/ 24 w 188"/>
                  <a:gd name="T57" fmla="*/ 23 h 122"/>
                  <a:gd name="T58" fmla="*/ 22 w 188"/>
                  <a:gd name="T59" fmla="*/ 13 h 122"/>
                  <a:gd name="T60" fmla="*/ 16 w 188"/>
                  <a:gd name="T61" fmla="*/ 17 h 122"/>
                  <a:gd name="T62" fmla="*/ 11 w 188"/>
                  <a:gd name="T63" fmla="*/ 21 h 122"/>
                  <a:gd name="T64" fmla="*/ 6 w 188"/>
                  <a:gd name="T65" fmla="*/ 24 h 122"/>
                  <a:gd name="T66" fmla="*/ 0 w 188"/>
                  <a:gd name="T67" fmla="*/ 28 h 122"/>
                  <a:gd name="T68" fmla="*/ 16 w 188"/>
                  <a:gd name="T69" fmla="*/ 122 h 122"/>
                  <a:gd name="T70" fmla="*/ 160 w 188"/>
                  <a:gd name="T71" fmla="*/ 95 h 122"/>
                  <a:gd name="T72" fmla="*/ 162 w 188"/>
                  <a:gd name="T73" fmla="*/ 92 h 122"/>
                  <a:gd name="T74" fmla="*/ 165 w 188"/>
                  <a:gd name="T75" fmla="*/ 9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8" h="122">
                    <a:moveTo>
                      <a:pt x="165" y="90"/>
                    </a:moveTo>
                    <a:lnTo>
                      <a:pt x="166" y="90"/>
                    </a:lnTo>
                    <a:lnTo>
                      <a:pt x="169" y="90"/>
                    </a:lnTo>
                    <a:lnTo>
                      <a:pt x="171" y="91"/>
                    </a:lnTo>
                    <a:lnTo>
                      <a:pt x="171" y="89"/>
                    </a:lnTo>
                    <a:lnTo>
                      <a:pt x="178" y="83"/>
                    </a:lnTo>
                    <a:lnTo>
                      <a:pt x="186" y="78"/>
                    </a:lnTo>
                    <a:lnTo>
                      <a:pt x="188" y="72"/>
                    </a:lnTo>
                    <a:lnTo>
                      <a:pt x="188" y="71"/>
                    </a:lnTo>
                    <a:lnTo>
                      <a:pt x="183" y="67"/>
                    </a:lnTo>
                    <a:lnTo>
                      <a:pt x="179" y="63"/>
                    </a:lnTo>
                    <a:lnTo>
                      <a:pt x="177" y="59"/>
                    </a:lnTo>
                    <a:lnTo>
                      <a:pt x="173" y="57"/>
                    </a:lnTo>
                    <a:lnTo>
                      <a:pt x="170" y="55"/>
                    </a:lnTo>
                    <a:lnTo>
                      <a:pt x="171" y="50"/>
                    </a:lnTo>
                    <a:lnTo>
                      <a:pt x="171" y="45"/>
                    </a:lnTo>
                    <a:lnTo>
                      <a:pt x="170" y="39"/>
                    </a:lnTo>
                    <a:lnTo>
                      <a:pt x="171" y="34"/>
                    </a:lnTo>
                    <a:lnTo>
                      <a:pt x="174" y="32"/>
                    </a:lnTo>
                    <a:lnTo>
                      <a:pt x="176" y="28"/>
                    </a:lnTo>
                    <a:lnTo>
                      <a:pt x="177" y="25"/>
                    </a:lnTo>
                    <a:lnTo>
                      <a:pt x="179" y="20"/>
                    </a:lnTo>
                    <a:lnTo>
                      <a:pt x="176" y="18"/>
                    </a:lnTo>
                    <a:lnTo>
                      <a:pt x="173" y="18"/>
                    </a:lnTo>
                    <a:lnTo>
                      <a:pt x="170" y="17"/>
                    </a:lnTo>
                    <a:lnTo>
                      <a:pt x="166" y="10"/>
                    </a:lnTo>
                    <a:lnTo>
                      <a:pt x="162" y="5"/>
                    </a:lnTo>
                    <a:lnTo>
                      <a:pt x="154" y="0"/>
                    </a:lnTo>
                    <a:lnTo>
                      <a:pt x="24" y="23"/>
                    </a:lnTo>
                    <a:lnTo>
                      <a:pt x="22" y="13"/>
                    </a:lnTo>
                    <a:lnTo>
                      <a:pt x="16" y="17"/>
                    </a:lnTo>
                    <a:lnTo>
                      <a:pt x="11" y="21"/>
                    </a:lnTo>
                    <a:lnTo>
                      <a:pt x="6" y="24"/>
                    </a:lnTo>
                    <a:lnTo>
                      <a:pt x="0" y="28"/>
                    </a:lnTo>
                    <a:lnTo>
                      <a:pt x="16" y="122"/>
                    </a:lnTo>
                    <a:lnTo>
                      <a:pt x="160" y="95"/>
                    </a:lnTo>
                    <a:lnTo>
                      <a:pt x="162" y="92"/>
                    </a:lnTo>
                    <a:lnTo>
                      <a:pt x="165" y="90"/>
                    </a:lnTo>
                    <a:close/>
                  </a:path>
                </a:pathLst>
              </a:custGeom>
              <a:solidFill>
                <a:schemeClr val="accent4"/>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42" name="Freeform 30">
                <a:extLst>
                  <a:ext uri="{FF2B5EF4-FFF2-40B4-BE49-F238E27FC236}">
                    <a16:creationId xmlns:a16="http://schemas.microsoft.com/office/drawing/2014/main" id="{43C8BBBA-3A26-BBCC-48B0-F317573ACF15}"/>
                  </a:ext>
                </a:extLst>
              </p:cNvPr>
              <p:cNvSpPr>
                <a:spLocks/>
              </p:cNvSpPr>
              <p:nvPr/>
            </p:nvSpPr>
            <p:spPr bwMode="auto">
              <a:xfrm>
                <a:off x="10428442" y="7235855"/>
                <a:ext cx="2345755" cy="1838391"/>
              </a:xfrm>
              <a:custGeom>
                <a:avLst/>
                <a:gdLst>
                  <a:gd name="T0" fmla="*/ 200 w 291"/>
                  <a:gd name="T1" fmla="*/ 0 h 228"/>
                  <a:gd name="T2" fmla="*/ 211 w 291"/>
                  <a:gd name="T3" fmla="*/ 10 h 228"/>
                  <a:gd name="T4" fmla="*/ 223 w 291"/>
                  <a:gd name="T5" fmla="*/ 30 h 228"/>
                  <a:gd name="T6" fmla="*/ 241 w 291"/>
                  <a:gd name="T7" fmla="*/ 62 h 228"/>
                  <a:gd name="T8" fmla="*/ 259 w 291"/>
                  <a:gd name="T9" fmla="*/ 84 h 228"/>
                  <a:gd name="T10" fmla="*/ 256 w 291"/>
                  <a:gd name="T11" fmla="*/ 86 h 228"/>
                  <a:gd name="T12" fmla="*/ 268 w 291"/>
                  <a:gd name="T13" fmla="*/ 116 h 228"/>
                  <a:gd name="T14" fmla="*/ 286 w 291"/>
                  <a:gd name="T15" fmla="*/ 144 h 228"/>
                  <a:gd name="T16" fmla="*/ 291 w 291"/>
                  <a:gd name="T17" fmla="*/ 176 h 228"/>
                  <a:gd name="T18" fmla="*/ 288 w 291"/>
                  <a:gd name="T19" fmla="*/ 196 h 228"/>
                  <a:gd name="T20" fmla="*/ 287 w 291"/>
                  <a:gd name="T21" fmla="*/ 211 h 228"/>
                  <a:gd name="T22" fmla="*/ 280 w 291"/>
                  <a:gd name="T23" fmla="*/ 227 h 228"/>
                  <a:gd name="T24" fmla="*/ 281 w 291"/>
                  <a:gd name="T25" fmla="*/ 222 h 228"/>
                  <a:gd name="T26" fmla="*/ 274 w 291"/>
                  <a:gd name="T27" fmla="*/ 221 h 228"/>
                  <a:gd name="T28" fmla="*/ 264 w 291"/>
                  <a:gd name="T29" fmla="*/ 222 h 228"/>
                  <a:gd name="T30" fmla="*/ 255 w 291"/>
                  <a:gd name="T31" fmla="*/ 222 h 228"/>
                  <a:gd name="T32" fmla="*/ 255 w 291"/>
                  <a:gd name="T33" fmla="*/ 217 h 228"/>
                  <a:gd name="T34" fmla="*/ 263 w 291"/>
                  <a:gd name="T35" fmla="*/ 216 h 228"/>
                  <a:gd name="T36" fmla="*/ 253 w 291"/>
                  <a:gd name="T37" fmla="*/ 212 h 228"/>
                  <a:gd name="T38" fmla="*/ 245 w 291"/>
                  <a:gd name="T39" fmla="*/ 200 h 228"/>
                  <a:gd name="T40" fmla="*/ 233 w 291"/>
                  <a:gd name="T41" fmla="*/ 193 h 228"/>
                  <a:gd name="T42" fmla="*/ 223 w 291"/>
                  <a:gd name="T43" fmla="*/ 177 h 228"/>
                  <a:gd name="T44" fmla="*/ 216 w 291"/>
                  <a:gd name="T45" fmla="*/ 169 h 228"/>
                  <a:gd name="T46" fmla="*/ 215 w 291"/>
                  <a:gd name="T47" fmla="*/ 161 h 228"/>
                  <a:gd name="T48" fmla="*/ 209 w 291"/>
                  <a:gd name="T49" fmla="*/ 158 h 228"/>
                  <a:gd name="T50" fmla="*/ 205 w 291"/>
                  <a:gd name="T51" fmla="*/ 161 h 228"/>
                  <a:gd name="T52" fmla="*/ 194 w 291"/>
                  <a:gd name="T53" fmla="*/ 147 h 228"/>
                  <a:gd name="T54" fmla="*/ 192 w 291"/>
                  <a:gd name="T55" fmla="*/ 140 h 228"/>
                  <a:gd name="T56" fmla="*/ 194 w 291"/>
                  <a:gd name="T57" fmla="*/ 130 h 228"/>
                  <a:gd name="T58" fmla="*/ 194 w 291"/>
                  <a:gd name="T59" fmla="*/ 121 h 228"/>
                  <a:gd name="T60" fmla="*/ 191 w 291"/>
                  <a:gd name="T61" fmla="*/ 122 h 228"/>
                  <a:gd name="T62" fmla="*/ 187 w 291"/>
                  <a:gd name="T63" fmla="*/ 119 h 228"/>
                  <a:gd name="T64" fmla="*/ 189 w 291"/>
                  <a:gd name="T65" fmla="*/ 127 h 228"/>
                  <a:gd name="T66" fmla="*/ 186 w 291"/>
                  <a:gd name="T67" fmla="*/ 129 h 228"/>
                  <a:gd name="T68" fmla="*/ 180 w 291"/>
                  <a:gd name="T69" fmla="*/ 120 h 228"/>
                  <a:gd name="T70" fmla="*/ 182 w 291"/>
                  <a:gd name="T71" fmla="*/ 106 h 228"/>
                  <a:gd name="T72" fmla="*/ 182 w 291"/>
                  <a:gd name="T73" fmla="*/ 86 h 228"/>
                  <a:gd name="T74" fmla="*/ 174 w 291"/>
                  <a:gd name="T75" fmla="*/ 72 h 228"/>
                  <a:gd name="T76" fmla="*/ 163 w 291"/>
                  <a:gd name="T77" fmla="*/ 67 h 228"/>
                  <a:gd name="T78" fmla="*/ 152 w 291"/>
                  <a:gd name="T79" fmla="*/ 60 h 228"/>
                  <a:gd name="T80" fmla="*/ 143 w 291"/>
                  <a:gd name="T81" fmla="*/ 48 h 228"/>
                  <a:gd name="T82" fmla="*/ 130 w 291"/>
                  <a:gd name="T83" fmla="*/ 39 h 228"/>
                  <a:gd name="T84" fmla="*/ 117 w 291"/>
                  <a:gd name="T85" fmla="*/ 39 h 228"/>
                  <a:gd name="T86" fmla="*/ 116 w 291"/>
                  <a:gd name="T87" fmla="*/ 47 h 228"/>
                  <a:gd name="T88" fmla="*/ 107 w 291"/>
                  <a:gd name="T89" fmla="*/ 49 h 228"/>
                  <a:gd name="T90" fmla="*/ 83 w 291"/>
                  <a:gd name="T91" fmla="*/ 59 h 228"/>
                  <a:gd name="T92" fmla="*/ 77 w 291"/>
                  <a:gd name="T93" fmla="*/ 49 h 228"/>
                  <a:gd name="T94" fmla="*/ 77 w 291"/>
                  <a:gd name="T95" fmla="*/ 43 h 228"/>
                  <a:gd name="T96" fmla="*/ 72 w 291"/>
                  <a:gd name="T97" fmla="*/ 39 h 228"/>
                  <a:gd name="T98" fmla="*/ 72 w 291"/>
                  <a:gd name="T99" fmla="*/ 35 h 228"/>
                  <a:gd name="T100" fmla="*/ 69 w 291"/>
                  <a:gd name="T101" fmla="*/ 38 h 228"/>
                  <a:gd name="T102" fmla="*/ 64 w 291"/>
                  <a:gd name="T103" fmla="*/ 39 h 228"/>
                  <a:gd name="T104" fmla="*/ 65 w 291"/>
                  <a:gd name="T105" fmla="*/ 43 h 228"/>
                  <a:gd name="T106" fmla="*/ 53 w 291"/>
                  <a:gd name="T107" fmla="*/ 37 h 228"/>
                  <a:gd name="T108" fmla="*/ 39 w 291"/>
                  <a:gd name="T109" fmla="*/ 33 h 228"/>
                  <a:gd name="T110" fmla="*/ 19 w 291"/>
                  <a:gd name="T111" fmla="*/ 35 h 228"/>
                  <a:gd name="T112" fmla="*/ 7 w 291"/>
                  <a:gd name="T113" fmla="*/ 32 h 228"/>
                  <a:gd name="T114" fmla="*/ 0 w 291"/>
                  <a:gd name="T115" fmla="*/ 20 h 228"/>
                  <a:gd name="T116" fmla="*/ 10 w 291"/>
                  <a:gd name="T117" fmla="*/ 14 h 228"/>
                  <a:gd name="T118" fmla="*/ 98 w 291"/>
                  <a:gd name="T119" fmla="*/ 16 h 228"/>
                  <a:gd name="T120" fmla="*/ 197 w 291"/>
                  <a:gd name="T121" fmla="*/ 1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228">
                    <a:moveTo>
                      <a:pt x="194" y="0"/>
                    </a:moveTo>
                    <a:lnTo>
                      <a:pt x="194" y="0"/>
                    </a:lnTo>
                    <a:lnTo>
                      <a:pt x="200" y="0"/>
                    </a:lnTo>
                    <a:lnTo>
                      <a:pt x="209" y="2"/>
                    </a:lnTo>
                    <a:lnTo>
                      <a:pt x="210" y="7"/>
                    </a:lnTo>
                    <a:lnTo>
                      <a:pt x="211" y="10"/>
                    </a:lnTo>
                    <a:lnTo>
                      <a:pt x="215" y="12"/>
                    </a:lnTo>
                    <a:lnTo>
                      <a:pt x="218" y="17"/>
                    </a:lnTo>
                    <a:lnTo>
                      <a:pt x="223" y="30"/>
                    </a:lnTo>
                    <a:lnTo>
                      <a:pt x="229" y="40"/>
                    </a:lnTo>
                    <a:lnTo>
                      <a:pt x="237" y="55"/>
                    </a:lnTo>
                    <a:lnTo>
                      <a:pt x="241" y="62"/>
                    </a:lnTo>
                    <a:lnTo>
                      <a:pt x="251" y="77"/>
                    </a:lnTo>
                    <a:lnTo>
                      <a:pt x="256" y="81"/>
                    </a:lnTo>
                    <a:lnTo>
                      <a:pt x="259" y="84"/>
                    </a:lnTo>
                    <a:lnTo>
                      <a:pt x="259" y="87"/>
                    </a:lnTo>
                    <a:lnTo>
                      <a:pt x="259" y="96"/>
                    </a:lnTo>
                    <a:lnTo>
                      <a:pt x="256" y="86"/>
                    </a:lnTo>
                    <a:lnTo>
                      <a:pt x="255" y="96"/>
                    </a:lnTo>
                    <a:lnTo>
                      <a:pt x="261" y="106"/>
                    </a:lnTo>
                    <a:lnTo>
                      <a:pt x="268" y="116"/>
                    </a:lnTo>
                    <a:lnTo>
                      <a:pt x="275" y="129"/>
                    </a:lnTo>
                    <a:lnTo>
                      <a:pt x="280" y="137"/>
                    </a:lnTo>
                    <a:lnTo>
                      <a:pt x="286" y="144"/>
                    </a:lnTo>
                    <a:lnTo>
                      <a:pt x="289" y="153"/>
                    </a:lnTo>
                    <a:lnTo>
                      <a:pt x="291" y="168"/>
                    </a:lnTo>
                    <a:lnTo>
                      <a:pt x="291" y="176"/>
                    </a:lnTo>
                    <a:lnTo>
                      <a:pt x="291" y="185"/>
                    </a:lnTo>
                    <a:lnTo>
                      <a:pt x="291" y="193"/>
                    </a:lnTo>
                    <a:lnTo>
                      <a:pt x="288" y="196"/>
                    </a:lnTo>
                    <a:lnTo>
                      <a:pt x="286" y="200"/>
                    </a:lnTo>
                    <a:lnTo>
                      <a:pt x="286" y="205"/>
                    </a:lnTo>
                    <a:lnTo>
                      <a:pt x="287" y="211"/>
                    </a:lnTo>
                    <a:lnTo>
                      <a:pt x="286" y="218"/>
                    </a:lnTo>
                    <a:lnTo>
                      <a:pt x="283" y="225"/>
                    </a:lnTo>
                    <a:lnTo>
                      <a:pt x="280" y="227"/>
                    </a:lnTo>
                    <a:lnTo>
                      <a:pt x="277" y="228"/>
                    </a:lnTo>
                    <a:lnTo>
                      <a:pt x="279" y="224"/>
                    </a:lnTo>
                    <a:lnTo>
                      <a:pt x="281" y="222"/>
                    </a:lnTo>
                    <a:lnTo>
                      <a:pt x="281" y="217"/>
                    </a:lnTo>
                    <a:lnTo>
                      <a:pt x="280" y="217"/>
                    </a:lnTo>
                    <a:lnTo>
                      <a:pt x="274" y="221"/>
                    </a:lnTo>
                    <a:lnTo>
                      <a:pt x="270" y="222"/>
                    </a:lnTo>
                    <a:lnTo>
                      <a:pt x="267" y="221"/>
                    </a:lnTo>
                    <a:lnTo>
                      <a:pt x="264" y="222"/>
                    </a:lnTo>
                    <a:lnTo>
                      <a:pt x="261" y="224"/>
                    </a:lnTo>
                    <a:lnTo>
                      <a:pt x="259" y="223"/>
                    </a:lnTo>
                    <a:lnTo>
                      <a:pt x="255" y="222"/>
                    </a:lnTo>
                    <a:lnTo>
                      <a:pt x="253" y="219"/>
                    </a:lnTo>
                    <a:lnTo>
                      <a:pt x="254" y="217"/>
                    </a:lnTo>
                    <a:lnTo>
                      <a:pt x="255" y="217"/>
                    </a:lnTo>
                    <a:lnTo>
                      <a:pt x="262" y="218"/>
                    </a:lnTo>
                    <a:lnTo>
                      <a:pt x="264" y="217"/>
                    </a:lnTo>
                    <a:lnTo>
                      <a:pt x="263" y="216"/>
                    </a:lnTo>
                    <a:lnTo>
                      <a:pt x="260" y="214"/>
                    </a:lnTo>
                    <a:lnTo>
                      <a:pt x="256" y="215"/>
                    </a:lnTo>
                    <a:lnTo>
                      <a:pt x="253" y="212"/>
                    </a:lnTo>
                    <a:lnTo>
                      <a:pt x="250" y="207"/>
                    </a:lnTo>
                    <a:lnTo>
                      <a:pt x="246" y="203"/>
                    </a:lnTo>
                    <a:lnTo>
                      <a:pt x="245" y="200"/>
                    </a:lnTo>
                    <a:lnTo>
                      <a:pt x="242" y="196"/>
                    </a:lnTo>
                    <a:lnTo>
                      <a:pt x="237" y="195"/>
                    </a:lnTo>
                    <a:lnTo>
                      <a:pt x="233" y="193"/>
                    </a:lnTo>
                    <a:lnTo>
                      <a:pt x="229" y="192"/>
                    </a:lnTo>
                    <a:lnTo>
                      <a:pt x="225" y="181"/>
                    </a:lnTo>
                    <a:lnTo>
                      <a:pt x="223" y="177"/>
                    </a:lnTo>
                    <a:lnTo>
                      <a:pt x="220" y="174"/>
                    </a:lnTo>
                    <a:lnTo>
                      <a:pt x="219" y="172"/>
                    </a:lnTo>
                    <a:lnTo>
                      <a:pt x="216" y="169"/>
                    </a:lnTo>
                    <a:lnTo>
                      <a:pt x="213" y="167"/>
                    </a:lnTo>
                    <a:lnTo>
                      <a:pt x="214" y="163"/>
                    </a:lnTo>
                    <a:lnTo>
                      <a:pt x="215" y="161"/>
                    </a:lnTo>
                    <a:lnTo>
                      <a:pt x="212" y="155"/>
                    </a:lnTo>
                    <a:lnTo>
                      <a:pt x="209" y="156"/>
                    </a:lnTo>
                    <a:lnTo>
                      <a:pt x="209" y="158"/>
                    </a:lnTo>
                    <a:lnTo>
                      <a:pt x="209" y="163"/>
                    </a:lnTo>
                    <a:lnTo>
                      <a:pt x="207" y="163"/>
                    </a:lnTo>
                    <a:lnTo>
                      <a:pt x="205" y="161"/>
                    </a:lnTo>
                    <a:lnTo>
                      <a:pt x="202" y="158"/>
                    </a:lnTo>
                    <a:lnTo>
                      <a:pt x="197" y="150"/>
                    </a:lnTo>
                    <a:lnTo>
                      <a:pt x="194" y="147"/>
                    </a:lnTo>
                    <a:lnTo>
                      <a:pt x="193" y="146"/>
                    </a:lnTo>
                    <a:lnTo>
                      <a:pt x="194" y="144"/>
                    </a:lnTo>
                    <a:lnTo>
                      <a:pt x="192" y="140"/>
                    </a:lnTo>
                    <a:lnTo>
                      <a:pt x="189" y="139"/>
                    </a:lnTo>
                    <a:lnTo>
                      <a:pt x="192" y="133"/>
                    </a:lnTo>
                    <a:lnTo>
                      <a:pt x="194" y="130"/>
                    </a:lnTo>
                    <a:lnTo>
                      <a:pt x="195" y="127"/>
                    </a:lnTo>
                    <a:lnTo>
                      <a:pt x="196" y="124"/>
                    </a:lnTo>
                    <a:lnTo>
                      <a:pt x="194" y="121"/>
                    </a:lnTo>
                    <a:lnTo>
                      <a:pt x="193" y="125"/>
                    </a:lnTo>
                    <a:lnTo>
                      <a:pt x="191" y="124"/>
                    </a:lnTo>
                    <a:lnTo>
                      <a:pt x="191" y="122"/>
                    </a:lnTo>
                    <a:lnTo>
                      <a:pt x="188" y="118"/>
                    </a:lnTo>
                    <a:lnTo>
                      <a:pt x="187" y="118"/>
                    </a:lnTo>
                    <a:lnTo>
                      <a:pt x="187" y="119"/>
                    </a:lnTo>
                    <a:lnTo>
                      <a:pt x="188" y="121"/>
                    </a:lnTo>
                    <a:lnTo>
                      <a:pt x="189" y="124"/>
                    </a:lnTo>
                    <a:lnTo>
                      <a:pt x="189" y="127"/>
                    </a:lnTo>
                    <a:lnTo>
                      <a:pt x="189" y="128"/>
                    </a:lnTo>
                    <a:lnTo>
                      <a:pt x="187" y="130"/>
                    </a:lnTo>
                    <a:lnTo>
                      <a:pt x="186" y="129"/>
                    </a:lnTo>
                    <a:lnTo>
                      <a:pt x="184" y="127"/>
                    </a:lnTo>
                    <a:lnTo>
                      <a:pt x="181" y="122"/>
                    </a:lnTo>
                    <a:lnTo>
                      <a:pt x="180" y="120"/>
                    </a:lnTo>
                    <a:lnTo>
                      <a:pt x="180" y="116"/>
                    </a:lnTo>
                    <a:lnTo>
                      <a:pt x="180" y="110"/>
                    </a:lnTo>
                    <a:lnTo>
                      <a:pt x="182" y="106"/>
                    </a:lnTo>
                    <a:lnTo>
                      <a:pt x="183" y="98"/>
                    </a:lnTo>
                    <a:lnTo>
                      <a:pt x="183" y="93"/>
                    </a:lnTo>
                    <a:lnTo>
                      <a:pt x="182" y="86"/>
                    </a:lnTo>
                    <a:lnTo>
                      <a:pt x="180" y="79"/>
                    </a:lnTo>
                    <a:lnTo>
                      <a:pt x="177" y="77"/>
                    </a:lnTo>
                    <a:lnTo>
                      <a:pt x="174" y="72"/>
                    </a:lnTo>
                    <a:lnTo>
                      <a:pt x="168" y="71"/>
                    </a:lnTo>
                    <a:lnTo>
                      <a:pt x="165" y="71"/>
                    </a:lnTo>
                    <a:lnTo>
                      <a:pt x="163" y="67"/>
                    </a:lnTo>
                    <a:lnTo>
                      <a:pt x="160" y="66"/>
                    </a:lnTo>
                    <a:lnTo>
                      <a:pt x="156" y="61"/>
                    </a:lnTo>
                    <a:lnTo>
                      <a:pt x="152" y="60"/>
                    </a:lnTo>
                    <a:lnTo>
                      <a:pt x="151" y="55"/>
                    </a:lnTo>
                    <a:lnTo>
                      <a:pt x="149" y="53"/>
                    </a:lnTo>
                    <a:lnTo>
                      <a:pt x="143" y="48"/>
                    </a:lnTo>
                    <a:lnTo>
                      <a:pt x="138" y="44"/>
                    </a:lnTo>
                    <a:lnTo>
                      <a:pt x="134" y="42"/>
                    </a:lnTo>
                    <a:lnTo>
                      <a:pt x="130" y="39"/>
                    </a:lnTo>
                    <a:lnTo>
                      <a:pt x="127" y="38"/>
                    </a:lnTo>
                    <a:lnTo>
                      <a:pt x="122" y="38"/>
                    </a:lnTo>
                    <a:lnTo>
                      <a:pt x="117" y="39"/>
                    </a:lnTo>
                    <a:lnTo>
                      <a:pt x="116" y="42"/>
                    </a:lnTo>
                    <a:lnTo>
                      <a:pt x="117" y="45"/>
                    </a:lnTo>
                    <a:lnTo>
                      <a:pt x="116" y="47"/>
                    </a:lnTo>
                    <a:lnTo>
                      <a:pt x="114" y="47"/>
                    </a:lnTo>
                    <a:lnTo>
                      <a:pt x="112" y="45"/>
                    </a:lnTo>
                    <a:lnTo>
                      <a:pt x="107" y="49"/>
                    </a:lnTo>
                    <a:lnTo>
                      <a:pt x="101" y="54"/>
                    </a:lnTo>
                    <a:lnTo>
                      <a:pt x="94" y="56"/>
                    </a:lnTo>
                    <a:lnTo>
                      <a:pt x="83" y="59"/>
                    </a:lnTo>
                    <a:lnTo>
                      <a:pt x="83" y="53"/>
                    </a:lnTo>
                    <a:lnTo>
                      <a:pt x="80" y="50"/>
                    </a:lnTo>
                    <a:lnTo>
                      <a:pt x="77" y="49"/>
                    </a:lnTo>
                    <a:lnTo>
                      <a:pt x="72" y="46"/>
                    </a:lnTo>
                    <a:lnTo>
                      <a:pt x="76" y="44"/>
                    </a:lnTo>
                    <a:lnTo>
                      <a:pt x="77" y="43"/>
                    </a:lnTo>
                    <a:lnTo>
                      <a:pt x="70" y="42"/>
                    </a:lnTo>
                    <a:lnTo>
                      <a:pt x="70" y="39"/>
                    </a:lnTo>
                    <a:lnTo>
                      <a:pt x="72" y="39"/>
                    </a:lnTo>
                    <a:lnTo>
                      <a:pt x="73" y="37"/>
                    </a:lnTo>
                    <a:lnTo>
                      <a:pt x="73" y="35"/>
                    </a:lnTo>
                    <a:lnTo>
                      <a:pt x="72" y="35"/>
                    </a:lnTo>
                    <a:lnTo>
                      <a:pt x="70" y="36"/>
                    </a:lnTo>
                    <a:lnTo>
                      <a:pt x="70" y="37"/>
                    </a:lnTo>
                    <a:lnTo>
                      <a:pt x="69" y="38"/>
                    </a:lnTo>
                    <a:lnTo>
                      <a:pt x="67" y="36"/>
                    </a:lnTo>
                    <a:lnTo>
                      <a:pt x="62" y="36"/>
                    </a:lnTo>
                    <a:lnTo>
                      <a:pt x="64" y="39"/>
                    </a:lnTo>
                    <a:lnTo>
                      <a:pt x="65" y="39"/>
                    </a:lnTo>
                    <a:lnTo>
                      <a:pt x="66" y="43"/>
                    </a:lnTo>
                    <a:lnTo>
                      <a:pt x="65" y="43"/>
                    </a:lnTo>
                    <a:lnTo>
                      <a:pt x="61" y="41"/>
                    </a:lnTo>
                    <a:lnTo>
                      <a:pt x="57" y="38"/>
                    </a:lnTo>
                    <a:lnTo>
                      <a:pt x="53" y="37"/>
                    </a:lnTo>
                    <a:lnTo>
                      <a:pt x="44" y="37"/>
                    </a:lnTo>
                    <a:lnTo>
                      <a:pt x="41" y="35"/>
                    </a:lnTo>
                    <a:lnTo>
                      <a:pt x="39" y="33"/>
                    </a:lnTo>
                    <a:lnTo>
                      <a:pt x="36" y="33"/>
                    </a:lnTo>
                    <a:lnTo>
                      <a:pt x="26" y="35"/>
                    </a:lnTo>
                    <a:lnTo>
                      <a:pt x="19" y="35"/>
                    </a:lnTo>
                    <a:lnTo>
                      <a:pt x="14" y="38"/>
                    </a:lnTo>
                    <a:lnTo>
                      <a:pt x="11" y="39"/>
                    </a:lnTo>
                    <a:lnTo>
                      <a:pt x="7" y="32"/>
                    </a:lnTo>
                    <a:lnTo>
                      <a:pt x="6" y="27"/>
                    </a:lnTo>
                    <a:lnTo>
                      <a:pt x="2" y="22"/>
                    </a:lnTo>
                    <a:lnTo>
                      <a:pt x="0" y="20"/>
                    </a:lnTo>
                    <a:lnTo>
                      <a:pt x="0" y="17"/>
                    </a:lnTo>
                    <a:lnTo>
                      <a:pt x="3" y="16"/>
                    </a:lnTo>
                    <a:lnTo>
                      <a:pt x="10" y="14"/>
                    </a:lnTo>
                    <a:lnTo>
                      <a:pt x="18" y="12"/>
                    </a:lnTo>
                    <a:lnTo>
                      <a:pt x="93" y="6"/>
                    </a:lnTo>
                    <a:lnTo>
                      <a:pt x="98" y="16"/>
                    </a:lnTo>
                    <a:lnTo>
                      <a:pt x="189" y="11"/>
                    </a:lnTo>
                    <a:lnTo>
                      <a:pt x="190" y="19"/>
                    </a:lnTo>
                    <a:lnTo>
                      <a:pt x="197" y="19"/>
                    </a:lnTo>
                    <a:lnTo>
                      <a:pt x="194" y="0"/>
                    </a:lnTo>
                    <a:close/>
                  </a:path>
                </a:pathLst>
              </a:custGeom>
              <a:solidFill>
                <a:schemeClr val="accent1"/>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43" name="Freeform 31">
                <a:extLst>
                  <a:ext uri="{FF2B5EF4-FFF2-40B4-BE49-F238E27FC236}">
                    <a16:creationId xmlns:a16="http://schemas.microsoft.com/office/drawing/2014/main" id="{D31DB342-818B-C800-F59D-5F46E9B5CE84}"/>
                  </a:ext>
                </a:extLst>
              </p:cNvPr>
              <p:cNvSpPr>
                <a:spLocks/>
              </p:cNvSpPr>
              <p:nvPr/>
            </p:nvSpPr>
            <p:spPr bwMode="auto">
              <a:xfrm>
                <a:off x="8606650" y="6752061"/>
                <a:ext cx="1467109" cy="1298165"/>
              </a:xfrm>
              <a:custGeom>
                <a:avLst/>
                <a:gdLst>
                  <a:gd name="T0" fmla="*/ 176 w 182"/>
                  <a:gd name="T1" fmla="*/ 147 h 161"/>
                  <a:gd name="T2" fmla="*/ 171 w 182"/>
                  <a:gd name="T3" fmla="*/ 146 h 161"/>
                  <a:gd name="T4" fmla="*/ 160 w 182"/>
                  <a:gd name="T5" fmla="*/ 139 h 161"/>
                  <a:gd name="T6" fmla="*/ 152 w 182"/>
                  <a:gd name="T7" fmla="*/ 134 h 161"/>
                  <a:gd name="T8" fmla="*/ 155 w 182"/>
                  <a:gd name="T9" fmla="*/ 130 h 161"/>
                  <a:gd name="T10" fmla="*/ 166 w 182"/>
                  <a:gd name="T11" fmla="*/ 128 h 161"/>
                  <a:gd name="T12" fmla="*/ 162 w 182"/>
                  <a:gd name="T13" fmla="*/ 118 h 161"/>
                  <a:gd name="T14" fmla="*/ 148 w 182"/>
                  <a:gd name="T15" fmla="*/ 122 h 161"/>
                  <a:gd name="T16" fmla="*/ 148 w 182"/>
                  <a:gd name="T17" fmla="*/ 119 h 161"/>
                  <a:gd name="T18" fmla="*/ 154 w 182"/>
                  <a:gd name="T19" fmla="*/ 114 h 161"/>
                  <a:gd name="T20" fmla="*/ 150 w 182"/>
                  <a:gd name="T21" fmla="*/ 99 h 161"/>
                  <a:gd name="T22" fmla="*/ 84 w 182"/>
                  <a:gd name="T23" fmla="*/ 82 h 161"/>
                  <a:gd name="T24" fmla="*/ 84 w 182"/>
                  <a:gd name="T25" fmla="*/ 73 h 161"/>
                  <a:gd name="T26" fmla="*/ 87 w 182"/>
                  <a:gd name="T27" fmla="*/ 64 h 161"/>
                  <a:gd name="T28" fmla="*/ 90 w 182"/>
                  <a:gd name="T29" fmla="*/ 58 h 161"/>
                  <a:gd name="T30" fmla="*/ 97 w 182"/>
                  <a:gd name="T31" fmla="*/ 43 h 161"/>
                  <a:gd name="T32" fmla="*/ 99 w 182"/>
                  <a:gd name="T33" fmla="*/ 37 h 161"/>
                  <a:gd name="T34" fmla="*/ 102 w 182"/>
                  <a:gd name="T35" fmla="*/ 23 h 161"/>
                  <a:gd name="T36" fmla="*/ 98 w 182"/>
                  <a:gd name="T37" fmla="*/ 14 h 161"/>
                  <a:gd name="T38" fmla="*/ 94 w 182"/>
                  <a:gd name="T39" fmla="*/ 9 h 161"/>
                  <a:gd name="T40" fmla="*/ 97 w 182"/>
                  <a:gd name="T41" fmla="*/ 2 h 161"/>
                  <a:gd name="T42" fmla="*/ 0 w 182"/>
                  <a:gd name="T43" fmla="*/ 47 h 161"/>
                  <a:gd name="T44" fmla="*/ 11 w 182"/>
                  <a:gd name="T45" fmla="*/ 64 h 161"/>
                  <a:gd name="T46" fmla="*/ 13 w 182"/>
                  <a:gd name="T47" fmla="*/ 75 h 161"/>
                  <a:gd name="T48" fmla="*/ 13 w 182"/>
                  <a:gd name="T49" fmla="*/ 94 h 161"/>
                  <a:gd name="T50" fmla="*/ 9 w 182"/>
                  <a:gd name="T51" fmla="*/ 110 h 161"/>
                  <a:gd name="T52" fmla="*/ 9 w 182"/>
                  <a:gd name="T53" fmla="*/ 131 h 161"/>
                  <a:gd name="T54" fmla="*/ 15 w 182"/>
                  <a:gd name="T55" fmla="*/ 136 h 161"/>
                  <a:gd name="T56" fmla="*/ 25 w 182"/>
                  <a:gd name="T57" fmla="*/ 134 h 161"/>
                  <a:gd name="T58" fmla="*/ 44 w 182"/>
                  <a:gd name="T59" fmla="*/ 139 h 161"/>
                  <a:gd name="T60" fmla="*/ 72 w 182"/>
                  <a:gd name="T61" fmla="*/ 142 h 161"/>
                  <a:gd name="T62" fmla="*/ 78 w 182"/>
                  <a:gd name="T63" fmla="*/ 138 h 161"/>
                  <a:gd name="T64" fmla="*/ 70 w 182"/>
                  <a:gd name="T65" fmla="*/ 137 h 161"/>
                  <a:gd name="T66" fmla="*/ 77 w 182"/>
                  <a:gd name="T67" fmla="*/ 132 h 161"/>
                  <a:gd name="T68" fmla="*/ 97 w 182"/>
                  <a:gd name="T69" fmla="*/ 142 h 161"/>
                  <a:gd name="T70" fmla="*/ 98 w 182"/>
                  <a:gd name="T71" fmla="*/ 150 h 161"/>
                  <a:gd name="T72" fmla="*/ 111 w 182"/>
                  <a:gd name="T73" fmla="*/ 155 h 161"/>
                  <a:gd name="T74" fmla="*/ 121 w 182"/>
                  <a:gd name="T75" fmla="*/ 154 h 161"/>
                  <a:gd name="T76" fmla="*/ 132 w 182"/>
                  <a:gd name="T77" fmla="*/ 150 h 161"/>
                  <a:gd name="T78" fmla="*/ 142 w 182"/>
                  <a:gd name="T79" fmla="*/ 153 h 161"/>
                  <a:gd name="T80" fmla="*/ 142 w 182"/>
                  <a:gd name="T81" fmla="*/ 141 h 161"/>
                  <a:gd name="T82" fmla="*/ 150 w 182"/>
                  <a:gd name="T83" fmla="*/ 147 h 161"/>
                  <a:gd name="T84" fmla="*/ 168 w 182"/>
                  <a:gd name="T85" fmla="*/ 154 h 161"/>
                  <a:gd name="T86" fmla="*/ 169 w 182"/>
                  <a:gd name="T87" fmla="*/ 161 h 161"/>
                  <a:gd name="T88" fmla="*/ 176 w 182"/>
                  <a:gd name="T89" fmla="*/ 158 h 161"/>
                  <a:gd name="T90" fmla="*/ 181 w 182"/>
                  <a:gd name="T91" fmla="*/ 15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161">
                    <a:moveTo>
                      <a:pt x="181" y="149"/>
                    </a:moveTo>
                    <a:lnTo>
                      <a:pt x="179" y="149"/>
                    </a:lnTo>
                    <a:lnTo>
                      <a:pt x="176" y="147"/>
                    </a:lnTo>
                    <a:lnTo>
                      <a:pt x="175" y="147"/>
                    </a:lnTo>
                    <a:lnTo>
                      <a:pt x="173" y="147"/>
                    </a:lnTo>
                    <a:lnTo>
                      <a:pt x="171" y="146"/>
                    </a:lnTo>
                    <a:lnTo>
                      <a:pt x="166" y="143"/>
                    </a:lnTo>
                    <a:lnTo>
                      <a:pt x="165" y="143"/>
                    </a:lnTo>
                    <a:lnTo>
                      <a:pt x="160" y="139"/>
                    </a:lnTo>
                    <a:lnTo>
                      <a:pt x="158" y="137"/>
                    </a:lnTo>
                    <a:lnTo>
                      <a:pt x="155" y="136"/>
                    </a:lnTo>
                    <a:lnTo>
                      <a:pt x="152" y="134"/>
                    </a:lnTo>
                    <a:lnTo>
                      <a:pt x="150" y="132"/>
                    </a:lnTo>
                    <a:lnTo>
                      <a:pt x="153" y="132"/>
                    </a:lnTo>
                    <a:lnTo>
                      <a:pt x="155" y="130"/>
                    </a:lnTo>
                    <a:lnTo>
                      <a:pt x="160" y="130"/>
                    </a:lnTo>
                    <a:lnTo>
                      <a:pt x="161" y="128"/>
                    </a:lnTo>
                    <a:lnTo>
                      <a:pt x="166" y="128"/>
                    </a:lnTo>
                    <a:lnTo>
                      <a:pt x="168" y="126"/>
                    </a:lnTo>
                    <a:lnTo>
                      <a:pt x="165" y="121"/>
                    </a:lnTo>
                    <a:lnTo>
                      <a:pt x="162" y="118"/>
                    </a:lnTo>
                    <a:lnTo>
                      <a:pt x="161" y="118"/>
                    </a:lnTo>
                    <a:lnTo>
                      <a:pt x="151" y="121"/>
                    </a:lnTo>
                    <a:lnTo>
                      <a:pt x="148" y="122"/>
                    </a:lnTo>
                    <a:lnTo>
                      <a:pt x="145" y="122"/>
                    </a:lnTo>
                    <a:lnTo>
                      <a:pt x="145" y="121"/>
                    </a:lnTo>
                    <a:lnTo>
                      <a:pt x="148" y="119"/>
                    </a:lnTo>
                    <a:lnTo>
                      <a:pt x="151" y="118"/>
                    </a:lnTo>
                    <a:lnTo>
                      <a:pt x="154" y="116"/>
                    </a:lnTo>
                    <a:lnTo>
                      <a:pt x="154" y="114"/>
                    </a:lnTo>
                    <a:lnTo>
                      <a:pt x="154" y="110"/>
                    </a:lnTo>
                    <a:lnTo>
                      <a:pt x="153" y="103"/>
                    </a:lnTo>
                    <a:lnTo>
                      <a:pt x="150" y="99"/>
                    </a:lnTo>
                    <a:lnTo>
                      <a:pt x="148" y="95"/>
                    </a:lnTo>
                    <a:lnTo>
                      <a:pt x="149" y="79"/>
                    </a:lnTo>
                    <a:lnTo>
                      <a:pt x="84" y="82"/>
                    </a:lnTo>
                    <a:lnTo>
                      <a:pt x="83" y="78"/>
                    </a:lnTo>
                    <a:lnTo>
                      <a:pt x="83" y="75"/>
                    </a:lnTo>
                    <a:lnTo>
                      <a:pt x="84" y="73"/>
                    </a:lnTo>
                    <a:lnTo>
                      <a:pt x="87" y="71"/>
                    </a:lnTo>
                    <a:lnTo>
                      <a:pt x="87" y="66"/>
                    </a:lnTo>
                    <a:lnTo>
                      <a:pt x="87" y="64"/>
                    </a:lnTo>
                    <a:lnTo>
                      <a:pt x="88" y="61"/>
                    </a:lnTo>
                    <a:lnTo>
                      <a:pt x="89" y="60"/>
                    </a:lnTo>
                    <a:lnTo>
                      <a:pt x="90" y="58"/>
                    </a:lnTo>
                    <a:lnTo>
                      <a:pt x="91" y="51"/>
                    </a:lnTo>
                    <a:lnTo>
                      <a:pt x="93" y="49"/>
                    </a:lnTo>
                    <a:lnTo>
                      <a:pt x="97" y="43"/>
                    </a:lnTo>
                    <a:lnTo>
                      <a:pt x="98" y="41"/>
                    </a:lnTo>
                    <a:lnTo>
                      <a:pt x="98" y="37"/>
                    </a:lnTo>
                    <a:lnTo>
                      <a:pt x="99" y="37"/>
                    </a:lnTo>
                    <a:lnTo>
                      <a:pt x="102" y="34"/>
                    </a:lnTo>
                    <a:lnTo>
                      <a:pt x="103" y="26"/>
                    </a:lnTo>
                    <a:lnTo>
                      <a:pt x="102" y="23"/>
                    </a:lnTo>
                    <a:lnTo>
                      <a:pt x="99" y="21"/>
                    </a:lnTo>
                    <a:lnTo>
                      <a:pt x="99" y="19"/>
                    </a:lnTo>
                    <a:lnTo>
                      <a:pt x="98" y="14"/>
                    </a:lnTo>
                    <a:lnTo>
                      <a:pt x="98" y="13"/>
                    </a:lnTo>
                    <a:lnTo>
                      <a:pt x="97" y="11"/>
                    </a:lnTo>
                    <a:lnTo>
                      <a:pt x="94" y="9"/>
                    </a:lnTo>
                    <a:lnTo>
                      <a:pt x="98" y="7"/>
                    </a:lnTo>
                    <a:lnTo>
                      <a:pt x="98" y="5"/>
                    </a:lnTo>
                    <a:lnTo>
                      <a:pt x="97" y="2"/>
                    </a:lnTo>
                    <a:lnTo>
                      <a:pt x="94" y="0"/>
                    </a:lnTo>
                    <a:lnTo>
                      <a:pt x="0" y="3"/>
                    </a:lnTo>
                    <a:lnTo>
                      <a:pt x="0" y="47"/>
                    </a:lnTo>
                    <a:lnTo>
                      <a:pt x="7" y="53"/>
                    </a:lnTo>
                    <a:lnTo>
                      <a:pt x="7" y="55"/>
                    </a:lnTo>
                    <a:lnTo>
                      <a:pt x="11" y="64"/>
                    </a:lnTo>
                    <a:lnTo>
                      <a:pt x="12" y="66"/>
                    </a:lnTo>
                    <a:lnTo>
                      <a:pt x="12" y="72"/>
                    </a:lnTo>
                    <a:lnTo>
                      <a:pt x="13" y="75"/>
                    </a:lnTo>
                    <a:lnTo>
                      <a:pt x="15" y="83"/>
                    </a:lnTo>
                    <a:lnTo>
                      <a:pt x="17" y="89"/>
                    </a:lnTo>
                    <a:lnTo>
                      <a:pt x="13" y="94"/>
                    </a:lnTo>
                    <a:lnTo>
                      <a:pt x="11" y="102"/>
                    </a:lnTo>
                    <a:lnTo>
                      <a:pt x="11" y="105"/>
                    </a:lnTo>
                    <a:lnTo>
                      <a:pt x="9" y="110"/>
                    </a:lnTo>
                    <a:lnTo>
                      <a:pt x="12" y="117"/>
                    </a:lnTo>
                    <a:lnTo>
                      <a:pt x="12" y="121"/>
                    </a:lnTo>
                    <a:lnTo>
                      <a:pt x="9" y="131"/>
                    </a:lnTo>
                    <a:lnTo>
                      <a:pt x="6" y="136"/>
                    </a:lnTo>
                    <a:lnTo>
                      <a:pt x="10" y="136"/>
                    </a:lnTo>
                    <a:lnTo>
                      <a:pt x="15" y="136"/>
                    </a:lnTo>
                    <a:lnTo>
                      <a:pt x="18" y="134"/>
                    </a:lnTo>
                    <a:lnTo>
                      <a:pt x="22" y="134"/>
                    </a:lnTo>
                    <a:lnTo>
                      <a:pt x="25" y="134"/>
                    </a:lnTo>
                    <a:lnTo>
                      <a:pt x="34" y="136"/>
                    </a:lnTo>
                    <a:lnTo>
                      <a:pt x="39" y="137"/>
                    </a:lnTo>
                    <a:lnTo>
                      <a:pt x="44" y="139"/>
                    </a:lnTo>
                    <a:lnTo>
                      <a:pt x="51" y="142"/>
                    </a:lnTo>
                    <a:lnTo>
                      <a:pt x="64" y="142"/>
                    </a:lnTo>
                    <a:lnTo>
                      <a:pt x="72" y="142"/>
                    </a:lnTo>
                    <a:lnTo>
                      <a:pt x="79" y="142"/>
                    </a:lnTo>
                    <a:lnTo>
                      <a:pt x="80" y="141"/>
                    </a:lnTo>
                    <a:lnTo>
                      <a:pt x="78" y="138"/>
                    </a:lnTo>
                    <a:lnTo>
                      <a:pt x="73" y="138"/>
                    </a:lnTo>
                    <a:lnTo>
                      <a:pt x="72" y="138"/>
                    </a:lnTo>
                    <a:lnTo>
                      <a:pt x="70" y="137"/>
                    </a:lnTo>
                    <a:lnTo>
                      <a:pt x="71" y="134"/>
                    </a:lnTo>
                    <a:lnTo>
                      <a:pt x="72" y="132"/>
                    </a:lnTo>
                    <a:lnTo>
                      <a:pt x="77" y="132"/>
                    </a:lnTo>
                    <a:lnTo>
                      <a:pt x="84" y="135"/>
                    </a:lnTo>
                    <a:lnTo>
                      <a:pt x="91" y="141"/>
                    </a:lnTo>
                    <a:lnTo>
                      <a:pt x="97" y="142"/>
                    </a:lnTo>
                    <a:lnTo>
                      <a:pt x="101" y="140"/>
                    </a:lnTo>
                    <a:lnTo>
                      <a:pt x="100" y="144"/>
                    </a:lnTo>
                    <a:lnTo>
                      <a:pt x="98" y="150"/>
                    </a:lnTo>
                    <a:lnTo>
                      <a:pt x="100" y="153"/>
                    </a:lnTo>
                    <a:lnTo>
                      <a:pt x="106" y="155"/>
                    </a:lnTo>
                    <a:lnTo>
                      <a:pt x="111" y="155"/>
                    </a:lnTo>
                    <a:lnTo>
                      <a:pt x="115" y="158"/>
                    </a:lnTo>
                    <a:lnTo>
                      <a:pt x="119" y="158"/>
                    </a:lnTo>
                    <a:lnTo>
                      <a:pt x="121" y="154"/>
                    </a:lnTo>
                    <a:lnTo>
                      <a:pt x="125" y="150"/>
                    </a:lnTo>
                    <a:lnTo>
                      <a:pt x="128" y="149"/>
                    </a:lnTo>
                    <a:lnTo>
                      <a:pt x="132" y="150"/>
                    </a:lnTo>
                    <a:lnTo>
                      <a:pt x="136" y="155"/>
                    </a:lnTo>
                    <a:lnTo>
                      <a:pt x="140" y="155"/>
                    </a:lnTo>
                    <a:lnTo>
                      <a:pt x="142" y="153"/>
                    </a:lnTo>
                    <a:lnTo>
                      <a:pt x="140" y="145"/>
                    </a:lnTo>
                    <a:lnTo>
                      <a:pt x="140" y="143"/>
                    </a:lnTo>
                    <a:lnTo>
                      <a:pt x="142" y="141"/>
                    </a:lnTo>
                    <a:lnTo>
                      <a:pt x="146" y="141"/>
                    </a:lnTo>
                    <a:lnTo>
                      <a:pt x="150" y="143"/>
                    </a:lnTo>
                    <a:lnTo>
                      <a:pt x="150" y="147"/>
                    </a:lnTo>
                    <a:lnTo>
                      <a:pt x="158" y="148"/>
                    </a:lnTo>
                    <a:lnTo>
                      <a:pt x="165" y="151"/>
                    </a:lnTo>
                    <a:lnTo>
                      <a:pt x="168" y="154"/>
                    </a:lnTo>
                    <a:lnTo>
                      <a:pt x="166" y="157"/>
                    </a:lnTo>
                    <a:lnTo>
                      <a:pt x="165" y="161"/>
                    </a:lnTo>
                    <a:lnTo>
                      <a:pt x="169" y="161"/>
                    </a:lnTo>
                    <a:lnTo>
                      <a:pt x="171" y="158"/>
                    </a:lnTo>
                    <a:lnTo>
                      <a:pt x="173" y="156"/>
                    </a:lnTo>
                    <a:lnTo>
                      <a:pt x="176" y="158"/>
                    </a:lnTo>
                    <a:lnTo>
                      <a:pt x="176" y="160"/>
                    </a:lnTo>
                    <a:lnTo>
                      <a:pt x="178" y="157"/>
                    </a:lnTo>
                    <a:lnTo>
                      <a:pt x="181" y="154"/>
                    </a:lnTo>
                    <a:lnTo>
                      <a:pt x="182" y="153"/>
                    </a:lnTo>
                    <a:lnTo>
                      <a:pt x="181" y="149"/>
                    </a:lnTo>
                    <a:close/>
                  </a:path>
                </a:pathLst>
              </a:custGeom>
              <a:solidFill>
                <a:schemeClr val="accent1"/>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44" name="Freeform 32">
                <a:extLst>
                  <a:ext uri="{FF2B5EF4-FFF2-40B4-BE49-F238E27FC236}">
                    <a16:creationId xmlns:a16="http://schemas.microsoft.com/office/drawing/2014/main" id="{16E8891B-2373-D620-FDF5-EBD1B6FB82E7}"/>
                  </a:ext>
                </a:extLst>
              </p:cNvPr>
              <p:cNvSpPr>
                <a:spLocks/>
              </p:cNvSpPr>
              <p:nvPr/>
            </p:nvSpPr>
            <p:spPr bwMode="auto">
              <a:xfrm>
                <a:off x="8429306" y="5590976"/>
                <a:ext cx="1313947" cy="1185283"/>
              </a:xfrm>
              <a:custGeom>
                <a:avLst/>
                <a:gdLst>
                  <a:gd name="T0" fmla="*/ 6 w 163"/>
                  <a:gd name="T1" fmla="*/ 123 h 147"/>
                  <a:gd name="T2" fmla="*/ 4 w 163"/>
                  <a:gd name="T3" fmla="*/ 121 h 147"/>
                  <a:gd name="T4" fmla="*/ 7 w 163"/>
                  <a:gd name="T5" fmla="*/ 124 h 147"/>
                  <a:gd name="T6" fmla="*/ 10 w 163"/>
                  <a:gd name="T7" fmla="*/ 125 h 147"/>
                  <a:gd name="T8" fmla="*/ 12 w 163"/>
                  <a:gd name="T9" fmla="*/ 123 h 147"/>
                  <a:gd name="T10" fmla="*/ 22 w 163"/>
                  <a:gd name="T11" fmla="*/ 124 h 147"/>
                  <a:gd name="T12" fmla="*/ 22 w 163"/>
                  <a:gd name="T13" fmla="*/ 147 h 147"/>
                  <a:gd name="T14" fmla="*/ 116 w 163"/>
                  <a:gd name="T15" fmla="*/ 144 h 147"/>
                  <a:gd name="T16" fmla="*/ 117 w 163"/>
                  <a:gd name="T17" fmla="*/ 144 h 147"/>
                  <a:gd name="T18" fmla="*/ 119 w 163"/>
                  <a:gd name="T19" fmla="*/ 139 h 147"/>
                  <a:gd name="T20" fmla="*/ 120 w 163"/>
                  <a:gd name="T21" fmla="*/ 136 h 147"/>
                  <a:gd name="T22" fmla="*/ 119 w 163"/>
                  <a:gd name="T23" fmla="*/ 133 h 147"/>
                  <a:gd name="T24" fmla="*/ 119 w 163"/>
                  <a:gd name="T25" fmla="*/ 127 h 147"/>
                  <a:gd name="T26" fmla="*/ 119 w 163"/>
                  <a:gd name="T27" fmla="*/ 125 h 147"/>
                  <a:gd name="T28" fmla="*/ 117 w 163"/>
                  <a:gd name="T29" fmla="*/ 122 h 147"/>
                  <a:gd name="T30" fmla="*/ 116 w 163"/>
                  <a:gd name="T31" fmla="*/ 121 h 147"/>
                  <a:gd name="T32" fmla="*/ 116 w 163"/>
                  <a:gd name="T33" fmla="*/ 119 h 147"/>
                  <a:gd name="T34" fmla="*/ 117 w 163"/>
                  <a:gd name="T35" fmla="*/ 117 h 147"/>
                  <a:gd name="T36" fmla="*/ 116 w 163"/>
                  <a:gd name="T37" fmla="*/ 116 h 147"/>
                  <a:gd name="T38" fmla="*/ 118 w 163"/>
                  <a:gd name="T39" fmla="*/ 113 h 147"/>
                  <a:gd name="T40" fmla="*/ 121 w 163"/>
                  <a:gd name="T41" fmla="*/ 109 h 147"/>
                  <a:gd name="T42" fmla="*/ 122 w 163"/>
                  <a:gd name="T43" fmla="*/ 109 h 147"/>
                  <a:gd name="T44" fmla="*/ 121 w 163"/>
                  <a:gd name="T45" fmla="*/ 107 h 147"/>
                  <a:gd name="T46" fmla="*/ 123 w 163"/>
                  <a:gd name="T47" fmla="*/ 103 h 147"/>
                  <a:gd name="T48" fmla="*/ 125 w 163"/>
                  <a:gd name="T49" fmla="*/ 100 h 147"/>
                  <a:gd name="T50" fmla="*/ 123 w 163"/>
                  <a:gd name="T51" fmla="*/ 99 h 147"/>
                  <a:gd name="T52" fmla="*/ 124 w 163"/>
                  <a:gd name="T53" fmla="*/ 95 h 147"/>
                  <a:gd name="T54" fmla="*/ 127 w 163"/>
                  <a:gd name="T55" fmla="*/ 92 h 147"/>
                  <a:gd name="T56" fmla="*/ 132 w 163"/>
                  <a:gd name="T57" fmla="*/ 86 h 147"/>
                  <a:gd name="T58" fmla="*/ 135 w 163"/>
                  <a:gd name="T59" fmla="*/ 81 h 147"/>
                  <a:gd name="T60" fmla="*/ 135 w 163"/>
                  <a:gd name="T61" fmla="*/ 77 h 147"/>
                  <a:gd name="T62" fmla="*/ 137 w 163"/>
                  <a:gd name="T63" fmla="*/ 72 h 147"/>
                  <a:gd name="T64" fmla="*/ 138 w 163"/>
                  <a:gd name="T65" fmla="*/ 72 h 147"/>
                  <a:gd name="T66" fmla="*/ 140 w 163"/>
                  <a:gd name="T67" fmla="*/ 70 h 147"/>
                  <a:gd name="T68" fmla="*/ 141 w 163"/>
                  <a:gd name="T69" fmla="*/ 67 h 147"/>
                  <a:gd name="T70" fmla="*/ 143 w 163"/>
                  <a:gd name="T71" fmla="*/ 65 h 147"/>
                  <a:gd name="T72" fmla="*/ 147 w 163"/>
                  <a:gd name="T73" fmla="*/ 63 h 147"/>
                  <a:gd name="T74" fmla="*/ 146 w 163"/>
                  <a:gd name="T75" fmla="*/ 60 h 147"/>
                  <a:gd name="T76" fmla="*/ 148 w 163"/>
                  <a:gd name="T77" fmla="*/ 58 h 147"/>
                  <a:gd name="T78" fmla="*/ 150 w 163"/>
                  <a:gd name="T79" fmla="*/ 54 h 147"/>
                  <a:gd name="T80" fmla="*/ 150 w 163"/>
                  <a:gd name="T81" fmla="*/ 48 h 147"/>
                  <a:gd name="T82" fmla="*/ 150 w 163"/>
                  <a:gd name="T83" fmla="*/ 43 h 147"/>
                  <a:gd name="T84" fmla="*/ 153 w 163"/>
                  <a:gd name="T85" fmla="*/ 39 h 147"/>
                  <a:gd name="T86" fmla="*/ 156 w 163"/>
                  <a:gd name="T87" fmla="*/ 37 h 147"/>
                  <a:gd name="T88" fmla="*/ 156 w 163"/>
                  <a:gd name="T89" fmla="*/ 35 h 147"/>
                  <a:gd name="T90" fmla="*/ 157 w 163"/>
                  <a:gd name="T91" fmla="*/ 33 h 147"/>
                  <a:gd name="T92" fmla="*/ 157 w 163"/>
                  <a:gd name="T93" fmla="*/ 29 h 147"/>
                  <a:gd name="T94" fmla="*/ 160 w 163"/>
                  <a:gd name="T95" fmla="*/ 28 h 147"/>
                  <a:gd name="T96" fmla="*/ 161 w 163"/>
                  <a:gd name="T97" fmla="*/ 26 h 147"/>
                  <a:gd name="T98" fmla="*/ 162 w 163"/>
                  <a:gd name="T99" fmla="*/ 24 h 147"/>
                  <a:gd name="T100" fmla="*/ 163 w 163"/>
                  <a:gd name="T101" fmla="*/ 22 h 147"/>
                  <a:gd name="T102" fmla="*/ 163 w 163"/>
                  <a:gd name="T103" fmla="*/ 19 h 147"/>
                  <a:gd name="T104" fmla="*/ 138 w 163"/>
                  <a:gd name="T105" fmla="*/ 20 h 147"/>
                  <a:gd name="T106" fmla="*/ 148 w 163"/>
                  <a:gd name="T107" fmla="*/ 5 h 147"/>
                  <a:gd name="T108" fmla="*/ 147 w 163"/>
                  <a:gd name="T109" fmla="*/ 0 h 147"/>
                  <a:gd name="T110" fmla="*/ 0 w 163"/>
                  <a:gd name="T111" fmla="*/ 4 h 147"/>
                  <a:gd name="T112" fmla="*/ 7 w 163"/>
                  <a:gd name="T113" fmla="*/ 47 h 147"/>
                  <a:gd name="T114" fmla="*/ 6 w 163"/>
                  <a:gd name="T115" fmla="*/ 123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3" h="147">
                    <a:moveTo>
                      <a:pt x="6" y="123"/>
                    </a:moveTo>
                    <a:lnTo>
                      <a:pt x="4" y="121"/>
                    </a:lnTo>
                    <a:lnTo>
                      <a:pt x="7" y="124"/>
                    </a:lnTo>
                    <a:lnTo>
                      <a:pt x="10" y="125"/>
                    </a:lnTo>
                    <a:lnTo>
                      <a:pt x="12" y="123"/>
                    </a:lnTo>
                    <a:lnTo>
                      <a:pt x="22" y="124"/>
                    </a:lnTo>
                    <a:lnTo>
                      <a:pt x="22" y="147"/>
                    </a:lnTo>
                    <a:lnTo>
                      <a:pt x="116" y="144"/>
                    </a:lnTo>
                    <a:lnTo>
                      <a:pt x="117" y="144"/>
                    </a:lnTo>
                    <a:lnTo>
                      <a:pt x="119" y="139"/>
                    </a:lnTo>
                    <a:lnTo>
                      <a:pt x="120" y="136"/>
                    </a:lnTo>
                    <a:lnTo>
                      <a:pt x="119" y="133"/>
                    </a:lnTo>
                    <a:lnTo>
                      <a:pt x="119" y="127"/>
                    </a:lnTo>
                    <a:lnTo>
                      <a:pt x="119" y="125"/>
                    </a:lnTo>
                    <a:lnTo>
                      <a:pt x="117" y="122"/>
                    </a:lnTo>
                    <a:lnTo>
                      <a:pt x="116" y="121"/>
                    </a:lnTo>
                    <a:lnTo>
                      <a:pt x="116" y="119"/>
                    </a:lnTo>
                    <a:lnTo>
                      <a:pt x="117" y="117"/>
                    </a:lnTo>
                    <a:lnTo>
                      <a:pt x="116" y="116"/>
                    </a:lnTo>
                    <a:lnTo>
                      <a:pt x="118" y="113"/>
                    </a:lnTo>
                    <a:lnTo>
                      <a:pt x="121" y="109"/>
                    </a:lnTo>
                    <a:lnTo>
                      <a:pt x="122" y="109"/>
                    </a:lnTo>
                    <a:lnTo>
                      <a:pt x="121" y="107"/>
                    </a:lnTo>
                    <a:lnTo>
                      <a:pt x="123" y="103"/>
                    </a:lnTo>
                    <a:lnTo>
                      <a:pt x="125" y="100"/>
                    </a:lnTo>
                    <a:lnTo>
                      <a:pt x="123" y="99"/>
                    </a:lnTo>
                    <a:lnTo>
                      <a:pt x="124" y="95"/>
                    </a:lnTo>
                    <a:lnTo>
                      <a:pt x="127" y="92"/>
                    </a:lnTo>
                    <a:lnTo>
                      <a:pt x="132" y="86"/>
                    </a:lnTo>
                    <a:lnTo>
                      <a:pt x="135" y="81"/>
                    </a:lnTo>
                    <a:lnTo>
                      <a:pt x="135" y="77"/>
                    </a:lnTo>
                    <a:lnTo>
                      <a:pt x="137" y="72"/>
                    </a:lnTo>
                    <a:lnTo>
                      <a:pt x="138" y="72"/>
                    </a:lnTo>
                    <a:lnTo>
                      <a:pt x="140" y="70"/>
                    </a:lnTo>
                    <a:lnTo>
                      <a:pt x="141" y="67"/>
                    </a:lnTo>
                    <a:lnTo>
                      <a:pt x="143" y="65"/>
                    </a:lnTo>
                    <a:lnTo>
                      <a:pt x="147" y="63"/>
                    </a:lnTo>
                    <a:lnTo>
                      <a:pt x="146" y="60"/>
                    </a:lnTo>
                    <a:lnTo>
                      <a:pt x="148" y="58"/>
                    </a:lnTo>
                    <a:lnTo>
                      <a:pt x="150" y="54"/>
                    </a:lnTo>
                    <a:lnTo>
                      <a:pt x="150" y="48"/>
                    </a:lnTo>
                    <a:lnTo>
                      <a:pt x="150" y="43"/>
                    </a:lnTo>
                    <a:lnTo>
                      <a:pt x="153" y="39"/>
                    </a:lnTo>
                    <a:lnTo>
                      <a:pt x="156" y="37"/>
                    </a:lnTo>
                    <a:lnTo>
                      <a:pt x="156" y="35"/>
                    </a:lnTo>
                    <a:lnTo>
                      <a:pt x="157" y="33"/>
                    </a:lnTo>
                    <a:lnTo>
                      <a:pt x="157" y="29"/>
                    </a:lnTo>
                    <a:lnTo>
                      <a:pt x="160" y="28"/>
                    </a:lnTo>
                    <a:lnTo>
                      <a:pt x="161" y="26"/>
                    </a:lnTo>
                    <a:lnTo>
                      <a:pt x="162" y="24"/>
                    </a:lnTo>
                    <a:lnTo>
                      <a:pt x="163" y="22"/>
                    </a:lnTo>
                    <a:lnTo>
                      <a:pt x="163" y="19"/>
                    </a:lnTo>
                    <a:lnTo>
                      <a:pt x="138" y="20"/>
                    </a:lnTo>
                    <a:lnTo>
                      <a:pt x="148" y="5"/>
                    </a:lnTo>
                    <a:lnTo>
                      <a:pt x="147" y="0"/>
                    </a:lnTo>
                    <a:lnTo>
                      <a:pt x="0" y="4"/>
                    </a:lnTo>
                    <a:lnTo>
                      <a:pt x="7" y="47"/>
                    </a:lnTo>
                    <a:lnTo>
                      <a:pt x="6" y="123"/>
                    </a:lnTo>
                    <a:close/>
                  </a:path>
                </a:pathLst>
              </a:custGeom>
              <a:solidFill>
                <a:schemeClr val="accent1"/>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45" name="Freeform 33">
                <a:extLst>
                  <a:ext uri="{FF2B5EF4-FFF2-40B4-BE49-F238E27FC236}">
                    <a16:creationId xmlns:a16="http://schemas.microsoft.com/office/drawing/2014/main" id="{D9C7D97A-54E4-760A-A694-DEAA2E11AEF4}"/>
                  </a:ext>
                </a:extLst>
              </p:cNvPr>
              <p:cNvSpPr>
                <a:spLocks/>
              </p:cNvSpPr>
              <p:nvPr/>
            </p:nvSpPr>
            <p:spPr bwMode="auto">
              <a:xfrm>
                <a:off x="9606218" y="5349084"/>
                <a:ext cx="2224843" cy="725677"/>
              </a:xfrm>
              <a:custGeom>
                <a:avLst/>
                <a:gdLst>
                  <a:gd name="T0" fmla="*/ 193 w 326"/>
                  <a:gd name="T1" fmla="*/ 14 h 107"/>
                  <a:gd name="T2" fmla="*/ 83 w 326"/>
                  <a:gd name="T3" fmla="*/ 21 h 107"/>
                  <a:gd name="T4" fmla="*/ 85 w 326"/>
                  <a:gd name="T5" fmla="*/ 31 h 107"/>
                  <a:gd name="T6" fmla="*/ 26 w 326"/>
                  <a:gd name="T7" fmla="*/ 32 h 107"/>
                  <a:gd name="T8" fmla="*/ 24 w 326"/>
                  <a:gd name="T9" fmla="*/ 33 h 107"/>
                  <a:gd name="T10" fmla="*/ 24 w 326"/>
                  <a:gd name="T11" fmla="*/ 36 h 107"/>
                  <a:gd name="T12" fmla="*/ 24 w 326"/>
                  <a:gd name="T13" fmla="*/ 39 h 107"/>
                  <a:gd name="T14" fmla="*/ 23 w 326"/>
                  <a:gd name="T15" fmla="*/ 42 h 107"/>
                  <a:gd name="T16" fmla="*/ 21 w 326"/>
                  <a:gd name="T17" fmla="*/ 43 h 107"/>
                  <a:gd name="T18" fmla="*/ 20 w 326"/>
                  <a:gd name="T19" fmla="*/ 45 h 107"/>
                  <a:gd name="T20" fmla="*/ 21 w 326"/>
                  <a:gd name="T21" fmla="*/ 46 h 107"/>
                  <a:gd name="T22" fmla="*/ 23 w 326"/>
                  <a:gd name="T23" fmla="*/ 50 h 107"/>
                  <a:gd name="T24" fmla="*/ 22 w 326"/>
                  <a:gd name="T25" fmla="*/ 52 h 107"/>
                  <a:gd name="T26" fmla="*/ 20 w 326"/>
                  <a:gd name="T27" fmla="*/ 55 h 107"/>
                  <a:gd name="T28" fmla="*/ 19 w 326"/>
                  <a:gd name="T29" fmla="*/ 58 h 107"/>
                  <a:gd name="T30" fmla="*/ 20 w 326"/>
                  <a:gd name="T31" fmla="*/ 58 h 107"/>
                  <a:gd name="T32" fmla="*/ 20 w 326"/>
                  <a:gd name="T33" fmla="*/ 62 h 107"/>
                  <a:gd name="T34" fmla="*/ 19 w 326"/>
                  <a:gd name="T35" fmla="*/ 64 h 107"/>
                  <a:gd name="T36" fmla="*/ 18 w 326"/>
                  <a:gd name="T37" fmla="*/ 66 h 107"/>
                  <a:gd name="T38" fmla="*/ 16 w 326"/>
                  <a:gd name="T39" fmla="*/ 69 h 107"/>
                  <a:gd name="T40" fmla="*/ 13 w 326"/>
                  <a:gd name="T41" fmla="*/ 70 h 107"/>
                  <a:gd name="T42" fmla="*/ 13 w 326"/>
                  <a:gd name="T43" fmla="*/ 75 h 107"/>
                  <a:gd name="T44" fmla="*/ 12 w 326"/>
                  <a:gd name="T45" fmla="*/ 77 h 107"/>
                  <a:gd name="T46" fmla="*/ 12 w 326"/>
                  <a:gd name="T47" fmla="*/ 79 h 107"/>
                  <a:gd name="T48" fmla="*/ 8 w 326"/>
                  <a:gd name="T49" fmla="*/ 82 h 107"/>
                  <a:gd name="T50" fmla="*/ 5 w 326"/>
                  <a:gd name="T51" fmla="*/ 87 h 107"/>
                  <a:gd name="T52" fmla="*/ 5 w 326"/>
                  <a:gd name="T53" fmla="*/ 92 h 107"/>
                  <a:gd name="T54" fmla="*/ 5 w 326"/>
                  <a:gd name="T55" fmla="*/ 99 h 107"/>
                  <a:gd name="T56" fmla="*/ 2 w 326"/>
                  <a:gd name="T57" fmla="*/ 104 h 107"/>
                  <a:gd name="T58" fmla="*/ 0 w 326"/>
                  <a:gd name="T59" fmla="*/ 107 h 107"/>
                  <a:gd name="T60" fmla="*/ 0 w 326"/>
                  <a:gd name="T61" fmla="*/ 107 h 107"/>
                  <a:gd name="T62" fmla="*/ 232 w 326"/>
                  <a:gd name="T63" fmla="*/ 89 h 107"/>
                  <a:gd name="T64" fmla="*/ 232 w 326"/>
                  <a:gd name="T65" fmla="*/ 89 h 107"/>
                  <a:gd name="T66" fmla="*/ 232 w 326"/>
                  <a:gd name="T67" fmla="*/ 88 h 107"/>
                  <a:gd name="T68" fmla="*/ 233 w 326"/>
                  <a:gd name="T69" fmla="*/ 82 h 107"/>
                  <a:gd name="T70" fmla="*/ 233 w 326"/>
                  <a:gd name="T71" fmla="*/ 79 h 107"/>
                  <a:gd name="T72" fmla="*/ 237 w 326"/>
                  <a:gd name="T73" fmla="*/ 75 h 107"/>
                  <a:gd name="T74" fmla="*/ 240 w 326"/>
                  <a:gd name="T75" fmla="*/ 75 h 107"/>
                  <a:gd name="T76" fmla="*/ 244 w 326"/>
                  <a:gd name="T77" fmla="*/ 72 h 107"/>
                  <a:gd name="T78" fmla="*/ 243 w 326"/>
                  <a:gd name="T79" fmla="*/ 68 h 107"/>
                  <a:gd name="T80" fmla="*/ 246 w 326"/>
                  <a:gd name="T81" fmla="*/ 64 h 107"/>
                  <a:gd name="T82" fmla="*/ 280 w 326"/>
                  <a:gd name="T83" fmla="*/ 44 h 107"/>
                  <a:gd name="T84" fmla="*/ 285 w 326"/>
                  <a:gd name="T85" fmla="*/ 41 h 107"/>
                  <a:gd name="T86" fmla="*/ 287 w 326"/>
                  <a:gd name="T87" fmla="*/ 37 h 107"/>
                  <a:gd name="T88" fmla="*/ 291 w 326"/>
                  <a:gd name="T89" fmla="*/ 31 h 107"/>
                  <a:gd name="T90" fmla="*/ 294 w 326"/>
                  <a:gd name="T91" fmla="*/ 31 h 107"/>
                  <a:gd name="T92" fmla="*/ 297 w 326"/>
                  <a:gd name="T93" fmla="*/ 35 h 107"/>
                  <a:gd name="T94" fmla="*/ 301 w 326"/>
                  <a:gd name="T95" fmla="*/ 31 h 107"/>
                  <a:gd name="T96" fmla="*/ 306 w 326"/>
                  <a:gd name="T97" fmla="*/ 25 h 107"/>
                  <a:gd name="T98" fmla="*/ 317 w 326"/>
                  <a:gd name="T99" fmla="*/ 23 h 107"/>
                  <a:gd name="T100" fmla="*/ 318 w 326"/>
                  <a:gd name="T101" fmla="*/ 19 h 107"/>
                  <a:gd name="T102" fmla="*/ 321 w 326"/>
                  <a:gd name="T103" fmla="*/ 14 h 107"/>
                  <a:gd name="T104" fmla="*/ 325 w 326"/>
                  <a:gd name="T105" fmla="*/ 12 h 107"/>
                  <a:gd name="T106" fmla="*/ 326 w 326"/>
                  <a:gd name="T107" fmla="*/ 12 h 107"/>
                  <a:gd name="T108" fmla="*/ 326 w 326"/>
                  <a:gd name="T109" fmla="*/ 0 h 107"/>
                  <a:gd name="T110" fmla="*/ 193 w 326"/>
                  <a:gd name="T111" fmla="*/ 1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6" h="107">
                    <a:moveTo>
                      <a:pt x="193" y="14"/>
                    </a:moveTo>
                    <a:cubicBezTo>
                      <a:pt x="83" y="21"/>
                      <a:pt x="83" y="21"/>
                      <a:pt x="83" y="21"/>
                    </a:cubicBezTo>
                    <a:cubicBezTo>
                      <a:pt x="85" y="31"/>
                      <a:pt x="85" y="31"/>
                      <a:pt x="85" y="31"/>
                    </a:cubicBezTo>
                    <a:cubicBezTo>
                      <a:pt x="26" y="32"/>
                      <a:pt x="26" y="32"/>
                      <a:pt x="26" y="32"/>
                    </a:cubicBezTo>
                    <a:cubicBezTo>
                      <a:pt x="24" y="33"/>
                      <a:pt x="24" y="33"/>
                      <a:pt x="24" y="33"/>
                    </a:cubicBezTo>
                    <a:cubicBezTo>
                      <a:pt x="24" y="36"/>
                      <a:pt x="24" y="36"/>
                      <a:pt x="24" y="36"/>
                    </a:cubicBezTo>
                    <a:cubicBezTo>
                      <a:pt x="24" y="39"/>
                      <a:pt x="24" y="39"/>
                      <a:pt x="24" y="39"/>
                    </a:cubicBezTo>
                    <a:cubicBezTo>
                      <a:pt x="23" y="42"/>
                      <a:pt x="23" y="42"/>
                      <a:pt x="23" y="42"/>
                    </a:cubicBezTo>
                    <a:cubicBezTo>
                      <a:pt x="21" y="43"/>
                      <a:pt x="21" y="43"/>
                      <a:pt x="21" y="43"/>
                    </a:cubicBezTo>
                    <a:cubicBezTo>
                      <a:pt x="20" y="45"/>
                      <a:pt x="20" y="45"/>
                      <a:pt x="20" y="45"/>
                    </a:cubicBezTo>
                    <a:cubicBezTo>
                      <a:pt x="21" y="46"/>
                      <a:pt x="21" y="46"/>
                      <a:pt x="21" y="46"/>
                    </a:cubicBezTo>
                    <a:cubicBezTo>
                      <a:pt x="21" y="46"/>
                      <a:pt x="23" y="49"/>
                      <a:pt x="23" y="50"/>
                    </a:cubicBezTo>
                    <a:cubicBezTo>
                      <a:pt x="24" y="51"/>
                      <a:pt x="22" y="52"/>
                      <a:pt x="22" y="52"/>
                    </a:cubicBezTo>
                    <a:cubicBezTo>
                      <a:pt x="20" y="55"/>
                      <a:pt x="20" y="55"/>
                      <a:pt x="20" y="55"/>
                    </a:cubicBezTo>
                    <a:cubicBezTo>
                      <a:pt x="19" y="58"/>
                      <a:pt x="19" y="58"/>
                      <a:pt x="19" y="58"/>
                    </a:cubicBezTo>
                    <a:cubicBezTo>
                      <a:pt x="20" y="58"/>
                      <a:pt x="20" y="58"/>
                      <a:pt x="20" y="58"/>
                    </a:cubicBezTo>
                    <a:cubicBezTo>
                      <a:pt x="20" y="62"/>
                      <a:pt x="20" y="62"/>
                      <a:pt x="20" y="62"/>
                    </a:cubicBezTo>
                    <a:cubicBezTo>
                      <a:pt x="19" y="64"/>
                      <a:pt x="19" y="64"/>
                      <a:pt x="19" y="64"/>
                    </a:cubicBezTo>
                    <a:cubicBezTo>
                      <a:pt x="18" y="66"/>
                      <a:pt x="18" y="66"/>
                      <a:pt x="18" y="66"/>
                    </a:cubicBezTo>
                    <a:cubicBezTo>
                      <a:pt x="16" y="69"/>
                      <a:pt x="16" y="69"/>
                      <a:pt x="16" y="69"/>
                    </a:cubicBezTo>
                    <a:cubicBezTo>
                      <a:pt x="13" y="70"/>
                      <a:pt x="13" y="70"/>
                      <a:pt x="13" y="70"/>
                    </a:cubicBezTo>
                    <a:cubicBezTo>
                      <a:pt x="13" y="75"/>
                      <a:pt x="13" y="75"/>
                      <a:pt x="13" y="75"/>
                    </a:cubicBezTo>
                    <a:cubicBezTo>
                      <a:pt x="12" y="77"/>
                      <a:pt x="12" y="77"/>
                      <a:pt x="12" y="77"/>
                    </a:cubicBezTo>
                    <a:cubicBezTo>
                      <a:pt x="12" y="79"/>
                      <a:pt x="12" y="79"/>
                      <a:pt x="12" y="79"/>
                    </a:cubicBezTo>
                    <a:cubicBezTo>
                      <a:pt x="8" y="82"/>
                      <a:pt x="8" y="82"/>
                      <a:pt x="8" y="82"/>
                    </a:cubicBezTo>
                    <a:cubicBezTo>
                      <a:pt x="5" y="87"/>
                      <a:pt x="5" y="87"/>
                      <a:pt x="5" y="87"/>
                    </a:cubicBezTo>
                    <a:cubicBezTo>
                      <a:pt x="5" y="92"/>
                      <a:pt x="5" y="92"/>
                      <a:pt x="5" y="92"/>
                    </a:cubicBezTo>
                    <a:cubicBezTo>
                      <a:pt x="5" y="99"/>
                      <a:pt x="5" y="99"/>
                      <a:pt x="5" y="99"/>
                    </a:cubicBezTo>
                    <a:cubicBezTo>
                      <a:pt x="2" y="104"/>
                      <a:pt x="2" y="104"/>
                      <a:pt x="2" y="104"/>
                    </a:cubicBezTo>
                    <a:cubicBezTo>
                      <a:pt x="0" y="107"/>
                      <a:pt x="0" y="107"/>
                      <a:pt x="0" y="107"/>
                    </a:cubicBezTo>
                    <a:cubicBezTo>
                      <a:pt x="0" y="107"/>
                      <a:pt x="0" y="107"/>
                      <a:pt x="0" y="107"/>
                    </a:cubicBezTo>
                    <a:cubicBezTo>
                      <a:pt x="232" y="89"/>
                      <a:pt x="232" y="89"/>
                      <a:pt x="232" y="89"/>
                    </a:cubicBezTo>
                    <a:cubicBezTo>
                      <a:pt x="232" y="89"/>
                      <a:pt x="232" y="89"/>
                      <a:pt x="232" y="89"/>
                    </a:cubicBezTo>
                    <a:cubicBezTo>
                      <a:pt x="232" y="88"/>
                      <a:pt x="232" y="88"/>
                      <a:pt x="232" y="88"/>
                    </a:cubicBezTo>
                    <a:cubicBezTo>
                      <a:pt x="233" y="82"/>
                      <a:pt x="233" y="82"/>
                      <a:pt x="233" y="82"/>
                    </a:cubicBezTo>
                    <a:cubicBezTo>
                      <a:pt x="233" y="79"/>
                      <a:pt x="233" y="79"/>
                      <a:pt x="233" y="79"/>
                    </a:cubicBezTo>
                    <a:cubicBezTo>
                      <a:pt x="237" y="75"/>
                      <a:pt x="237" y="75"/>
                      <a:pt x="237" y="75"/>
                    </a:cubicBezTo>
                    <a:cubicBezTo>
                      <a:pt x="240" y="75"/>
                      <a:pt x="240" y="75"/>
                      <a:pt x="240" y="75"/>
                    </a:cubicBezTo>
                    <a:cubicBezTo>
                      <a:pt x="244" y="72"/>
                      <a:pt x="244" y="72"/>
                      <a:pt x="244" y="72"/>
                    </a:cubicBezTo>
                    <a:cubicBezTo>
                      <a:pt x="243" y="68"/>
                      <a:pt x="243" y="68"/>
                      <a:pt x="243" y="68"/>
                    </a:cubicBezTo>
                    <a:cubicBezTo>
                      <a:pt x="246" y="64"/>
                      <a:pt x="246" y="64"/>
                      <a:pt x="246" y="64"/>
                    </a:cubicBezTo>
                    <a:cubicBezTo>
                      <a:pt x="280" y="44"/>
                      <a:pt x="280" y="44"/>
                      <a:pt x="280" y="44"/>
                    </a:cubicBezTo>
                    <a:cubicBezTo>
                      <a:pt x="285" y="41"/>
                      <a:pt x="285" y="41"/>
                      <a:pt x="285" y="41"/>
                    </a:cubicBezTo>
                    <a:cubicBezTo>
                      <a:pt x="287" y="37"/>
                      <a:pt x="287" y="37"/>
                      <a:pt x="287" y="37"/>
                    </a:cubicBezTo>
                    <a:cubicBezTo>
                      <a:pt x="291" y="31"/>
                      <a:pt x="291" y="31"/>
                      <a:pt x="291" y="31"/>
                    </a:cubicBezTo>
                    <a:cubicBezTo>
                      <a:pt x="294" y="31"/>
                      <a:pt x="294" y="31"/>
                      <a:pt x="294" y="31"/>
                    </a:cubicBezTo>
                    <a:cubicBezTo>
                      <a:pt x="297" y="35"/>
                      <a:pt x="297" y="35"/>
                      <a:pt x="297" y="35"/>
                    </a:cubicBezTo>
                    <a:cubicBezTo>
                      <a:pt x="301" y="31"/>
                      <a:pt x="301" y="31"/>
                      <a:pt x="301" y="31"/>
                    </a:cubicBezTo>
                    <a:cubicBezTo>
                      <a:pt x="306" y="25"/>
                      <a:pt x="306" y="25"/>
                      <a:pt x="306" y="25"/>
                    </a:cubicBezTo>
                    <a:cubicBezTo>
                      <a:pt x="317" y="23"/>
                      <a:pt x="317" y="23"/>
                      <a:pt x="317" y="23"/>
                    </a:cubicBezTo>
                    <a:cubicBezTo>
                      <a:pt x="318" y="19"/>
                      <a:pt x="318" y="19"/>
                      <a:pt x="318" y="19"/>
                    </a:cubicBezTo>
                    <a:cubicBezTo>
                      <a:pt x="321" y="14"/>
                      <a:pt x="321" y="14"/>
                      <a:pt x="321" y="14"/>
                    </a:cubicBezTo>
                    <a:cubicBezTo>
                      <a:pt x="325" y="12"/>
                      <a:pt x="325" y="12"/>
                      <a:pt x="325" y="12"/>
                    </a:cubicBezTo>
                    <a:cubicBezTo>
                      <a:pt x="326" y="12"/>
                      <a:pt x="326" y="12"/>
                      <a:pt x="326" y="12"/>
                    </a:cubicBezTo>
                    <a:cubicBezTo>
                      <a:pt x="326" y="0"/>
                      <a:pt x="326" y="0"/>
                      <a:pt x="326" y="0"/>
                    </a:cubicBezTo>
                    <a:lnTo>
                      <a:pt x="193" y="14"/>
                    </a:lnTo>
                    <a:close/>
                  </a:path>
                </a:pathLst>
              </a:custGeom>
              <a:solidFill>
                <a:schemeClr val="accent1"/>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46" name="Freeform 34">
                <a:extLst>
                  <a:ext uri="{FF2B5EF4-FFF2-40B4-BE49-F238E27FC236}">
                    <a16:creationId xmlns:a16="http://schemas.microsoft.com/office/drawing/2014/main" id="{5022286B-4261-D42A-DC9F-E17E02680AD7}"/>
                  </a:ext>
                </a:extLst>
              </p:cNvPr>
              <p:cNvSpPr>
                <a:spLocks/>
              </p:cNvSpPr>
              <p:nvPr/>
            </p:nvSpPr>
            <p:spPr bwMode="auto">
              <a:xfrm>
                <a:off x="11186180" y="5107187"/>
                <a:ext cx="2224843" cy="983700"/>
              </a:xfrm>
              <a:custGeom>
                <a:avLst/>
                <a:gdLst>
                  <a:gd name="T0" fmla="*/ 320 w 326"/>
                  <a:gd name="T1" fmla="*/ 28 h 144"/>
                  <a:gd name="T2" fmla="*/ 315 w 326"/>
                  <a:gd name="T3" fmla="*/ 38 h 144"/>
                  <a:gd name="T4" fmla="*/ 311 w 326"/>
                  <a:gd name="T5" fmla="*/ 32 h 144"/>
                  <a:gd name="T6" fmla="*/ 300 w 326"/>
                  <a:gd name="T7" fmla="*/ 30 h 144"/>
                  <a:gd name="T8" fmla="*/ 289 w 326"/>
                  <a:gd name="T9" fmla="*/ 35 h 144"/>
                  <a:gd name="T10" fmla="*/ 285 w 326"/>
                  <a:gd name="T11" fmla="*/ 32 h 144"/>
                  <a:gd name="T12" fmla="*/ 282 w 326"/>
                  <a:gd name="T13" fmla="*/ 25 h 144"/>
                  <a:gd name="T14" fmla="*/ 281 w 326"/>
                  <a:gd name="T15" fmla="*/ 18 h 144"/>
                  <a:gd name="T16" fmla="*/ 284 w 326"/>
                  <a:gd name="T17" fmla="*/ 20 h 144"/>
                  <a:gd name="T18" fmla="*/ 290 w 326"/>
                  <a:gd name="T19" fmla="*/ 29 h 144"/>
                  <a:gd name="T20" fmla="*/ 295 w 326"/>
                  <a:gd name="T21" fmla="*/ 26 h 144"/>
                  <a:gd name="T22" fmla="*/ 305 w 326"/>
                  <a:gd name="T23" fmla="*/ 22 h 144"/>
                  <a:gd name="T24" fmla="*/ 306 w 326"/>
                  <a:gd name="T25" fmla="*/ 16 h 144"/>
                  <a:gd name="T26" fmla="*/ 303 w 326"/>
                  <a:gd name="T27" fmla="*/ 12 h 144"/>
                  <a:gd name="T28" fmla="*/ 312 w 326"/>
                  <a:gd name="T29" fmla="*/ 14 h 144"/>
                  <a:gd name="T30" fmla="*/ 308 w 326"/>
                  <a:gd name="T31" fmla="*/ 4 h 144"/>
                  <a:gd name="T32" fmla="*/ 155 w 326"/>
                  <a:gd name="T33" fmla="*/ 28 h 144"/>
                  <a:gd name="T34" fmla="*/ 93 w 326"/>
                  <a:gd name="T35" fmla="*/ 47 h 144"/>
                  <a:gd name="T36" fmla="*/ 85 w 326"/>
                  <a:gd name="T37" fmla="*/ 58 h 144"/>
                  <a:gd name="T38" fmla="*/ 65 w 326"/>
                  <a:gd name="T39" fmla="*/ 70 h 144"/>
                  <a:gd name="T40" fmla="*/ 55 w 326"/>
                  <a:gd name="T41" fmla="*/ 72 h 144"/>
                  <a:gd name="T42" fmla="*/ 14 w 326"/>
                  <a:gd name="T43" fmla="*/ 99 h 144"/>
                  <a:gd name="T44" fmla="*/ 8 w 326"/>
                  <a:gd name="T45" fmla="*/ 110 h 144"/>
                  <a:gd name="T46" fmla="*/ 1 w 326"/>
                  <a:gd name="T47" fmla="*/ 117 h 144"/>
                  <a:gd name="T48" fmla="*/ 0 w 326"/>
                  <a:gd name="T49" fmla="*/ 124 h 144"/>
                  <a:gd name="T50" fmla="*/ 83 w 326"/>
                  <a:gd name="T51" fmla="*/ 104 h 144"/>
                  <a:gd name="T52" fmla="*/ 108 w 326"/>
                  <a:gd name="T53" fmla="*/ 105 h 144"/>
                  <a:gd name="T54" fmla="*/ 123 w 326"/>
                  <a:gd name="T55" fmla="*/ 100 h 144"/>
                  <a:gd name="T56" fmla="*/ 142 w 326"/>
                  <a:gd name="T57" fmla="*/ 114 h 144"/>
                  <a:gd name="T58" fmla="*/ 243 w 326"/>
                  <a:gd name="T59" fmla="*/ 140 h 144"/>
                  <a:gd name="T60" fmla="*/ 256 w 326"/>
                  <a:gd name="T61" fmla="*/ 136 h 144"/>
                  <a:gd name="T62" fmla="*/ 263 w 326"/>
                  <a:gd name="T63" fmla="*/ 117 h 144"/>
                  <a:gd name="T64" fmla="*/ 271 w 326"/>
                  <a:gd name="T65" fmla="*/ 106 h 144"/>
                  <a:gd name="T66" fmla="*/ 270 w 326"/>
                  <a:gd name="T67" fmla="*/ 100 h 144"/>
                  <a:gd name="T68" fmla="*/ 272 w 326"/>
                  <a:gd name="T69" fmla="*/ 97 h 144"/>
                  <a:gd name="T70" fmla="*/ 278 w 326"/>
                  <a:gd name="T71" fmla="*/ 100 h 144"/>
                  <a:gd name="T72" fmla="*/ 281 w 326"/>
                  <a:gd name="T73" fmla="*/ 95 h 144"/>
                  <a:gd name="T74" fmla="*/ 285 w 326"/>
                  <a:gd name="T75" fmla="*/ 95 h 144"/>
                  <a:gd name="T76" fmla="*/ 296 w 326"/>
                  <a:gd name="T77" fmla="*/ 91 h 144"/>
                  <a:gd name="T78" fmla="*/ 301 w 326"/>
                  <a:gd name="T79" fmla="*/ 87 h 144"/>
                  <a:gd name="T80" fmla="*/ 308 w 326"/>
                  <a:gd name="T81" fmla="*/ 81 h 144"/>
                  <a:gd name="T82" fmla="*/ 308 w 326"/>
                  <a:gd name="T83" fmla="*/ 75 h 144"/>
                  <a:gd name="T84" fmla="*/ 301 w 326"/>
                  <a:gd name="T85" fmla="*/ 78 h 144"/>
                  <a:gd name="T86" fmla="*/ 291 w 326"/>
                  <a:gd name="T87" fmla="*/ 83 h 144"/>
                  <a:gd name="T88" fmla="*/ 283 w 326"/>
                  <a:gd name="T89" fmla="*/ 77 h 144"/>
                  <a:gd name="T90" fmla="*/ 288 w 326"/>
                  <a:gd name="T91" fmla="*/ 77 h 144"/>
                  <a:gd name="T92" fmla="*/ 296 w 326"/>
                  <a:gd name="T93" fmla="*/ 73 h 144"/>
                  <a:gd name="T94" fmla="*/ 297 w 326"/>
                  <a:gd name="T95" fmla="*/ 68 h 144"/>
                  <a:gd name="T96" fmla="*/ 296 w 326"/>
                  <a:gd name="T97" fmla="*/ 64 h 144"/>
                  <a:gd name="T98" fmla="*/ 280 w 326"/>
                  <a:gd name="T99" fmla="*/ 58 h 144"/>
                  <a:gd name="T100" fmla="*/ 290 w 326"/>
                  <a:gd name="T101" fmla="*/ 57 h 144"/>
                  <a:gd name="T102" fmla="*/ 294 w 326"/>
                  <a:gd name="T103" fmla="*/ 55 h 144"/>
                  <a:gd name="T104" fmla="*/ 294 w 326"/>
                  <a:gd name="T105" fmla="*/ 51 h 144"/>
                  <a:gd name="T106" fmla="*/ 300 w 326"/>
                  <a:gd name="T107" fmla="*/ 58 h 144"/>
                  <a:gd name="T108" fmla="*/ 306 w 326"/>
                  <a:gd name="T109" fmla="*/ 58 h 144"/>
                  <a:gd name="T110" fmla="*/ 317 w 326"/>
                  <a:gd name="T111" fmla="*/ 57 h 144"/>
                  <a:gd name="T112" fmla="*/ 319 w 326"/>
                  <a:gd name="T113" fmla="*/ 48 h 144"/>
                  <a:gd name="T114" fmla="*/ 322 w 326"/>
                  <a:gd name="T115" fmla="*/ 42 h 144"/>
                  <a:gd name="T116" fmla="*/ 325 w 326"/>
                  <a:gd name="T117" fmla="*/ 3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144">
                    <a:moveTo>
                      <a:pt x="324" y="34"/>
                    </a:moveTo>
                    <a:cubicBezTo>
                      <a:pt x="322" y="31"/>
                      <a:pt x="322" y="31"/>
                      <a:pt x="322" y="31"/>
                    </a:cubicBezTo>
                    <a:cubicBezTo>
                      <a:pt x="320" y="28"/>
                      <a:pt x="320" y="28"/>
                      <a:pt x="320" y="28"/>
                    </a:cubicBezTo>
                    <a:cubicBezTo>
                      <a:pt x="317" y="28"/>
                      <a:pt x="317" y="28"/>
                      <a:pt x="317" y="28"/>
                    </a:cubicBezTo>
                    <a:cubicBezTo>
                      <a:pt x="316" y="29"/>
                      <a:pt x="316" y="29"/>
                      <a:pt x="316" y="29"/>
                    </a:cubicBezTo>
                    <a:cubicBezTo>
                      <a:pt x="315" y="38"/>
                      <a:pt x="315" y="38"/>
                      <a:pt x="315" y="38"/>
                    </a:cubicBezTo>
                    <a:cubicBezTo>
                      <a:pt x="315" y="40"/>
                      <a:pt x="315" y="40"/>
                      <a:pt x="315" y="40"/>
                    </a:cubicBezTo>
                    <a:cubicBezTo>
                      <a:pt x="312" y="38"/>
                      <a:pt x="312" y="38"/>
                      <a:pt x="312" y="38"/>
                    </a:cubicBezTo>
                    <a:cubicBezTo>
                      <a:pt x="311" y="32"/>
                      <a:pt x="311" y="32"/>
                      <a:pt x="311" y="32"/>
                    </a:cubicBezTo>
                    <a:cubicBezTo>
                      <a:pt x="309" y="28"/>
                      <a:pt x="309" y="28"/>
                      <a:pt x="309" y="28"/>
                    </a:cubicBezTo>
                    <a:cubicBezTo>
                      <a:pt x="306" y="27"/>
                      <a:pt x="306" y="27"/>
                      <a:pt x="306" y="27"/>
                    </a:cubicBezTo>
                    <a:cubicBezTo>
                      <a:pt x="300" y="30"/>
                      <a:pt x="300" y="30"/>
                      <a:pt x="300" y="30"/>
                    </a:cubicBezTo>
                    <a:cubicBezTo>
                      <a:pt x="298" y="30"/>
                      <a:pt x="298" y="30"/>
                      <a:pt x="298" y="30"/>
                    </a:cubicBezTo>
                    <a:cubicBezTo>
                      <a:pt x="292" y="32"/>
                      <a:pt x="292" y="32"/>
                      <a:pt x="292" y="32"/>
                    </a:cubicBezTo>
                    <a:cubicBezTo>
                      <a:pt x="289" y="35"/>
                      <a:pt x="289" y="35"/>
                      <a:pt x="289" y="35"/>
                    </a:cubicBezTo>
                    <a:cubicBezTo>
                      <a:pt x="286" y="39"/>
                      <a:pt x="286" y="39"/>
                      <a:pt x="286" y="39"/>
                    </a:cubicBezTo>
                    <a:cubicBezTo>
                      <a:pt x="285" y="37"/>
                      <a:pt x="285" y="37"/>
                      <a:pt x="285" y="37"/>
                    </a:cubicBezTo>
                    <a:cubicBezTo>
                      <a:pt x="285" y="32"/>
                      <a:pt x="285" y="32"/>
                      <a:pt x="285" y="32"/>
                    </a:cubicBezTo>
                    <a:cubicBezTo>
                      <a:pt x="285" y="30"/>
                      <a:pt x="285" y="30"/>
                      <a:pt x="285" y="30"/>
                    </a:cubicBezTo>
                    <a:cubicBezTo>
                      <a:pt x="283" y="27"/>
                      <a:pt x="283" y="27"/>
                      <a:pt x="283" y="27"/>
                    </a:cubicBezTo>
                    <a:cubicBezTo>
                      <a:pt x="282" y="25"/>
                      <a:pt x="282" y="25"/>
                      <a:pt x="282" y="25"/>
                    </a:cubicBezTo>
                    <a:cubicBezTo>
                      <a:pt x="281" y="23"/>
                      <a:pt x="281" y="23"/>
                      <a:pt x="281" y="23"/>
                    </a:cubicBezTo>
                    <a:cubicBezTo>
                      <a:pt x="281" y="20"/>
                      <a:pt x="281" y="20"/>
                      <a:pt x="281" y="20"/>
                    </a:cubicBezTo>
                    <a:cubicBezTo>
                      <a:pt x="281" y="18"/>
                      <a:pt x="281" y="18"/>
                      <a:pt x="281" y="18"/>
                    </a:cubicBezTo>
                    <a:cubicBezTo>
                      <a:pt x="283" y="16"/>
                      <a:pt x="283" y="16"/>
                      <a:pt x="283" y="16"/>
                    </a:cubicBezTo>
                    <a:cubicBezTo>
                      <a:pt x="283" y="16"/>
                      <a:pt x="283" y="16"/>
                      <a:pt x="283" y="16"/>
                    </a:cubicBezTo>
                    <a:cubicBezTo>
                      <a:pt x="284" y="20"/>
                      <a:pt x="284" y="20"/>
                      <a:pt x="284" y="20"/>
                    </a:cubicBezTo>
                    <a:cubicBezTo>
                      <a:pt x="285" y="26"/>
                      <a:pt x="285" y="26"/>
                      <a:pt x="285" y="26"/>
                    </a:cubicBezTo>
                    <a:cubicBezTo>
                      <a:pt x="287" y="31"/>
                      <a:pt x="287" y="31"/>
                      <a:pt x="287" y="31"/>
                    </a:cubicBezTo>
                    <a:cubicBezTo>
                      <a:pt x="290" y="29"/>
                      <a:pt x="290" y="29"/>
                      <a:pt x="290" y="29"/>
                    </a:cubicBezTo>
                    <a:cubicBezTo>
                      <a:pt x="291" y="28"/>
                      <a:pt x="291" y="28"/>
                      <a:pt x="291" y="28"/>
                    </a:cubicBezTo>
                    <a:cubicBezTo>
                      <a:pt x="294" y="26"/>
                      <a:pt x="294" y="26"/>
                      <a:pt x="294" y="26"/>
                    </a:cubicBezTo>
                    <a:cubicBezTo>
                      <a:pt x="295" y="26"/>
                      <a:pt x="295" y="26"/>
                      <a:pt x="295" y="26"/>
                    </a:cubicBezTo>
                    <a:cubicBezTo>
                      <a:pt x="299" y="24"/>
                      <a:pt x="299" y="24"/>
                      <a:pt x="299" y="24"/>
                    </a:cubicBezTo>
                    <a:cubicBezTo>
                      <a:pt x="300" y="22"/>
                      <a:pt x="300" y="22"/>
                      <a:pt x="300" y="22"/>
                    </a:cubicBezTo>
                    <a:cubicBezTo>
                      <a:pt x="305" y="22"/>
                      <a:pt x="305" y="22"/>
                      <a:pt x="305" y="22"/>
                    </a:cubicBezTo>
                    <a:cubicBezTo>
                      <a:pt x="306" y="19"/>
                      <a:pt x="306" y="19"/>
                      <a:pt x="306" y="19"/>
                    </a:cubicBezTo>
                    <a:cubicBezTo>
                      <a:pt x="307" y="18"/>
                      <a:pt x="307" y="18"/>
                      <a:pt x="307" y="18"/>
                    </a:cubicBezTo>
                    <a:cubicBezTo>
                      <a:pt x="307" y="18"/>
                      <a:pt x="306" y="17"/>
                      <a:pt x="306" y="16"/>
                    </a:cubicBezTo>
                    <a:cubicBezTo>
                      <a:pt x="305" y="16"/>
                      <a:pt x="305" y="16"/>
                      <a:pt x="305" y="16"/>
                    </a:cubicBezTo>
                    <a:cubicBezTo>
                      <a:pt x="303" y="13"/>
                      <a:pt x="303" y="13"/>
                      <a:pt x="303" y="13"/>
                    </a:cubicBezTo>
                    <a:cubicBezTo>
                      <a:pt x="303" y="12"/>
                      <a:pt x="303" y="12"/>
                      <a:pt x="303" y="12"/>
                    </a:cubicBezTo>
                    <a:cubicBezTo>
                      <a:pt x="304" y="12"/>
                      <a:pt x="304" y="12"/>
                      <a:pt x="304" y="12"/>
                    </a:cubicBezTo>
                    <a:cubicBezTo>
                      <a:pt x="309" y="14"/>
                      <a:pt x="309" y="14"/>
                      <a:pt x="309" y="14"/>
                    </a:cubicBezTo>
                    <a:cubicBezTo>
                      <a:pt x="312" y="14"/>
                      <a:pt x="312" y="14"/>
                      <a:pt x="312" y="14"/>
                    </a:cubicBezTo>
                    <a:cubicBezTo>
                      <a:pt x="312" y="11"/>
                      <a:pt x="312" y="11"/>
                      <a:pt x="312" y="11"/>
                    </a:cubicBezTo>
                    <a:cubicBezTo>
                      <a:pt x="309" y="7"/>
                      <a:pt x="309" y="7"/>
                      <a:pt x="309" y="7"/>
                    </a:cubicBezTo>
                    <a:cubicBezTo>
                      <a:pt x="308" y="4"/>
                      <a:pt x="308" y="4"/>
                      <a:pt x="308" y="4"/>
                    </a:cubicBezTo>
                    <a:cubicBezTo>
                      <a:pt x="305" y="0"/>
                      <a:pt x="305" y="0"/>
                      <a:pt x="305" y="0"/>
                    </a:cubicBezTo>
                    <a:cubicBezTo>
                      <a:pt x="218" y="18"/>
                      <a:pt x="218" y="18"/>
                      <a:pt x="218" y="18"/>
                    </a:cubicBezTo>
                    <a:cubicBezTo>
                      <a:pt x="155" y="28"/>
                      <a:pt x="155" y="28"/>
                      <a:pt x="155" y="28"/>
                    </a:cubicBezTo>
                    <a:cubicBezTo>
                      <a:pt x="94" y="35"/>
                      <a:pt x="94" y="35"/>
                      <a:pt x="94" y="35"/>
                    </a:cubicBezTo>
                    <a:cubicBezTo>
                      <a:pt x="94" y="47"/>
                      <a:pt x="94" y="47"/>
                      <a:pt x="94" y="47"/>
                    </a:cubicBezTo>
                    <a:cubicBezTo>
                      <a:pt x="93" y="47"/>
                      <a:pt x="93" y="47"/>
                      <a:pt x="93" y="47"/>
                    </a:cubicBezTo>
                    <a:cubicBezTo>
                      <a:pt x="89" y="49"/>
                      <a:pt x="89" y="49"/>
                      <a:pt x="89" y="49"/>
                    </a:cubicBezTo>
                    <a:cubicBezTo>
                      <a:pt x="86" y="54"/>
                      <a:pt x="86" y="54"/>
                      <a:pt x="86" y="54"/>
                    </a:cubicBezTo>
                    <a:cubicBezTo>
                      <a:pt x="85" y="58"/>
                      <a:pt x="85" y="58"/>
                      <a:pt x="85" y="58"/>
                    </a:cubicBezTo>
                    <a:cubicBezTo>
                      <a:pt x="74" y="60"/>
                      <a:pt x="74" y="60"/>
                      <a:pt x="74" y="60"/>
                    </a:cubicBezTo>
                    <a:cubicBezTo>
                      <a:pt x="69" y="66"/>
                      <a:pt x="69" y="66"/>
                      <a:pt x="69" y="66"/>
                    </a:cubicBezTo>
                    <a:cubicBezTo>
                      <a:pt x="65" y="70"/>
                      <a:pt x="65" y="70"/>
                      <a:pt x="65" y="70"/>
                    </a:cubicBezTo>
                    <a:cubicBezTo>
                      <a:pt x="62" y="66"/>
                      <a:pt x="62" y="66"/>
                      <a:pt x="62" y="66"/>
                    </a:cubicBezTo>
                    <a:cubicBezTo>
                      <a:pt x="59" y="66"/>
                      <a:pt x="59" y="66"/>
                      <a:pt x="59" y="66"/>
                    </a:cubicBezTo>
                    <a:cubicBezTo>
                      <a:pt x="55" y="72"/>
                      <a:pt x="55" y="72"/>
                      <a:pt x="55" y="72"/>
                    </a:cubicBezTo>
                    <a:cubicBezTo>
                      <a:pt x="53" y="76"/>
                      <a:pt x="53" y="76"/>
                      <a:pt x="53" y="76"/>
                    </a:cubicBezTo>
                    <a:cubicBezTo>
                      <a:pt x="48" y="79"/>
                      <a:pt x="48" y="79"/>
                      <a:pt x="48" y="79"/>
                    </a:cubicBezTo>
                    <a:cubicBezTo>
                      <a:pt x="14" y="99"/>
                      <a:pt x="14" y="99"/>
                      <a:pt x="14" y="99"/>
                    </a:cubicBezTo>
                    <a:cubicBezTo>
                      <a:pt x="11" y="103"/>
                      <a:pt x="11" y="103"/>
                      <a:pt x="11" y="103"/>
                    </a:cubicBezTo>
                    <a:cubicBezTo>
                      <a:pt x="12" y="107"/>
                      <a:pt x="12" y="107"/>
                      <a:pt x="12" y="107"/>
                    </a:cubicBezTo>
                    <a:cubicBezTo>
                      <a:pt x="8" y="110"/>
                      <a:pt x="8" y="110"/>
                      <a:pt x="8" y="110"/>
                    </a:cubicBezTo>
                    <a:cubicBezTo>
                      <a:pt x="5" y="110"/>
                      <a:pt x="5" y="110"/>
                      <a:pt x="5" y="110"/>
                    </a:cubicBezTo>
                    <a:cubicBezTo>
                      <a:pt x="1" y="114"/>
                      <a:pt x="1" y="114"/>
                      <a:pt x="1" y="114"/>
                    </a:cubicBezTo>
                    <a:cubicBezTo>
                      <a:pt x="1" y="117"/>
                      <a:pt x="1" y="117"/>
                      <a:pt x="1" y="117"/>
                    </a:cubicBezTo>
                    <a:cubicBezTo>
                      <a:pt x="0" y="123"/>
                      <a:pt x="0" y="123"/>
                      <a:pt x="0" y="123"/>
                    </a:cubicBezTo>
                    <a:cubicBezTo>
                      <a:pt x="0" y="124"/>
                      <a:pt x="0" y="124"/>
                      <a:pt x="0" y="124"/>
                    </a:cubicBezTo>
                    <a:cubicBezTo>
                      <a:pt x="0" y="124"/>
                      <a:pt x="0" y="124"/>
                      <a:pt x="0" y="124"/>
                    </a:cubicBezTo>
                    <a:cubicBezTo>
                      <a:pt x="56" y="118"/>
                      <a:pt x="56" y="118"/>
                      <a:pt x="56" y="118"/>
                    </a:cubicBezTo>
                    <a:cubicBezTo>
                      <a:pt x="73" y="105"/>
                      <a:pt x="73" y="105"/>
                      <a:pt x="73" y="105"/>
                    </a:cubicBezTo>
                    <a:cubicBezTo>
                      <a:pt x="83" y="104"/>
                      <a:pt x="83" y="104"/>
                      <a:pt x="83" y="104"/>
                    </a:cubicBezTo>
                    <a:cubicBezTo>
                      <a:pt x="90" y="104"/>
                      <a:pt x="90" y="104"/>
                      <a:pt x="90" y="104"/>
                    </a:cubicBezTo>
                    <a:cubicBezTo>
                      <a:pt x="102" y="106"/>
                      <a:pt x="102" y="106"/>
                      <a:pt x="102" y="106"/>
                    </a:cubicBezTo>
                    <a:cubicBezTo>
                      <a:pt x="108" y="105"/>
                      <a:pt x="108" y="105"/>
                      <a:pt x="108" y="105"/>
                    </a:cubicBezTo>
                    <a:cubicBezTo>
                      <a:pt x="111" y="104"/>
                      <a:pt x="111" y="104"/>
                      <a:pt x="111" y="104"/>
                    </a:cubicBezTo>
                    <a:cubicBezTo>
                      <a:pt x="116" y="101"/>
                      <a:pt x="116" y="101"/>
                      <a:pt x="116" y="101"/>
                    </a:cubicBezTo>
                    <a:cubicBezTo>
                      <a:pt x="123" y="100"/>
                      <a:pt x="123" y="100"/>
                      <a:pt x="123" y="100"/>
                    </a:cubicBezTo>
                    <a:cubicBezTo>
                      <a:pt x="132" y="101"/>
                      <a:pt x="132" y="101"/>
                      <a:pt x="132" y="101"/>
                    </a:cubicBezTo>
                    <a:cubicBezTo>
                      <a:pt x="138" y="104"/>
                      <a:pt x="138" y="104"/>
                      <a:pt x="138" y="104"/>
                    </a:cubicBezTo>
                    <a:cubicBezTo>
                      <a:pt x="142" y="114"/>
                      <a:pt x="142" y="114"/>
                      <a:pt x="142" y="114"/>
                    </a:cubicBezTo>
                    <a:cubicBezTo>
                      <a:pt x="182" y="106"/>
                      <a:pt x="182" y="106"/>
                      <a:pt x="182" y="106"/>
                    </a:cubicBezTo>
                    <a:cubicBezTo>
                      <a:pt x="234" y="144"/>
                      <a:pt x="234" y="144"/>
                      <a:pt x="234" y="144"/>
                    </a:cubicBezTo>
                    <a:cubicBezTo>
                      <a:pt x="243" y="140"/>
                      <a:pt x="243" y="140"/>
                      <a:pt x="243" y="140"/>
                    </a:cubicBezTo>
                    <a:cubicBezTo>
                      <a:pt x="245" y="140"/>
                      <a:pt x="245" y="140"/>
                      <a:pt x="245" y="140"/>
                    </a:cubicBezTo>
                    <a:cubicBezTo>
                      <a:pt x="254" y="139"/>
                      <a:pt x="254" y="139"/>
                      <a:pt x="254" y="139"/>
                    </a:cubicBezTo>
                    <a:cubicBezTo>
                      <a:pt x="256" y="136"/>
                      <a:pt x="256" y="136"/>
                      <a:pt x="256" y="136"/>
                    </a:cubicBezTo>
                    <a:cubicBezTo>
                      <a:pt x="259" y="133"/>
                      <a:pt x="259" y="133"/>
                      <a:pt x="259" y="133"/>
                    </a:cubicBezTo>
                    <a:cubicBezTo>
                      <a:pt x="260" y="124"/>
                      <a:pt x="260" y="124"/>
                      <a:pt x="260" y="124"/>
                    </a:cubicBezTo>
                    <a:cubicBezTo>
                      <a:pt x="263" y="117"/>
                      <a:pt x="263" y="117"/>
                      <a:pt x="263" y="117"/>
                    </a:cubicBezTo>
                    <a:cubicBezTo>
                      <a:pt x="267" y="111"/>
                      <a:pt x="267" y="111"/>
                      <a:pt x="267" y="111"/>
                    </a:cubicBezTo>
                    <a:cubicBezTo>
                      <a:pt x="271" y="108"/>
                      <a:pt x="271" y="108"/>
                      <a:pt x="271" y="108"/>
                    </a:cubicBezTo>
                    <a:cubicBezTo>
                      <a:pt x="271" y="106"/>
                      <a:pt x="271" y="106"/>
                      <a:pt x="271" y="106"/>
                    </a:cubicBezTo>
                    <a:cubicBezTo>
                      <a:pt x="270" y="103"/>
                      <a:pt x="270" y="103"/>
                      <a:pt x="270" y="103"/>
                    </a:cubicBezTo>
                    <a:cubicBezTo>
                      <a:pt x="269" y="101"/>
                      <a:pt x="269" y="101"/>
                      <a:pt x="269" y="101"/>
                    </a:cubicBezTo>
                    <a:cubicBezTo>
                      <a:pt x="270" y="100"/>
                      <a:pt x="270" y="100"/>
                      <a:pt x="270" y="100"/>
                    </a:cubicBezTo>
                    <a:cubicBezTo>
                      <a:pt x="270" y="98"/>
                      <a:pt x="270" y="98"/>
                      <a:pt x="270" y="98"/>
                    </a:cubicBezTo>
                    <a:cubicBezTo>
                      <a:pt x="271" y="97"/>
                      <a:pt x="271" y="97"/>
                      <a:pt x="271" y="97"/>
                    </a:cubicBezTo>
                    <a:cubicBezTo>
                      <a:pt x="272" y="97"/>
                      <a:pt x="272" y="97"/>
                      <a:pt x="272" y="97"/>
                    </a:cubicBezTo>
                    <a:cubicBezTo>
                      <a:pt x="273" y="98"/>
                      <a:pt x="273" y="98"/>
                      <a:pt x="273" y="98"/>
                    </a:cubicBezTo>
                    <a:cubicBezTo>
                      <a:pt x="274" y="102"/>
                      <a:pt x="274" y="102"/>
                      <a:pt x="274" y="102"/>
                    </a:cubicBezTo>
                    <a:cubicBezTo>
                      <a:pt x="278" y="100"/>
                      <a:pt x="278" y="100"/>
                      <a:pt x="278" y="100"/>
                    </a:cubicBezTo>
                    <a:cubicBezTo>
                      <a:pt x="281" y="99"/>
                      <a:pt x="281" y="99"/>
                      <a:pt x="281" y="99"/>
                    </a:cubicBezTo>
                    <a:cubicBezTo>
                      <a:pt x="281" y="97"/>
                      <a:pt x="281" y="97"/>
                      <a:pt x="281" y="97"/>
                    </a:cubicBezTo>
                    <a:cubicBezTo>
                      <a:pt x="281" y="95"/>
                      <a:pt x="281" y="95"/>
                      <a:pt x="281" y="95"/>
                    </a:cubicBezTo>
                    <a:cubicBezTo>
                      <a:pt x="283" y="94"/>
                      <a:pt x="283" y="94"/>
                      <a:pt x="283" y="94"/>
                    </a:cubicBezTo>
                    <a:cubicBezTo>
                      <a:pt x="283" y="93"/>
                      <a:pt x="283" y="93"/>
                      <a:pt x="283" y="93"/>
                    </a:cubicBezTo>
                    <a:cubicBezTo>
                      <a:pt x="285" y="95"/>
                      <a:pt x="285" y="95"/>
                      <a:pt x="285" y="95"/>
                    </a:cubicBezTo>
                    <a:cubicBezTo>
                      <a:pt x="290" y="93"/>
                      <a:pt x="290" y="93"/>
                      <a:pt x="290" y="93"/>
                    </a:cubicBezTo>
                    <a:cubicBezTo>
                      <a:pt x="294" y="91"/>
                      <a:pt x="294" y="91"/>
                      <a:pt x="294" y="91"/>
                    </a:cubicBezTo>
                    <a:cubicBezTo>
                      <a:pt x="296" y="91"/>
                      <a:pt x="296" y="91"/>
                      <a:pt x="296" y="91"/>
                    </a:cubicBezTo>
                    <a:cubicBezTo>
                      <a:pt x="299" y="89"/>
                      <a:pt x="299" y="89"/>
                      <a:pt x="299" y="89"/>
                    </a:cubicBezTo>
                    <a:cubicBezTo>
                      <a:pt x="301" y="88"/>
                      <a:pt x="301" y="88"/>
                      <a:pt x="301" y="88"/>
                    </a:cubicBezTo>
                    <a:cubicBezTo>
                      <a:pt x="301" y="87"/>
                      <a:pt x="301" y="87"/>
                      <a:pt x="301" y="87"/>
                    </a:cubicBezTo>
                    <a:cubicBezTo>
                      <a:pt x="305" y="90"/>
                      <a:pt x="305" y="90"/>
                      <a:pt x="305" y="90"/>
                    </a:cubicBezTo>
                    <a:cubicBezTo>
                      <a:pt x="307" y="86"/>
                      <a:pt x="307" y="86"/>
                      <a:pt x="307" y="86"/>
                    </a:cubicBezTo>
                    <a:cubicBezTo>
                      <a:pt x="308" y="81"/>
                      <a:pt x="308" y="81"/>
                      <a:pt x="308" y="81"/>
                    </a:cubicBezTo>
                    <a:cubicBezTo>
                      <a:pt x="309" y="79"/>
                      <a:pt x="309" y="79"/>
                      <a:pt x="309" y="79"/>
                    </a:cubicBezTo>
                    <a:cubicBezTo>
                      <a:pt x="310" y="77"/>
                      <a:pt x="310" y="77"/>
                      <a:pt x="310" y="77"/>
                    </a:cubicBezTo>
                    <a:cubicBezTo>
                      <a:pt x="310" y="77"/>
                      <a:pt x="309" y="74"/>
                      <a:pt x="308" y="75"/>
                    </a:cubicBezTo>
                    <a:cubicBezTo>
                      <a:pt x="307" y="75"/>
                      <a:pt x="304" y="76"/>
                      <a:pt x="304" y="76"/>
                    </a:cubicBezTo>
                    <a:cubicBezTo>
                      <a:pt x="303" y="78"/>
                      <a:pt x="303" y="78"/>
                      <a:pt x="303" y="78"/>
                    </a:cubicBezTo>
                    <a:cubicBezTo>
                      <a:pt x="301" y="78"/>
                      <a:pt x="301" y="78"/>
                      <a:pt x="301" y="78"/>
                    </a:cubicBezTo>
                    <a:cubicBezTo>
                      <a:pt x="299" y="80"/>
                      <a:pt x="299" y="80"/>
                      <a:pt x="299" y="80"/>
                    </a:cubicBezTo>
                    <a:cubicBezTo>
                      <a:pt x="294" y="83"/>
                      <a:pt x="294" y="83"/>
                      <a:pt x="294" y="83"/>
                    </a:cubicBezTo>
                    <a:cubicBezTo>
                      <a:pt x="291" y="83"/>
                      <a:pt x="291" y="83"/>
                      <a:pt x="291" y="83"/>
                    </a:cubicBezTo>
                    <a:cubicBezTo>
                      <a:pt x="283" y="81"/>
                      <a:pt x="283" y="81"/>
                      <a:pt x="283" y="81"/>
                    </a:cubicBezTo>
                    <a:cubicBezTo>
                      <a:pt x="283" y="79"/>
                      <a:pt x="283" y="79"/>
                      <a:pt x="283" y="79"/>
                    </a:cubicBezTo>
                    <a:cubicBezTo>
                      <a:pt x="283" y="77"/>
                      <a:pt x="283" y="77"/>
                      <a:pt x="283" y="77"/>
                    </a:cubicBezTo>
                    <a:cubicBezTo>
                      <a:pt x="284" y="76"/>
                      <a:pt x="284" y="76"/>
                      <a:pt x="284" y="76"/>
                    </a:cubicBezTo>
                    <a:cubicBezTo>
                      <a:pt x="286" y="76"/>
                      <a:pt x="286" y="76"/>
                      <a:pt x="286" y="76"/>
                    </a:cubicBezTo>
                    <a:cubicBezTo>
                      <a:pt x="288" y="77"/>
                      <a:pt x="288" y="77"/>
                      <a:pt x="288" y="77"/>
                    </a:cubicBezTo>
                    <a:cubicBezTo>
                      <a:pt x="293" y="77"/>
                      <a:pt x="293" y="77"/>
                      <a:pt x="293" y="77"/>
                    </a:cubicBezTo>
                    <a:cubicBezTo>
                      <a:pt x="296" y="75"/>
                      <a:pt x="296" y="75"/>
                      <a:pt x="296" y="75"/>
                    </a:cubicBezTo>
                    <a:cubicBezTo>
                      <a:pt x="296" y="73"/>
                      <a:pt x="296" y="73"/>
                      <a:pt x="296" y="73"/>
                    </a:cubicBezTo>
                    <a:cubicBezTo>
                      <a:pt x="295" y="71"/>
                      <a:pt x="295" y="71"/>
                      <a:pt x="295" y="71"/>
                    </a:cubicBezTo>
                    <a:cubicBezTo>
                      <a:pt x="296" y="68"/>
                      <a:pt x="296" y="68"/>
                      <a:pt x="296" y="68"/>
                    </a:cubicBezTo>
                    <a:cubicBezTo>
                      <a:pt x="297" y="68"/>
                      <a:pt x="297" y="68"/>
                      <a:pt x="297" y="68"/>
                    </a:cubicBezTo>
                    <a:cubicBezTo>
                      <a:pt x="299" y="66"/>
                      <a:pt x="299" y="66"/>
                      <a:pt x="299" y="66"/>
                    </a:cubicBezTo>
                    <a:cubicBezTo>
                      <a:pt x="299" y="64"/>
                      <a:pt x="299" y="64"/>
                      <a:pt x="299" y="64"/>
                    </a:cubicBezTo>
                    <a:cubicBezTo>
                      <a:pt x="296" y="64"/>
                      <a:pt x="296" y="64"/>
                      <a:pt x="296" y="64"/>
                    </a:cubicBezTo>
                    <a:cubicBezTo>
                      <a:pt x="290" y="61"/>
                      <a:pt x="290" y="61"/>
                      <a:pt x="290" y="61"/>
                    </a:cubicBezTo>
                    <a:cubicBezTo>
                      <a:pt x="283" y="60"/>
                      <a:pt x="283" y="60"/>
                      <a:pt x="283" y="60"/>
                    </a:cubicBezTo>
                    <a:cubicBezTo>
                      <a:pt x="280" y="58"/>
                      <a:pt x="280" y="58"/>
                      <a:pt x="280" y="58"/>
                    </a:cubicBezTo>
                    <a:cubicBezTo>
                      <a:pt x="280" y="57"/>
                      <a:pt x="280" y="57"/>
                      <a:pt x="280" y="57"/>
                    </a:cubicBezTo>
                    <a:cubicBezTo>
                      <a:pt x="284" y="57"/>
                      <a:pt x="284" y="57"/>
                      <a:pt x="284" y="57"/>
                    </a:cubicBezTo>
                    <a:cubicBezTo>
                      <a:pt x="290" y="57"/>
                      <a:pt x="290" y="57"/>
                      <a:pt x="290" y="57"/>
                    </a:cubicBezTo>
                    <a:cubicBezTo>
                      <a:pt x="294" y="59"/>
                      <a:pt x="294" y="59"/>
                      <a:pt x="294" y="59"/>
                    </a:cubicBezTo>
                    <a:cubicBezTo>
                      <a:pt x="295" y="57"/>
                      <a:pt x="295" y="57"/>
                      <a:pt x="295" y="57"/>
                    </a:cubicBezTo>
                    <a:cubicBezTo>
                      <a:pt x="294" y="55"/>
                      <a:pt x="294" y="55"/>
                      <a:pt x="294" y="55"/>
                    </a:cubicBezTo>
                    <a:cubicBezTo>
                      <a:pt x="293" y="54"/>
                      <a:pt x="293" y="54"/>
                      <a:pt x="293" y="54"/>
                    </a:cubicBezTo>
                    <a:cubicBezTo>
                      <a:pt x="292" y="52"/>
                      <a:pt x="292" y="52"/>
                      <a:pt x="292" y="52"/>
                    </a:cubicBezTo>
                    <a:cubicBezTo>
                      <a:pt x="294" y="51"/>
                      <a:pt x="294" y="51"/>
                      <a:pt x="294" y="51"/>
                    </a:cubicBezTo>
                    <a:cubicBezTo>
                      <a:pt x="297" y="51"/>
                      <a:pt x="297" y="51"/>
                      <a:pt x="297" y="51"/>
                    </a:cubicBezTo>
                    <a:cubicBezTo>
                      <a:pt x="298" y="56"/>
                      <a:pt x="298" y="56"/>
                      <a:pt x="298" y="56"/>
                    </a:cubicBezTo>
                    <a:cubicBezTo>
                      <a:pt x="300" y="58"/>
                      <a:pt x="300" y="58"/>
                      <a:pt x="300" y="58"/>
                    </a:cubicBezTo>
                    <a:cubicBezTo>
                      <a:pt x="303" y="58"/>
                      <a:pt x="303" y="58"/>
                      <a:pt x="303" y="58"/>
                    </a:cubicBezTo>
                    <a:cubicBezTo>
                      <a:pt x="304" y="57"/>
                      <a:pt x="304" y="57"/>
                      <a:pt x="304" y="57"/>
                    </a:cubicBezTo>
                    <a:cubicBezTo>
                      <a:pt x="306" y="58"/>
                      <a:pt x="306" y="58"/>
                      <a:pt x="306" y="58"/>
                    </a:cubicBezTo>
                    <a:cubicBezTo>
                      <a:pt x="310" y="58"/>
                      <a:pt x="310" y="58"/>
                      <a:pt x="310" y="58"/>
                    </a:cubicBezTo>
                    <a:cubicBezTo>
                      <a:pt x="316" y="58"/>
                      <a:pt x="316" y="58"/>
                      <a:pt x="316" y="58"/>
                    </a:cubicBezTo>
                    <a:cubicBezTo>
                      <a:pt x="317" y="57"/>
                      <a:pt x="317" y="57"/>
                      <a:pt x="317" y="57"/>
                    </a:cubicBezTo>
                    <a:cubicBezTo>
                      <a:pt x="317" y="53"/>
                      <a:pt x="317" y="53"/>
                      <a:pt x="317" y="53"/>
                    </a:cubicBezTo>
                    <a:cubicBezTo>
                      <a:pt x="318" y="51"/>
                      <a:pt x="318" y="51"/>
                      <a:pt x="318" y="51"/>
                    </a:cubicBezTo>
                    <a:cubicBezTo>
                      <a:pt x="319" y="48"/>
                      <a:pt x="319" y="48"/>
                      <a:pt x="319" y="48"/>
                    </a:cubicBezTo>
                    <a:cubicBezTo>
                      <a:pt x="319" y="46"/>
                      <a:pt x="319" y="46"/>
                      <a:pt x="319" y="46"/>
                    </a:cubicBezTo>
                    <a:cubicBezTo>
                      <a:pt x="320" y="42"/>
                      <a:pt x="320" y="42"/>
                      <a:pt x="320" y="42"/>
                    </a:cubicBezTo>
                    <a:cubicBezTo>
                      <a:pt x="322" y="42"/>
                      <a:pt x="322" y="42"/>
                      <a:pt x="322" y="42"/>
                    </a:cubicBezTo>
                    <a:cubicBezTo>
                      <a:pt x="323" y="44"/>
                      <a:pt x="323" y="44"/>
                      <a:pt x="323" y="44"/>
                    </a:cubicBezTo>
                    <a:cubicBezTo>
                      <a:pt x="325" y="42"/>
                      <a:pt x="325" y="42"/>
                      <a:pt x="325" y="42"/>
                    </a:cubicBezTo>
                    <a:cubicBezTo>
                      <a:pt x="325" y="39"/>
                      <a:pt x="325" y="39"/>
                      <a:pt x="325" y="39"/>
                    </a:cubicBezTo>
                    <a:cubicBezTo>
                      <a:pt x="326" y="37"/>
                      <a:pt x="326" y="37"/>
                      <a:pt x="326" y="37"/>
                    </a:cubicBezTo>
                    <a:lnTo>
                      <a:pt x="324" y="34"/>
                    </a:lnTo>
                    <a:close/>
                  </a:path>
                </a:pathLst>
              </a:custGeom>
              <a:solidFill>
                <a:schemeClr val="accent4"/>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47" name="Freeform 35">
                <a:extLst>
                  <a:ext uri="{FF2B5EF4-FFF2-40B4-BE49-F238E27FC236}">
                    <a16:creationId xmlns:a16="http://schemas.microsoft.com/office/drawing/2014/main" id="{5E2FC226-9A29-0C5D-7750-A63C98D6A1E4}"/>
                  </a:ext>
                </a:extLst>
              </p:cNvPr>
              <p:cNvSpPr>
                <a:spLocks/>
              </p:cNvSpPr>
              <p:nvPr/>
            </p:nvSpPr>
            <p:spPr bwMode="auto">
              <a:xfrm>
                <a:off x="10863738" y="5913502"/>
                <a:ext cx="1370374" cy="1475555"/>
              </a:xfrm>
              <a:custGeom>
                <a:avLst/>
                <a:gdLst>
                  <a:gd name="T0" fmla="*/ 196 w 201"/>
                  <a:gd name="T1" fmla="*/ 127 h 216"/>
                  <a:gd name="T2" fmla="*/ 195 w 201"/>
                  <a:gd name="T3" fmla="*/ 120 h 216"/>
                  <a:gd name="T4" fmla="*/ 191 w 201"/>
                  <a:gd name="T5" fmla="*/ 115 h 216"/>
                  <a:gd name="T6" fmla="*/ 190 w 201"/>
                  <a:gd name="T7" fmla="*/ 110 h 216"/>
                  <a:gd name="T8" fmla="*/ 187 w 201"/>
                  <a:gd name="T9" fmla="*/ 107 h 216"/>
                  <a:gd name="T10" fmla="*/ 183 w 201"/>
                  <a:gd name="T11" fmla="*/ 106 h 216"/>
                  <a:gd name="T12" fmla="*/ 181 w 201"/>
                  <a:gd name="T13" fmla="*/ 101 h 216"/>
                  <a:gd name="T14" fmla="*/ 179 w 201"/>
                  <a:gd name="T15" fmla="*/ 96 h 216"/>
                  <a:gd name="T16" fmla="*/ 174 w 201"/>
                  <a:gd name="T17" fmla="*/ 89 h 216"/>
                  <a:gd name="T18" fmla="*/ 168 w 201"/>
                  <a:gd name="T19" fmla="*/ 84 h 216"/>
                  <a:gd name="T20" fmla="*/ 158 w 201"/>
                  <a:gd name="T21" fmla="*/ 78 h 216"/>
                  <a:gd name="T22" fmla="*/ 147 w 201"/>
                  <a:gd name="T23" fmla="*/ 63 h 216"/>
                  <a:gd name="T24" fmla="*/ 126 w 201"/>
                  <a:gd name="T25" fmla="*/ 46 h 216"/>
                  <a:gd name="T26" fmla="*/ 116 w 201"/>
                  <a:gd name="T27" fmla="*/ 35 h 216"/>
                  <a:gd name="T28" fmla="*/ 111 w 201"/>
                  <a:gd name="T29" fmla="*/ 27 h 216"/>
                  <a:gd name="T30" fmla="*/ 96 w 201"/>
                  <a:gd name="T31" fmla="*/ 19 h 216"/>
                  <a:gd name="T32" fmla="*/ 92 w 201"/>
                  <a:gd name="T33" fmla="*/ 14 h 216"/>
                  <a:gd name="T34" fmla="*/ 97 w 201"/>
                  <a:gd name="T35" fmla="*/ 8 h 216"/>
                  <a:gd name="T36" fmla="*/ 103 w 201"/>
                  <a:gd name="T37" fmla="*/ 4 h 216"/>
                  <a:gd name="T38" fmla="*/ 104 w 201"/>
                  <a:gd name="T39" fmla="*/ 0 h 216"/>
                  <a:gd name="T40" fmla="*/ 48 w 201"/>
                  <a:gd name="T41" fmla="*/ 6 h 216"/>
                  <a:gd name="T42" fmla="*/ 0 w 201"/>
                  <a:gd name="T43" fmla="*/ 10 h 216"/>
                  <a:gd name="T44" fmla="*/ 11 w 201"/>
                  <a:gd name="T45" fmla="*/ 58 h 216"/>
                  <a:gd name="T46" fmla="*/ 25 w 201"/>
                  <a:gd name="T47" fmla="*/ 107 h 216"/>
                  <a:gd name="T48" fmla="*/ 38 w 201"/>
                  <a:gd name="T49" fmla="*/ 128 h 216"/>
                  <a:gd name="T50" fmla="*/ 39 w 201"/>
                  <a:gd name="T51" fmla="*/ 137 h 216"/>
                  <a:gd name="T52" fmla="*/ 40 w 201"/>
                  <a:gd name="T53" fmla="*/ 144 h 216"/>
                  <a:gd name="T54" fmla="*/ 39 w 201"/>
                  <a:gd name="T55" fmla="*/ 150 h 216"/>
                  <a:gd name="T56" fmla="*/ 35 w 201"/>
                  <a:gd name="T57" fmla="*/ 157 h 216"/>
                  <a:gd name="T58" fmla="*/ 37 w 201"/>
                  <a:gd name="T59" fmla="*/ 172 h 216"/>
                  <a:gd name="T60" fmla="*/ 40 w 201"/>
                  <a:gd name="T61" fmla="*/ 182 h 216"/>
                  <a:gd name="T62" fmla="*/ 37 w 201"/>
                  <a:gd name="T63" fmla="*/ 186 h 216"/>
                  <a:gd name="T64" fmla="*/ 41 w 201"/>
                  <a:gd name="T65" fmla="*/ 193 h 216"/>
                  <a:gd name="T66" fmla="*/ 46 w 201"/>
                  <a:gd name="T67" fmla="*/ 201 h 216"/>
                  <a:gd name="T68" fmla="*/ 160 w 201"/>
                  <a:gd name="T69" fmla="*/ 207 h 216"/>
                  <a:gd name="T70" fmla="*/ 169 w 201"/>
                  <a:gd name="T71" fmla="*/ 216 h 216"/>
                  <a:gd name="T72" fmla="*/ 166 w 201"/>
                  <a:gd name="T73" fmla="*/ 193 h 216"/>
                  <a:gd name="T74" fmla="*/ 183 w 201"/>
                  <a:gd name="T75" fmla="*/ 196 h 216"/>
                  <a:gd name="T76" fmla="*/ 185 w 201"/>
                  <a:gd name="T77" fmla="*/ 189 h 216"/>
                  <a:gd name="T78" fmla="*/ 182 w 201"/>
                  <a:gd name="T79" fmla="*/ 187 h 216"/>
                  <a:gd name="T80" fmla="*/ 180 w 201"/>
                  <a:gd name="T81" fmla="*/ 183 h 216"/>
                  <a:gd name="T82" fmla="*/ 185 w 201"/>
                  <a:gd name="T83" fmla="*/ 183 h 216"/>
                  <a:gd name="T84" fmla="*/ 183 w 201"/>
                  <a:gd name="T85" fmla="*/ 177 h 216"/>
                  <a:gd name="T86" fmla="*/ 188 w 201"/>
                  <a:gd name="T87" fmla="*/ 174 h 216"/>
                  <a:gd name="T88" fmla="*/ 187 w 201"/>
                  <a:gd name="T89" fmla="*/ 168 h 216"/>
                  <a:gd name="T90" fmla="*/ 188 w 201"/>
                  <a:gd name="T91" fmla="*/ 165 h 216"/>
                  <a:gd name="T92" fmla="*/ 189 w 201"/>
                  <a:gd name="T93" fmla="*/ 161 h 216"/>
                  <a:gd name="T94" fmla="*/ 189 w 201"/>
                  <a:gd name="T95" fmla="*/ 151 h 216"/>
                  <a:gd name="T96" fmla="*/ 194 w 201"/>
                  <a:gd name="T97" fmla="*/ 152 h 216"/>
                  <a:gd name="T98" fmla="*/ 193 w 201"/>
                  <a:gd name="T99" fmla="*/ 149 h 216"/>
                  <a:gd name="T100" fmla="*/ 189 w 201"/>
                  <a:gd name="T101" fmla="*/ 144 h 216"/>
                  <a:gd name="T102" fmla="*/ 196 w 201"/>
                  <a:gd name="T103" fmla="*/ 144 h 216"/>
                  <a:gd name="T104" fmla="*/ 193 w 201"/>
                  <a:gd name="T105" fmla="*/ 141 h 216"/>
                  <a:gd name="T106" fmla="*/ 192 w 201"/>
                  <a:gd name="T107" fmla="*/ 137 h 216"/>
                  <a:gd name="T108" fmla="*/ 197 w 201"/>
                  <a:gd name="T109" fmla="*/ 138 h 216"/>
                  <a:gd name="T110" fmla="*/ 199 w 201"/>
                  <a:gd name="T111" fmla="*/ 134 h 216"/>
                  <a:gd name="T112" fmla="*/ 201 w 201"/>
                  <a:gd name="T113" fmla="*/ 130 h 216"/>
                  <a:gd name="T114" fmla="*/ 198 w 201"/>
                  <a:gd name="T115" fmla="*/ 128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1" h="216">
                    <a:moveTo>
                      <a:pt x="198" y="128"/>
                    </a:moveTo>
                    <a:cubicBezTo>
                      <a:pt x="196" y="127"/>
                      <a:pt x="196" y="127"/>
                      <a:pt x="196" y="127"/>
                    </a:cubicBezTo>
                    <a:cubicBezTo>
                      <a:pt x="195" y="124"/>
                      <a:pt x="195" y="124"/>
                      <a:pt x="195" y="124"/>
                    </a:cubicBezTo>
                    <a:cubicBezTo>
                      <a:pt x="195" y="120"/>
                      <a:pt x="195" y="120"/>
                      <a:pt x="195" y="120"/>
                    </a:cubicBezTo>
                    <a:cubicBezTo>
                      <a:pt x="195" y="119"/>
                      <a:pt x="195" y="119"/>
                      <a:pt x="195" y="119"/>
                    </a:cubicBezTo>
                    <a:cubicBezTo>
                      <a:pt x="191" y="115"/>
                      <a:pt x="191" y="115"/>
                      <a:pt x="191" y="115"/>
                    </a:cubicBezTo>
                    <a:cubicBezTo>
                      <a:pt x="190" y="112"/>
                      <a:pt x="190" y="112"/>
                      <a:pt x="190" y="112"/>
                    </a:cubicBezTo>
                    <a:cubicBezTo>
                      <a:pt x="190" y="110"/>
                      <a:pt x="190" y="110"/>
                      <a:pt x="190" y="110"/>
                    </a:cubicBezTo>
                    <a:cubicBezTo>
                      <a:pt x="190" y="109"/>
                      <a:pt x="190" y="109"/>
                      <a:pt x="190" y="109"/>
                    </a:cubicBezTo>
                    <a:cubicBezTo>
                      <a:pt x="187" y="107"/>
                      <a:pt x="187" y="107"/>
                      <a:pt x="187" y="107"/>
                    </a:cubicBezTo>
                    <a:cubicBezTo>
                      <a:pt x="184" y="106"/>
                      <a:pt x="184" y="106"/>
                      <a:pt x="184" y="106"/>
                    </a:cubicBezTo>
                    <a:cubicBezTo>
                      <a:pt x="183" y="106"/>
                      <a:pt x="183" y="106"/>
                      <a:pt x="183" y="106"/>
                    </a:cubicBezTo>
                    <a:cubicBezTo>
                      <a:pt x="182" y="104"/>
                      <a:pt x="182" y="104"/>
                      <a:pt x="182" y="104"/>
                    </a:cubicBezTo>
                    <a:cubicBezTo>
                      <a:pt x="181" y="101"/>
                      <a:pt x="181" y="101"/>
                      <a:pt x="181" y="101"/>
                    </a:cubicBezTo>
                    <a:cubicBezTo>
                      <a:pt x="181" y="99"/>
                      <a:pt x="181" y="99"/>
                      <a:pt x="181" y="99"/>
                    </a:cubicBezTo>
                    <a:cubicBezTo>
                      <a:pt x="179" y="96"/>
                      <a:pt x="179" y="96"/>
                      <a:pt x="179" y="96"/>
                    </a:cubicBezTo>
                    <a:cubicBezTo>
                      <a:pt x="176" y="91"/>
                      <a:pt x="176" y="91"/>
                      <a:pt x="176" y="91"/>
                    </a:cubicBezTo>
                    <a:cubicBezTo>
                      <a:pt x="174" y="89"/>
                      <a:pt x="174" y="89"/>
                      <a:pt x="174" y="89"/>
                    </a:cubicBezTo>
                    <a:cubicBezTo>
                      <a:pt x="171" y="87"/>
                      <a:pt x="171" y="87"/>
                      <a:pt x="171" y="87"/>
                    </a:cubicBezTo>
                    <a:cubicBezTo>
                      <a:pt x="168" y="84"/>
                      <a:pt x="168" y="84"/>
                      <a:pt x="168" y="84"/>
                    </a:cubicBezTo>
                    <a:cubicBezTo>
                      <a:pt x="165" y="81"/>
                      <a:pt x="165" y="81"/>
                      <a:pt x="165" y="81"/>
                    </a:cubicBezTo>
                    <a:cubicBezTo>
                      <a:pt x="158" y="78"/>
                      <a:pt x="158" y="78"/>
                      <a:pt x="158" y="78"/>
                    </a:cubicBezTo>
                    <a:cubicBezTo>
                      <a:pt x="153" y="71"/>
                      <a:pt x="153" y="71"/>
                      <a:pt x="153" y="71"/>
                    </a:cubicBezTo>
                    <a:cubicBezTo>
                      <a:pt x="147" y="63"/>
                      <a:pt x="147" y="63"/>
                      <a:pt x="147" y="63"/>
                    </a:cubicBezTo>
                    <a:cubicBezTo>
                      <a:pt x="142" y="59"/>
                      <a:pt x="142" y="59"/>
                      <a:pt x="142" y="59"/>
                    </a:cubicBezTo>
                    <a:cubicBezTo>
                      <a:pt x="126" y="46"/>
                      <a:pt x="126" y="46"/>
                      <a:pt x="126" y="46"/>
                    </a:cubicBezTo>
                    <a:cubicBezTo>
                      <a:pt x="121" y="40"/>
                      <a:pt x="121" y="40"/>
                      <a:pt x="121" y="40"/>
                    </a:cubicBezTo>
                    <a:cubicBezTo>
                      <a:pt x="116" y="35"/>
                      <a:pt x="116" y="35"/>
                      <a:pt x="116" y="35"/>
                    </a:cubicBezTo>
                    <a:cubicBezTo>
                      <a:pt x="114" y="31"/>
                      <a:pt x="114" y="31"/>
                      <a:pt x="114" y="31"/>
                    </a:cubicBezTo>
                    <a:cubicBezTo>
                      <a:pt x="111" y="27"/>
                      <a:pt x="111" y="27"/>
                      <a:pt x="111" y="27"/>
                    </a:cubicBezTo>
                    <a:cubicBezTo>
                      <a:pt x="108" y="24"/>
                      <a:pt x="108" y="24"/>
                      <a:pt x="108" y="24"/>
                    </a:cubicBezTo>
                    <a:cubicBezTo>
                      <a:pt x="96" y="19"/>
                      <a:pt x="96" y="19"/>
                      <a:pt x="96" y="19"/>
                    </a:cubicBezTo>
                    <a:cubicBezTo>
                      <a:pt x="94" y="16"/>
                      <a:pt x="94" y="16"/>
                      <a:pt x="94" y="16"/>
                    </a:cubicBezTo>
                    <a:cubicBezTo>
                      <a:pt x="92" y="14"/>
                      <a:pt x="92" y="14"/>
                      <a:pt x="92" y="14"/>
                    </a:cubicBezTo>
                    <a:cubicBezTo>
                      <a:pt x="92" y="11"/>
                      <a:pt x="92" y="11"/>
                      <a:pt x="92" y="11"/>
                    </a:cubicBezTo>
                    <a:cubicBezTo>
                      <a:pt x="97" y="8"/>
                      <a:pt x="97" y="8"/>
                      <a:pt x="97" y="8"/>
                    </a:cubicBezTo>
                    <a:cubicBezTo>
                      <a:pt x="101" y="5"/>
                      <a:pt x="101" y="5"/>
                      <a:pt x="101" y="5"/>
                    </a:cubicBezTo>
                    <a:cubicBezTo>
                      <a:pt x="103" y="4"/>
                      <a:pt x="103" y="4"/>
                      <a:pt x="103" y="4"/>
                    </a:cubicBezTo>
                    <a:cubicBezTo>
                      <a:pt x="103" y="2"/>
                      <a:pt x="103" y="2"/>
                      <a:pt x="103" y="2"/>
                    </a:cubicBezTo>
                    <a:cubicBezTo>
                      <a:pt x="104" y="0"/>
                      <a:pt x="104" y="0"/>
                      <a:pt x="104" y="0"/>
                    </a:cubicBezTo>
                    <a:cubicBezTo>
                      <a:pt x="104" y="0"/>
                      <a:pt x="104" y="0"/>
                      <a:pt x="104" y="0"/>
                    </a:cubicBezTo>
                    <a:cubicBezTo>
                      <a:pt x="48" y="6"/>
                      <a:pt x="48" y="6"/>
                      <a:pt x="48" y="6"/>
                    </a:cubicBezTo>
                    <a:cubicBezTo>
                      <a:pt x="48" y="6"/>
                      <a:pt x="48" y="6"/>
                      <a:pt x="48" y="6"/>
                    </a:cubicBezTo>
                    <a:cubicBezTo>
                      <a:pt x="0" y="10"/>
                      <a:pt x="0" y="10"/>
                      <a:pt x="0" y="10"/>
                    </a:cubicBezTo>
                    <a:cubicBezTo>
                      <a:pt x="3" y="24"/>
                      <a:pt x="3" y="24"/>
                      <a:pt x="3" y="24"/>
                    </a:cubicBezTo>
                    <a:cubicBezTo>
                      <a:pt x="11" y="58"/>
                      <a:pt x="11" y="58"/>
                      <a:pt x="11" y="58"/>
                    </a:cubicBezTo>
                    <a:cubicBezTo>
                      <a:pt x="23" y="98"/>
                      <a:pt x="23" y="98"/>
                      <a:pt x="23" y="98"/>
                    </a:cubicBezTo>
                    <a:cubicBezTo>
                      <a:pt x="25" y="107"/>
                      <a:pt x="25" y="107"/>
                      <a:pt x="25" y="107"/>
                    </a:cubicBezTo>
                    <a:cubicBezTo>
                      <a:pt x="33" y="122"/>
                      <a:pt x="33" y="122"/>
                      <a:pt x="33" y="122"/>
                    </a:cubicBezTo>
                    <a:cubicBezTo>
                      <a:pt x="38" y="128"/>
                      <a:pt x="38" y="128"/>
                      <a:pt x="38" y="128"/>
                    </a:cubicBezTo>
                    <a:cubicBezTo>
                      <a:pt x="38" y="132"/>
                      <a:pt x="38" y="132"/>
                      <a:pt x="38" y="132"/>
                    </a:cubicBezTo>
                    <a:cubicBezTo>
                      <a:pt x="39" y="137"/>
                      <a:pt x="39" y="137"/>
                      <a:pt x="39" y="137"/>
                    </a:cubicBezTo>
                    <a:cubicBezTo>
                      <a:pt x="42" y="139"/>
                      <a:pt x="42" y="139"/>
                      <a:pt x="42" y="139"/>
                    </a:cubicBezTo>
                    <a:cubicBezTo>
                      <a:pt x="40" y="144"/>
                      <a:pt x="40" y="144"/>
                      <a:pt x="40" y="144"/>
                    </a:cubicBezTo>
                    <a:cubicBezTo>
                      <a:pt x="35" y="147"/>
                      <a:pt x="35" y="147"/>
                      <a:pt x="35" y="147"/>
                    </a:cubicBezTo>
                    <a:cubicBezTo>
                      <a:pt x="39" y="150"/>
                      <a:pt x="39" y="150"/>
                      <a:pt x="39" y="150"/>
                    </a:cubicBezTo>
                    <a:cubicBezTo>
                      <a:pt x="38" y="155"/>
                      <a:pt x="38" y="155"/>
                      <a:pt x="38" y="155"/>
                    </a:cubicBezTo>
                    <a:cubicBezTo>
                      <a:pt x="35" y="157"/>
                      <a:pt x="35" y="157"/>
                      <a:pt x="35" y="157"/>
                    </a:cubicBezTo>
                    <a:cubicBezTo>
                      <a:pt x="35" y="163"/>
                      <a:pt x="35" y="163"/>
                      <a:pt x="35" y="163"/>
                    </a:cubicBezTo>
                    <a:cubicBezTo>
                      <a:pt x="37" y="172"/>
                      <a:pt x="37" y="172"/>
                      <a:pt x="37" y="172"/>
                    </a:cubicBezTo>
                    <a:cubicBezTo>
                      <a:pt x="39" y="176"/>
                      <a:pt x="39" y="176"/>
                      <a:pt x="39" y="176"/>
                    </a:cubicBezTo>
                    <a:cubicBezTo>
                      <a:pt x="40" y="182"/>
                      <a:pt x="40" y="182"/>
                      <a:pt x="40" y="182"/>
                    </a:cubicBezTo>
                    <a:cubicBezTo>
                      <a:pt x="38" y="184"/>
                      <a:pt x="38" y="184"/>
                      <a:pt x="38" y="184"/>
                    </a:cubicBezTo>
                    <a:cubicBezTo>
                      <a:pt x="37" y="186"/>
                      <a:pt x="37" y="186"/>
                      <a:pt x="37" y="186"/>
                    </a:cubicBezTo>
                    <a:cubicBezTo>
                      <a:pt x="39" y="190"/>
                      <a:pt x="39" y="190"/>
                      <a:pt x="39" y="190"/>
                    </a:cubicBezTo>
                    <a:cubicBezTo>
                      <a:pt x="41" y="193"/>
                      <a:pt x="41" y="193"/>
                      <a:pt x="41" y="193"/>
                    </a:cubicBezTo>
                    <a:cubicBezTo>
                      <a:pt x="45" y="199"/>
                      <a:pt x="45" y="199"/>
                      <a:pt x="45" y="199"/>
                    </a:cubicBezTo>
                    <a:cubicBezTo>
                      <a:pt x="46" y="201"/>
                      <a:pt x="46" y="201"/>
                      <a:pt x="46" y="201"/>
                    </a:cubicBezTo>
                    <a:cubicBezTo>
                      <a:pt x="52" y="213"/>
                      <a:pt x="52" y="213"/>
                      <a:pt x="52" y="213"/>
                    </a:cubicBezTo>
                    <a:cubicBezTo>
                      <a:pt x="160" y="207"/>
                      <a:pt x="160" y="207"/>
                      <a:pt x="160" y="207"/>
                    </a:cubicBezTo>
                    <a:cubicBezTo>
                      <a:pt x="161" y="216"/>
                      <a:pt x="161" y="216"/>
                      <a:pt x="161" y="216"/>
                    </a:cubicBezTo>
                    <a:cubicBezTo>
                      <a:pt x="169" y="216"/>
                      <a:pt x="169" y="216"/>
                      <a:pt x="169" y="216"/>
                    </a:cubicBezTo>
                    <a:cubicBezTo>
                      <a:pt x="166" y="193"/>
                      <a:pt x="166" y="193"/>
                      <a:pt x="166" y="193"/>
                    </a:cubicBezTo>
                    <a:cubicBezTo>
                      <a:pt x="166" y="193"/>
                      <a:pt x="166" y="193"/>
                      <a:pt x="166" y="193"/>
                    </a:cubicBezTo>
                    <a:cubicBezTo>
                      <a:pt x="173" y="194"/>
                      <a:pt x="173" y="194"/>
                      <a:pt x="173" y="194"/>
                    </a:cubicBezTo>
                    <a:cubicBezTo>
                      <a:pt x="183" y="196"/>
                      <a:pt x="183" y="196"/>
                      <a:pt x="183" y="196"/>
                    </a:cubicBezTo>
                    <a:cubicBezTo>
                      <a:pt x="184" y="193"/>
                      <a:pt x="184" y="193"/>
                      <a:pt x="184" y="193"/>
                    </a:cubicBezTo>
                    <a:cubicBezTo>
                      <a:pt x="184" y="193"/>
                      <a:pt x="185" y="189"/>
                      <a:pt x="185" y="189"/>
                    </a:cubicBezTo>
                    <a:cubicBezTo>
                      <a:pt x="185" y="188"/>
                      <a:pt x="184" y="188"/>
                      <a:pt x="184" y="188"/>
                    </a:cubicBezTo>
                    <a:cubicBezTo>
                      <a:pt x="184" y="188"/>
                      <a:pt x="183" y="187"/>
                      <a:pt x="182" y="187"/>
                    </a:cubicBezTo>
                    <a:cubicBezTo>
                      <a:pt x="181" y="186"/>
                      <a:pt x="181" y="185"/>
                      <a:pt x="180" y="184"/>
                    </a:cubicBezTo>
                    <a:cubicBezTo>
                      <a:pt x="179" y="183"/>
                      <a:pt x="180" y="183"/>
                      <a:pt x="180" y="183"/>
                    </a:cubicBezTo>
                    <a:cubicBezTo>
                      <a:pt x="182" y="183"/>
                      <a:pt x="182" y="183"/>
                      <a:pt x="182" y="183"/>
                    </a:cubicBezTo>
                    <a:cubicBezTo>
                      <a:pt x="185" y="183"/>
                      <a:pt x="185" y="183"/>
                      <a:pt x="185" y="183"/>
                    </a:cubicBezTo>
                    <a:cubicBezTo>
                      <a:pt x="185" y="183"/>
                      <a:pt x="184" y="181"/>
                      <a:pt x="184" y="179"/>
                    </a:cubicBezTo>
                    <a:cubicBezTo>
                      <a:pt x="183" y="177"/>
                      <a:pt x="183" y="177"/>
                      <a:pt x="183" y="177"/>
                    </a:cubicBezTo>
                    <a:cubicBezTo>
                      <a:pt x="186" y="176"/>
                      <a:pt x="186" y="176"/>
                      <a:pt x="186" y="176"/>
                    </a:cubicBezTo>
                    <a:cubicBezTo>
                      <a:pt x="188" y="174"/>
                      <a:pt x="188" y="174"/>
                      <a:pt x="188" y="174"/>
                    </a:cubicBezTo>
                    <a:cubicBezTo>
                      <a:pt x="190" y="169"/>
                      <a:pt x="190" y="169"/>
                      <a:pt x="190" y="169"/>
                    </a:cubicBezTo>
                    <a:cubicBezTo>
                      <a:pt x="187" y="168"/>
                      <a:pt x="187" y="168"/>
                      <a:pt x="187" y="168"/>
                    </a:cubicBezTo>
                    <a:cubicBezTo>
                      <a:pt x="187" y="168"/>
                      <a:pt x="187" y="167"/>
                      <a:pt x="187" y="167"/>
                    </a:cubicBezTo>
                    <a:cubicBezTo>
                      <a:pt x="187" y="166"/>
                      <a:pt x="188" y="166"/>
                      <a:pt x="188" y="165"/>
                    </a:cubicBezTo>
                    <a:cubicBezTo>
                      <a:pt x="188" y="165"/>
                      <a:pt x="189" y="164"/>
                      <a:pt x="189" y="164"/>
                    </a:cubicBezTo>
                    <a:cubicBezTo>
                      <a:pt x="189" y="161"/>
                      <a:pt x="189" y="161"/>
                      <a:pt x="189" y="161"/>
                    </a:cubicBezTo>
                    <a:cubicBezTo>
                      <a:pt x="189" y="154"/>
                      <a:pt x="189" y="154"/>
                      <a:pt x="189" y="154"/>
                    </a:cubicBezTo>
                    <a:cubicBezTo>
                      <a:pt x="189" y="151"/>
                      <a:pt x="189" y="151"/>
                      <a:pt x="189" y="151"/>
                    </a:cubicBezTo>
                    <a:cubicBezTo>
                      <a:pt x="189" y="151"/>
                      <a:pt x="191" y="151"/>
                      <a:pt x="192" y="151"/>
                    </a:cubicBezTo>
                    <a:cubicBezTo>
                      <a:pt x="192" y="151"/>
                      <a:pt x="194" y="152"/>
                      <a:pt x="194" y="152"/>
                    </a:cubicBezTo>
                    <a:cubicBezTo>
                      <a:pt x="194" y="152"/>
                      <a:pt x="195" y="151"/>
                      <a:pt x="195" y="150"/>
                    </a:cubicBezTo>
                    <a:cubicBezTo>
                      <a:pt x="195" y="150"/>
                      <a:pt x="195" y="150"/>
                      <a:pt x="193" y="149"/>
                    </a:cubicBezTo>
                    <a:cubicBezTo>
                      <a:pt x="192" y="148"/>
                      <a:pt x="190" y="147"/>
                      <a:pt x="190" y="147"/>
                    </a:cubicBezTo>
                    <a:cubicBezTo>
                      <a:pt x="190" y="146"/>
                      <a:pt x="189" y="144"/>
                      <a:pt x="189" y="144"/>
                    </a:cubicBezTo>
                    <a:cubicBezTo>
                      <a:pt x="191" y="144"/>
                      <a:pt x="191" y="144"/>
                      <a:pt x="191" y="144"/>
                    </a:cubicBezTo>
                    <a:cubicBezTo>
                      <a:pt x="196" y="144"/>
                      <a:pt x="196" y="144"/>
                      <a:pt x="196" y="144"/>
                    </a:cubicBezTo>
                    <a:cubicBezTo>
                      <a:pt x="197" y="141"/>
                      <a:pt x="197" y="141"/>
                      <a:pt x="197" y="141"/>
                    </a:cubicBezTo>
                    <a:cubicBezTo>
                      <a:pt x="197" y="141"/>
                      <a:pt x="193" y="141"/>
                      <a:pt x="193" y="141"/>
                    </a:cubicBezTo>
                    <a:cubicBezTo>
                      <a:pt x="193" y="141"/>
                      <a:pt x="191" y="139"/>
                      <a:pt x="191" y="139"/>
                    </a:cubicBezTo>
                    <a:cubicBezTo>
                      <a:pt x="192" y="137"/>
                      <a:pt x="192" y="137"/>
                      <a:pt x="192" y="137"/>
                    </a:cubicBezTo>
                    <a:cubicBezTo>
                      <a:pt x="193" y="138"/>
                      <a:pt x="193" y="138"/>
                      <a:pt x="193" y="138"/>
                    </a:cubicBezTo>
                    <a:cubicBezTo>
                      <a:pt x="197" y="138"/>
                      <a:pt x="197" y="138"/>
                      <a:pt x="197" y="138"/>
                    </a:cubicBezTo>
                    <a:cubicBezTo>
                      <a:pt x="199" y="137"/>
                      <a:pt x="199" y="137"/>
                      <a:pt x="199" y="137"/>
                    </a:cubicBezTo>
                    <a:cubicBezTo>
                      <a:pt x="199" y="134"/>
                      <a:pt x="199" y="134"/>
                      <a:pt x="199" y="134"/>
                    </a:cubicBezTo>
                    <a:cubicBezTo>
                      <a:pt x="199" y="132"/>
                      <a:pt x="199" y="132"/>
                      <a:pt x="199" y="132"/>
                    </a:cubicBezTo>
                    <a:cubicBezTo>
                      <a:pt x="201" y="130"/>
                      <a:pt x="201" y="130"/>
                      <a:pt x="201" y="130"/>
                    </a:cubicBezTo>
                    <a:cubicBezTo>
                      <a:pt x="200" y="129"/>
                      <a:pt x="200" y="129"/>
                      <a:pt x="200" y="129"/>
                    </a:cubicBezTo>
                    <a:lnTo>
                      <a:pt x="198" y="128"/>
                    </a:lnTo>
                    <a:close/>
                  </a:path>
                </a:pathLst>
              </a:custGeom>
              <a:solidFill>
                <a:schemeClr val="accent4"/>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solidFill>
                    <a:schemeClr val="accent6"/>
                  </a:solidFill>
                  <a:latin typeface="Lato Light" charset="0"/>
                </a:endParaRPr>
              </a:p>
            </p:txBody>
          </p:sp>
          <p:sp>
            <p:nvSpPr>
              <p:cNvPr id="48" name="Freeform 36">
                <a:extLst>
                  <a:ext uri="{FF2B5EF4-FFF2-40B4-BE49-F238E27FC236}">
                    <a16:creationId xmlns:a16="http://schemas.microsoft.com/office/drawing/2014/main" id="{772249DF-A016-1D83-4D4E-3D281054D67B}"/>
                  </a:ext>
                </a:extLst>
              </p:cNvPr>
              <p:cNvSpPr>
                <a:spLocks/>
              </p:cNvSpPr>
              <p:nvPr/>
            </p:nvSpPr>
            <p:spPr bwMode="auto">
              <a:xfrm>
                <a:off x="11315156" y="4276688"/>
                <a:ext cx="1999136" cy="1120776"/>
              </a:xfrm>
              <a:custGeom>
                <a:avLst/>
                <a:gdLst>
                  <a:gd name="T0" fmla="*/ 169 w 248"/>
                  <a:gd name="T1" fmla="*/ 118 h 139"/>
                  <a:gd name="T2" fmla="*/ 248 w 248"/>
                  <a:gd name="T3" fmla="*/ 101 h 139"/>
                  <a:gd name="T4" fmla="*/ 246 w 248"/>
                  <a:gd name="T5" fmla="*/ 93 h 139"/>
                  <a:gd name="T6" fmla="*/ 239 w 248"/>
                  <a:gd name="T7" fmla="*/ 86 h 139"/>
                  <a:gd name="T8" fmla="*/ 232 w 248"/>
                  <a:gd name="T9" fmla="*/ 83 h 139"/>
                  <a:gd name="T10" fmla="*/ 228 w 248"/>
                  <a:gd name="T11" fmla="*/ 78 h 139"/>
                  <a:gd name="T12" fmla="*/ 224 w 248"/>
                  <a:gd name="T13" fmla="*/ 72 h 139"/>
                  <a:gd name="T14" fmla="*/ 226 w 248"/>
                  <a:gd name="T15" fmla="*/ 68 h 139"/>
                  <a:gd name="T16" fmla="*/ 228 w 248"/>
                  <a:gd name="T17" fmla="*/ 67 h 139"/>
                  <a:gd name="T18" fmla="*/ 224 w 248"/>
                  <a:gd name="T19" fmla="*/ 63 h 139"/>
                  <a:gd name="T20" fmla="*/ 211 w 248"/>
                  <a:gd name="T21" fmla="*/ 54 h 139"/>
                  <a:gd name="T22" fmla="*/ 215 w 248"/>
                  <a:gd name="T23" fmla="*/ 55 h 139"/>
                  <a:gd name="T24" fmla="*/ 221 w 248"/>
                  <a:gd name="T25" fmla="*/ 59 h 139"/>
                  <a:gd name="T26" fmla="*/ 225 w 248"/>
                  <a:gd name="T27" fmla="*/ 56 h 139"/>
                  <a:gd name="T28" fmla="*/ 225 w 248"/>
                  <a:gd name="T29" fmla="*/ 48 h 139"/>
                  <a:gd name="T30" fmla="*/ 215 w 248"/>
                  <a:gd name="T31" fmla="*/ 45 h 139"/>
                  <a:gd name="T32" fmla="*/ 211 w 248"/>
                  <a:gd name="T33" fmla="*/ 41 h 139"/>
                  <a:gd name="T34" fmla="*/ 207 w 248"/>
                  <a:gd name="T35" fmla="*/ 43 h 139"/>
                  <a:gd name="T36" fmla="*/ 199 w 248"/>
                  <a:gd name="T37" fmla="*/ 37 h 139"/>
                  <a:gd name="T38" fmla="*/ 193 w 248"/>
                  <a:gd name="T39" fmla="*/ 37 h 139"/>
                  <a:gd name="T40" fmla="*/ 188 w 248"/>
                  <a:gd name="T41" fmla="*/ 36 h 139"/>
                  <a:gd name="T42" fmla="*/ 191 w 248"/>
                  <a:gd name="T43" fmla="*/ 24 h 139"/>
                  <a:gd name="T44" fmla="*/ 192 w 248"/>
                  <a:gd name="T45" fmla="*/ 17 h 139"/>
                  <a:gd name="T46" fmla="*/ 183 w 248"/>
                  <a:gd name="T47" fmla="*/ 10 h 139"/>
                  <a:gd name="T48" fmla="*/ 171 w 248"/>
                  <a:gd name="T49" fmla="*/ 5 h 139"/>
                  <a:gd name="T50" fmla="*/ 166 w 248"/>
                  <a:gd name="T51" fmla="*/ 8 h 139"/>
                  <a:gd name="T52" fmla="*/ 151 w 248"/>
                  <a:gd name="T53" fmla="*/ 0 h 139"/>
                  <a:gd name="T54" fmla="*/ 149 w 248"/>
                  <a:gd name="T55" fmla="*/ 15 h 139"/>
                  <a:gd name="T56" fmla="*/ 144 w 248"/>
                  <a:gd name="T57" fmla="*/ 21 h 139"/>
                  <a:gd name="T58" fmla="*/ 138 w 248"/>
                  <a:gd name="T59" fmla="*/ 28 h 139"/>
                  <a:gd name="T60" fmla="*/ 134 w 248"/>
                  <a:gd name="T61" fmla="*/ 28 h 139"/>
                  <a:gd name="T62" fmla="*/ 131 w 248"/>
                  <a:gd name="T63" fmla="*/ 36 h 139"/>
                  <a:gd name="T64" fmla="*/ 127 w 248"/>
                  <a:gd name="T65" fmla="*/ 46 h 139"/>
                  <a:gd name="T66" fmla="*/ 120 w 248"/>
                  <a:gd name="T67" fmla="*/ 43 h 139"/>
                  <a:gd name="T68" fmla="*/ 115 w 248"/>
                  <a:gd name="T69" fmla="*/ 48 h 139"/>
                  <a:gd name="T70" fmla="*/ 109 w 248"/>
                  <a:gd name="T71" fmla="*/ 68 h 139"/>
                  <a:gd name="T72" fmla="*/ 103 w 248"/>
                  <a:gd name="T73" fmla="*/ 78 h 139"/>
                  <a:gd name="T74" fmla="*/ 100 w 248"/>
                  <a:gd name="T75" fmla="*/ 89 h 139"/>
                  <a:gd name="T76" fmla="*/ 82 w 248"/>
                  <a:gd name="T77" fmla="*/ 101 h 139"/>
                  <a:gd name="T78" fmla="*/ 69 w 248"/>
                  <a:gd name="T79" fmla="*/ 100 h 139"/>
                  <a:gd name="T80" fmla="*/ 61 w 248"/>
                  <a:gd name="T81" fmla="*/ 107 h 139"/>
                  <a:gd name="T82" fmla="*/ 50 w 248"/>
                  <a:gd name="T83" fmla="*/ 100 h 139"/>
                  <a:gd name="T84" fmla="*/ 46 w 248"/>
                  <a:gd name="T85" fmla="*/ 97 h 139"/>
                  <a:gd name="T86" fmla="*/ 43 w 248"/>
                  <a:gd name="T87" fmla="*/ 103 h 139"/>
                  <a:gd name="T88" fmla="*/ 28 w 248"/>
                  <a:gd name="T89" fmla="*/ 113 h 139"/>
                  <a:gd name="T90" fmla="*/ 22 w 248"/>
                  <a:gd name="T91" fmla="*/ 127 h 139"/>
                  <a:gd name="T92" fmla="*/ 15 w 248"/>
                  <a:gd name="T93" fmla="*/ 130 h 139"/>
                  <a:gd name="T94" fmla="*/ 6 w 248"/>
                  <a:gd name="T95" fmla="*/ 136 h 139"/>
                  <a:gd name="T96" fmla="*/ 64 w 248"/>
                  <a:gd name="T97" fmla="*/ 13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8" h="139">
                    <a:moveTo>
                      <a:pt x="116" y="127"/>
                    </a:moveTo>
                    <a:lnTo>
                      <a:pt x="169" y="118"/>
                    </a:lnTo>
                    <a:lnTo>
                      <a:pt x="243" y="103"/>
                    </a:lnTo>
                    <a:lnTo>
                      <a:pt x="248" y="101"/>
                    </a:lnTo>
                    <a:lnTo>
                      <a:pt x="248" y="98"/>
                    </a:lnTo>
                    <a:lnTo>
                      <a:pt x="246" y="93"/>
                    </a:lnTo>
                    <a:lnTo>
                      <a:pt x="243" y="89"/>
                    </a:lnTo>
                    <a:lnTo>
                      <a:pt x="239" y="86"/>
                    </a:lnTo>
                    <a:lnTo>
                      <a:pt x="237" y="86"/>
                    </a:lnTo>
                    <a:lnTo>
                      <a:pt x="232" y="83"/>
                    </a:lnTo>
                    <a:lnTo>
                      <a:pt x="231" y="80"/>
                    </a:lnTo>
                    <a:lnTo>
                      <a:pt x="228" y="78"/>
                    </a:lnTo>
                    <a:lnTo>
                      <a:pt x="226" y="74"/>
                    </a:lnTo>
                    <a:lnTo>
                      <a:pt x="224" y="72"/>
                    </a:lnTo>
                    <a:lnTo>
                      <a:pt x="224" y="70"/>
                    </a:lnTo>
                    <a:lnTo>
                      <a:pt x="226" y="68"/>
                    </a:lnTo>
                    <a:lnTo>
                      <a:pt x="230" y="70"/>
                    </a:lnTo>
                    <a:lnTo>
                      <a:pt x="228" y="67"/>
                    </a:lnTo>
                    <a:lnTo>
                      <a:pt x="226" y="64"/>
                    </a:lnTo>
                    <a:lnTo>
                      <a:pt x="224" y="63"/>
                    </a:lnTo>
                    <a:lnTo>
                      <a:pt x="215" y="60"/>
                    </a:lnTo>
                    <a:lnTo>
                      <a:pt x="211" y="54"/>
                    </a:lnTo>
                    <a:lnTo>
                      <a:pt x="211" y="53"/>
                    </a:lnTo>
                    <a:lnTo>
                      <a:pt x="215" y="55"/>
                    </a:lnTo>
                    <a:lnTo>
                      <a:pt x="220" y="56"/>
                    </a:lnTo>
                    <a:lnTo>
                      <a:pt x="221" y="59"/>
                    </a:lnTo>
                    <a:lnTo>
                      <a:pt x="227" y="60"/>
                    </a:lnTo>
                    <a:lnTo>
                      <a:pt x="225" y="56"/>
                    </a:lnTo>
                    <a:lnTo>
                      <a:pt x="225" y="51"/>
                    </a:lnTo>
                    <a:lnTo>
                      <a:pt x="225" y="48"/>
                    </a:lnTo>
                    <a:lnTo>
                      <a:pt x="221" y="49"/>
                    </a:lnTo>
                    <a:lnTo>
                      <a:pt x="215" y="45"/>
                    </a:lnTo>
                    <a:lnTo>
                      <a:pt x="212" y="41"/>
                    </a:lnTo>
                    <a:lnTo>
                      <a:pt x="211" y="41"/>
                    </a:lnTo>
                    <a:lnTo>
                      <a:pt x="210" y="43"/>
                    </a:lnTo>
                    <a:lnTo>
                      <a:pt x="207" y="43"/>
                    </a:lnTo>
                    <a:lnTo>
                      <a:pt x="203" y="39"/>
                    </a:lnTo>
                    <a:lnTo>
                      <a:pt x="199" y="37"/>
                    </a:lnTo>
                    <a:lnTo>
                      <a:pt x="195" y="36"/>
                    </a:lnTo>
                    <a:lnTo>
                      <a:pt x="193" y="37"/>
                    </a:lnTo>
                    <a:lnTo>
                      <a:pt x="190" y="38"/>
                    </a:lnTo>
                    <a:lnTo>
                      <a:pt x="188" y="36"/>
                    </a:lnTo>
                    <a:lnTo>
                      <a:pt x="188" y="25"/>
                    </a:lnTo>
                    <a:lnTo>
                      <a:pt x="191" y="24"/>
                    </a:lnTo>
                    <a:lnTo>
                      <a:pt x="193" y="21"/>
                    </a:lnTo>
                    <a:lnTo>
                      <a:pt x="192" y="17"/>
                    </a:lnTo>
                    <a:lnTo>
                      <a:pt x="188" y="14"/>
                    </a:lnTo>
                    <a:lnTo>
                      <a:pt x="183" y="10"/>
                    </a:lnTo>
                    <a:lnTo>
                      <a:pt x="173" y="4"/>
                    </a:lnTo>
                    <a:lnTo>
                      <a:pt x="171" y="5"/>
                    </a:lnTo>
                    <a:lnTo>
                      <a:pt x="168" y="8"/>
                    </a:lnTo>
                    <a:lnTo>
                      <a:pt x="166" y="8"/>
                    </a:lnTo>
                    <a:lnTo>
                      <a:pt x="160" y="5"/>
                    </a:lnTo>
                    <a:lnTo>
                      <a:pt x="151" y="0"/>
                    </a:lnTo>
                    <a:lnTo>
                      <a:pt x="151" y="8"/>
                    </a:lnTo>
                    <a:lnTo>
                      <a:pt x="149" y="15"/>
                    </a:lnTo>
                    <a:lnTo>
                      <a:pt x="147" y="18"/>
                    </a:lnTo>
                    <a:lnTo>
                      <a:pt x="144" y="21"/>
                    </a:lnTo>
                    <a:lnTo>
                      <a:pt x="139" y="30"/>
                    </a:lnTo>
                    <a:lnTo>
                      <a:pt x="138" y="28"/>
                    </a:lnTo>
                    <a:lnTo>
                      <a:pt x="135" y="28"/>
                    </a:lnTo>
                    <a:lnTo>
                      <a:pt x="134" y="28"/>
                    </a:lnTo>
                    <a:lnTo>
                      <a:pt x="133" y="32"/>
                    </a:lnTo>
                    <a:lnTo>
                      <a:pt x="131" y="36"/>
                    </a:lnTo>
                    <a:lnTo>
                      <a:pt x="128" y="44"/>
                    </a:lnTo>
                    <a:lnTo>
                      <a:pt x="127" y="46"/>
                    </a:lnTo>
                    <a:lnTo>
                      <a:pt x="125" y="45"/>
                    </a:lnTo>
                    <a:lnTo>
                      <a:pt x="120" y="43"/>
                    </a:lnTo>
                    <a:lnTo>
                      <a:pt x="116" y="41"/>
                    </a:lnTo>
                    <a:lnTo>
                      <a:pt x="115" y="48"/>
                    </a:lnTo>
                    <a:lnTo>
                      <a:pt x="112" y="60"/>
                    </a:lnTo>
                    <a:lnTo>
                      <a:pt x="109" y="68"/>
                    </a:lnTo>
                    <a:lnTo>
                      <a:pt x="104" y="73"/>
                    </a:lnTo>
                    <a:lnTo>
                      <a:pt x="103" y="78"/>
                    </a:lnTo>
                    <a:lnTo>
                      <a:pt x="104" y="86"/>
                    </a:lnTo>
                    <a:lnTo>
                      <a:pt x="100" y="89"/>
                    </a:lnTo>
                    <a:lnTo>
                      <a:pt x="89" y="95"/>
                    </a:lnTo>
                    <a:lnTo>
                      <a:pt x="82" y="101"/>
                    </a:lnTo>
                    <a:lnTo>
                      <a:pt x="73" y="103"/>
                    </a:lnTo>
                    <a:lnTo>
                      <a:pt x="69" y="100"/>
                    </a:lnTo>
                    <a:lnTo>
                      <a:pt x="63" y="107"/>
                    </a:lnTo>
                    <a:lnTo>
                      <a:pt x="61" y="107"/>
                    </a:lnTo>
                    <a:lnTo>
                      <a:pt x="56" y="105"/>
                    </a:lnTo>
                    <a:lnTo>
                      <a:pt x="50" y="100"/>
                    </a:lnTo>
                    <a:lnTo>
                      <a:pt x="49" y="97"/>
                    </a:lnTo>
                    <a:lnTo>
                      <a:pt x="46" y="97"/>
                    </a:lnTo>
                    <a:lnTo>
                      <a:pt x="45" y="99"/>
                    </a:lnTo>
                    <a:lnTo>
                      <a:pt x="43" y="103"/>
                    </a:lnTo>
                    <a:lnTo>
                      <a:pt x="39" y="109"/>
                    </a:lnTo>
                    <a:lnTo>
                      <a:pt x="28" y="113"/>
                    </a:lnTo>
                    <a:lnTo>
                      <a:pt x="25" y="118"/>
                    </a:lnTo>
                    <a:lnTo>
                      <a:pt x="22" y="127"/>
                    </a:lnTo>
                    <a:lnTo>
                      <a:pt x="18" y="128"/>
                    </a:lnTo>
                    <a:lnTo>
                      <a:pt x="15" y="130"/>
                    </a:lnTo>
                    <a:lnTo>
                      <a:pt x="10" y="133"/>
                    </a:lnTo>
                    <a:lnTo>
                      <a:pt x="6" y="136"/>
                    </a:lnTo>
                    <a:lnTo>
                      <a:pt x="0" y="139"/>
                    </a:lnTo>
                    <a:lnTo>
                      <a:pt x="64" y="133"/>
                    </a:lnTo>
                    <a:lnTo>
                      <a:pt x="116" y="127"/>
                    </a:lnTo>
                    <a:close/>
                  </a:path>
                </a:pathLst>
              </a:custGeom>
              <a:solidFill>
                <a:schemeClr val="accent4"/>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49" name="Freeform 37">
                <a:extLst>
                  <a:ext uri="{FF2B5EF4-FFF2-40B4-BE49-F238E27FC236}">
                    <a16:creationId xmlns:a16="http://schemas.microsoft.com/office/drawing/2014/main" id="{4402025F-519E-DD4A-D76E-BD1669279520}"/>
                  </a:ext>
                </a:extLst>
              </p:cNvPr>
              <p:cNvSpPr>
                <a:spLocks/>
              </p:cNvSpPr>
              <p:nvPr/>
            </p:nvSpPr>
            <p:spPr bwMode="auto">
              <a:xfrm>
                <a:off x="11492495" y="5792553"/>
                <a:ext cx="1289765" cy="999827"/>
              </a:xfrm>
              <a:custGeom>
                <a:avLst/>
                <a:gdLst>
                  <a:gd name="T0" fmla="*/ 94 w 189"/>
                  <a:gd name="T1" fmla="*/ 4 h 147"/>
                  <a:gd name="T2" fmla="*/ 79 w 189"/>
                  <a:gd name="T3" fmla="*/ 0 h 147"/>
                  <a:gd name="T4" fmla="*/ 67 w 189"/>
                  <a:gd name="T5" fmla="*/ 4 h 147"/>
                  <a:gd name="T6" fmla="*/ 58 w 189"/>
                  <a:gd name="T7" fmla="*/ 6 h 147"/>
                  <a:gd name="T8" fmla="*/ 39 w 189"/>
                  <a:gd name="T9" fmla="*/ 4 h 147"/>
                  <a:gd name="T10" fmla="*/ 26 w 189"/>
                  <a:gd name="T11" fmla="*/ 7 h 147"/>
                  <a:gd name="T12" fmla="*/ 12 w 189"/>
                  <a:gd name="T13" fmla="*/ 18 h 147"/>
                  <a:gd name="T14" fmla="*/ 11 w 189"/>
                  <a:gd name="T15" fmla="*/ 22 h 147"/>
                  <a:gd name="T16" fmla="*/ 5 w 189"/>
                  <a:gd name="T17" fmla="*/ 26 h 147"/>
                  <a:gd name="T18" fmla="*/ 0 w 189"/>
                  <a:gd name="T19" fmla="*/ 32 h 147"/>
                  <a:gd name="T20" fmla="*/ 4 w 189"/>
                  <a:gd name="T21" fmla="*/ 37 h 147"/>
                  <a:gd name="T22" fmla="*/ 19 w 189"/>
                  <a:gd name="T23" fmla="*/ 45 h 147"/>
                  <a:gd name="T24" fmla="*/ 24 w 189"/>
                  <a:gd name="T25" fmla="*/ 53 h 147"/>
                  <a:gd name="T26" fmla="*/ 34 w 189"/>
                  <a:gd name="T27" fmla="*/ 64 h 147"/>
                  <a:gd name="T28" fmla="*/ 55 w 189"/>
                  <a:gd name="T29" fmla="*/ 81 h 147"/>
                  <a:gd name="T30" fmla="*/ 66 w 189"/>
                  <a:gd name="T31" fmla="*/ 96 h 147"/>
                  <a:gd name="T32" fmla="*/ 76 w 189"/>
                  <a:gd name="T33" fmla="*/ 102 h 147"/>
                  <a:gd name="T34" fmla="*/ 82 w 189"/>
                  <a:gd name="T35" fmla="*/ 107 h 147"/>
                  <a:gd name="T36" fmla="*/ 87 w 189"/>
                  <a:gd name="T37" fmla="*/ 114 h 147"/>
                  <a:gd name="T38" fmla="*/ 89 w 189"/>
                  <a:gd name="T39" fmla="*/ 119 h 147"/>
                  <a:gd name="T40" fmla="*/ 91 w 189"/>
                  <a:gd name="T41" fmla="*/ 124 h 147"/>
                  <a:gd name="T42" fmla="*/ 95 w 189"/>
                  <a:gd name="T43" fmla="*/ 125 h 147"/>
                  <a:gd name="T44" fmla="*/ 98 w 189"/>
                  <a:gd name="T45" fmla="*/ 128 h 147"/>
                  <a:gd name="T46" fmla="*/ 99 w 189"/>
                  <a:gd name="T47" fmla="*/ 133 h 147"/>
                  <a:gd name="T48" fmla="*/ 103 w 189"/>
                  <a:gd name="T49" fmla="*/ 138 h 147"/>
                  <a:gd name="T50" fmla="*/ 104 w 189"/>
                  <a:gd name="T51" fmla="*/ 145 h 147"/>
                  <a:gd name="T52" fmla="*/ 108 w 189"/>
                  <a:gd name="T53" fmla="*/ 147 h 147"/>
                  <a:gd name="T54" fmla="*/ 110 w 189"/>
                  <a:gd name="T55" fmla="*/ 140 h 147"/>
                  <a:gd name="T56" fmla="*/ 116 w 189"/>
                  <a:gd name="T57" fmla="*/ 140 h 147"/>
                  <a:gd name="T58" fmla="*/ 117 w 189"/>
                  <a:gd name="T59" fmla="*/ 137 h 147"/>
                  <a:gd name="T60" fmla="*/ 112 w 189"/>
                  <a:gd name="T61" fmla="*/ 136 h 147"/>
                  <a:gd name="T62" fmla="*/ 110 w 189"/>
                  <a:gd name="T63" fmla="*/ 133 h 147"/>
                  <a:gd name="T64" fmla="*/ 115 w 189"/>
                  <a:gd name="T65" fmla="*/ 132 h 147"/>
                  <a:gd name="T66" fmla="*/ 119 w 189"/>
                  <a:gd name="T67" fmla="*/ 135 h 147"/>
                  <a:gd name="T68" fmla="*/ 124 w 189"/>
                  <a:gd name="T69" fmla="*/ 128 h 147"/>
                  <a:gd name="T70" fmla="*/ 123 w 189"/>
                  <a:gd name="T71" fmla="*/ 123 h 147"/>
                  <a:gd name="T72" fmla="*/ 130 w 189"/>
                  <a:gd name="T73" fmla="*/ 123 h 147"/>
                  <a:gd name="T74" fmla="*/ 135 w 189"/>
                  <a:gd name="T75" fmla="*/ 119 h 147"/>
                  <a:gd name="T76" fmla="*/ 131 w 189"/>
                  <a:gd name="T77" fmla="*/ 118 h 147"/>
                  <a:gd name="T78" fmla="*/ 129 w 189"/>
                  <a:gd name="T79" fmla="*/ 115 h 147"/>
                  <a:gd name="T80" fmla="*/ 133 w 189"/>
                  <a:gd name="T81" fmla="*/ 115 h 147"/>
                  <a:gd name="T82" fmla="*/ 138 w 189"/>
                  <a:gd name="T83" fmla="*/ 117 h 147"/>
                  <a:gd name="T84" fmla="*/ 145 w 189"/>
                  <a:gd name="T85" fmla="*/ 110 h 147"/>
                  <a:gd name="T86" fmla="*/ 141 w 189"/>
                  <a:gd name="T87" fmla="*/ 105 h 147"/>
                  <a:gd name="T88" fmla="*/ 143 w 189"/>
                  <a:gd name="T89" fmla="*/ 103 h 147"/>
                  <a:gd name="T90" fmla="*/ 149 w 189"/>
                  <a:gd name="T91" fmla="*/ 103 h 147"/>
                  <a:gd name="T92" fmla="*/ 155 w 189"/>
                  <a:gd name="T93" fmla="*/ 93 h 147"/>
                  <a:gd name="T94" fmla="*/ 164 w 189"/>
                  <a:gd name="T95" fmla="*/ 89 h 147"/>
                  <a:gd name="T96" fmla="*/ 169 w 189"/>
                  <a:gd name="T97" fmla="*/ 81 h 147"/>
                  <a:gd name="T98" fmla="*/ 165 w 189"/>
                  <a:gd name="T99" fmla="*/ 75 h 147"/>
                  <a:gd name="T100" fmla="*/ 169 w 189"/>
                  <a:gd name="T101" fmla="*/ 75 h 147"/>
                  <a:gd name="T102" fmla="*/ 170 w 189"/>
                  <a:gd name="T103" fmla="*/ 70 h 147"/>
                  <a:gd name="T104" fmla="*/ 175 w 189"/>
                  <a:gd name="T105" fmla="*/ 60 h 147"/>
                  <a:gd name="T106" fmla="*/ 178 w 189"/>
                  <a:gd name="T107" fmla="*/ 54 h 147"/>
                  <a:gd name="T108" fmla="*/ 187 w 189"/>
                  <a:gd name="T109" fmla="*/ 46 h 147"/>
                  <a:gd name="T110" fmla="*/ 138 w 189"/>
                  <a:gd name="T111" fmla="*/ 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9" h="147">
                    <a:moveTo>
                      <a:pt x="98" y="14"/>
                    </a:moveTo>
                    <a:cubicBezTo>
                      <a:pt x="94" y="4"/>
                      <a:pt x="94" y="4"/>
                      <a:pt x="94" y="4"/>
                    </a:cubicBezTo>
                    <a:cubicBezTo>
                      <a:pt x="88" y="1"/>
                      <a:pt x="88" y="1"/>
                      <a:pt x="88" y="1"/>
                    </a:cubicBezTo>
                    <a:cubicBezTo>
                      <a:pt x="79" y="0"/>
                      <a:pt x="79" y="0"/>
                      <a:pt x="79" y="0"/>
                    </a:cubicBezTo>
                    <a:cubicBezTo>
                      <a:pt x="72" y="1"/>
                      <a:pt x="72" y="1"/>
                      <a:pt x="72" y="1"/>
                    </a:cubicBezTo>
                    <a:cubicBezTo>
                      <a:pt x="67" y="4"/>
                      <a:pt x="67" y="4"/>
                      <a:pt x="67" y="4"/>
                    </a:cubicBezTo>
                    <a:cubicBezTo>
                      <a:pt x="64" y="5"/>
                      <a:pt x="64" y="5"/>
                      <a:pt x="64" y="5"/>
                    </a:cubicBezTo>
                    <a:cubicBezTo>
                      <a:pt x="58" y="6"/>
                      <a:pt x="58" y="6"/>
                      <a:pt x="58" y="6"/>
                    </a:cubicBezTo>
                    <a:cubicBezTo>
                      <a:pt x="46" y="4"/>
                      <a:pt x="46" y="4"/>
                      <a:pt x="46" y="4"/>
                    </a:cubicBezTo>
                    <a:cubicBezTo>
                      <a:pt x="39" y="4"/>
                      <a:pt x="39" y="4"/>
                      <a:pt x="39" y="4"/>
                    </a:cubicBezTo>
                    <a:cubicBezTo>
                      <a:pt x="31" y="5"/>
                      <a:pt x="31" y="5"/>
                      <a:pt x="31" y="5"/>
                    </a:cubicBezTo>
                    <a:cubicBezTo>
                      <a:pt x="26" y="7"/>
                      <a:pt x="26" y="7"/>
                      <a:pt x="26" y="7"/>
                    </a:cubicBezTo>
                    <a:cubicBezTo>
                      <a:pt x="12" y="18"/>
                      <a:pt x="12" y="18"/>
                      <a:pt x="12" y="18"/>
                    </a:cubicBezTo>
                    <a:cubicBezTo>
                      <a:pt x="12" y="18"/>
                      <a:pt x="12" y="18"/>
                      <a:pt x="12" y="18"/>
                    </a:cubicBezTo>
                    <a:cubicBezTo>
                      <a:pt x="11" y="20"/>
                      <a:pt x="11" y="20"/>
                      <a:pt x="11" y="20"/>
                    </a:cubicBezTo>
                    <a:cubicBezTo>
                      <a:pt x="11" y="22"/>
                      <a:pt x="11" y="22"/>
                      <a:pt x="11" y="22"/>
                    </a:cubicBezTo>
                    <a:cubicBezTo>
                      <a:pt x="9" y="23"/>
                      <a:pt x="9" y="23"/>
                      <a:pt x="9" y="23"/>
                    </a:cubicBezTo>
                    <a:cubicBezTo>
                      <a:pt x="5" y="26"/>
                      <a:pt x="5" y="26"/>
                      <a:pt x="5" y="26"/>
                    </a:cubicBezTo>
                    <a:cubicBezTo>
                      <a:pt x="0" y="29"/>
                      <a:pt x="0" y="29"/>
                      <a:pt x="0" y="29"/>
                    </a:cubicBezTo>
                    <a:cubicBezTo>
                      <a:pt x="0" y="32"/>
                      <a:pt x="0" y="32"/>
                      <a:pt x="0" y="32"/>
                    </a:cubicBezTo>
                    <a:cubicBezTo>
                      <a:pt x="2" y="34"/>
                      <a:pt x="2" y="34"/>
                      <a:pt x="2" y="34"/>
                    </a:cubicBezTo>
                    <a:cubicBezTo>
                      <a:pt x="4" y="37"/>
                      <a:pt x="4" y="37"/>
                      <a:pt x="4" y="37"/>
                    </a:cubicBezTo>
                    <a:cubicBezTo>
                      <a:pt x="16" y="42"/>
                      <a:pt x="16" y="42"/>
                      <a:pt x="16" y="42"/>
                    </a:cubicBezTo>
                    <a:cubicBezTo>
                      <a:pt x="19" y="45"/>
                      <a:pt x="19" y="45"/>
                      <a:pt x="19" y="45"/>
                    </a:cubicBezTo>
                    <a:cubicBezTo>
                      <a:pt x="22" y="49"/>
                      <a:pt x="22" y="49"/>
                      <a:pt x="22" y="49"/>
                    </a:cubicBezTo>
                    <a:cubicBezTo>
                      <a:pt x="24" y="53"/>
                      <a:pt x="24" y="53"/>
                      <a:pt x="24" y="53"/>
                    </a:cubicBezTo>
                    <a:cubicBezTo>
                      <a:pt x="29" y="58"/>
                      <a:pt x="29" y="58"/>
                      <a:pt x="29" y="58"/>
                    </a:cubicBezTo>
                    <a:cubicBezTo>
                      <a:pt x="34" y="64"/>
                      <a:pt x="34" y="64"/>
                      <a:pt x="34" y="64"/>
                    </a:cubicBezTo>
                    <a:cubicBezTo>
                      <a:pt x="50" y="77"/>
                      <a:pt x="50" y="77"/>
                      <a:pt x="50" y="77"/>
                    </a:cubicBezTo>
                    <a:cubicBezTo>
                      <a:pt x="55" y="81"/>
                      <a:pt x="55" y="81"/>
                      <a:pt x="55" y="81"/>
                    </a:cubicBezTo>
                    <a:cubicBezTo>
                      <a:pt x="61" y="89"/>
                      <a:pt x="61" y="89"/>
                      <a:pt x="61" y="89"/>
                    </a:cubicBezTo>
                    <a:cubicBezTo>
                      <a:pt x="66" y="96"/>
                      <a:pt x="66" y="96"/>
                      <a:pt x="66" y="96"/>
                    </a:cubicBezTo>
                    <a:cubicBezTo>
                      <a:pt x="73" y="99"/>
                      <a:pt x="73" y="99"/>
                      <a:pt x="73" y="99"/>
                    </a:cubicBezTo>
                    <a:cubicBezTo>
                      <a:pt x="76" y="102"/>
                      <a:pt x="76" y="102"/>
                      <a:pt x="76" y="102"/>
                    </a:cubicBezTo>
                    <a:cubicBezTo>
                      <a:pt x="79" y="105"/>
                      <a:pt x="79" y="105"/>
                      <a:pt x="79" y="105"/>
                    </a:cubicBezTo>
                    <a:cubicBezTo>
                      <a:pt x="82" y="107"/>
                      <a:pt x="82" y="107"/>
                      <a:pt x="82" y="107"/>
                    </a:cubicBezTo>
                    <a:cubicBezTo>
                      <a:pt x="84" y="109"/>
                      <a:pt x="84" y="109"/>
                      <a:pt x="84" y="109"/>
                    </a:cubicBezTo>
                    <a:cubicBezTo>
                      <a:pt x="87" y="114"/>
                      <a:pt x="87" y="114"/>
                      <a:pt x="87" y="114"/>
                    </a:cubicBezTo>
                    <a:cubicBezTo>
                      <a:pt x="89" y="117"/>
                      <a:pt x="89" y="117"/>
                      <a:pt x="89" y="117"/>
                    </a:cubicBezTo>
                    <a:cubicBezTo>
                      <a:pt x="89" y="119"/>
                      <a:pt x="89" y="119"/>
                      <a:pt x="89" y="119"/>
                    </a:cubicBezTo>
                    <a:cubicBezTo>
                      <a:pt x="90" y="122"/>
                      <a:pt x="90" y="122"/>
                      <a:pt x="90" y="122"/>
                    </a:cubicBezTo>
                    <a:cubicBezTo>
                      <a:pt x="91" y="124"/>
                      <a:pt x="91" y="124"/>
                      <a:pt x="91" y="124"/>
                    </a:cubicBezTo>
                    <a:cubicBezTo>
                      <a:pt x="92" y="124"/>
                      <a:pt x="92" y="124"/>
                      <a:pt x="92" y="124"/>
                    </a:cubicBezTo>
                    <a:cubicBezTo>
                      <a:pt x="95" y="125"/>
                      <a:pt x="95" y="125"/>
                      <a:pt x="95" y="125"/>
                    </a:cubicBezTo>
                    <a:cubicBezTo>
                      <a:pt x="98" y="127"/>
                      <a:pt x="98" y="127"/>
                      <a:pt x="98" y="127"/>
                    </a:cubicBezTo>
                    <a:cubicBezTo>
                      <a:pt x="98" y="128"/>
                      <a:pt x="98" y="128"/>
                      <a:pt x="98" y="128"/>
                    </a:cubicBezTo>
                    <a:cubicBezTo>
                      <a:pt x="98" y="130"/>
                      <a:pt x="98" y="130"/>
                      <a:pt x="98" y="130"/>
                    </a:cubicBezTo>
                    <a:cubicBezTo>
                      <a:pt x="99" y="133"/>
                      <a:pt x="99" y="133"/>
                      <a:pt x="99" y="133"/>
                    </a:cubicBezTo>
                    <a:cubicBezTo>
                      <a:pt x="103" y="137"/>
                      <a:pt x="103" y="137"/>
                      <a:pt x="103" y="137"/>
                    </a:cubicBezTo>
                    <a:cubicBezTo>
                      <a:pt x="103" y="138"/>
                      <a:pt x="103" y="138"/>
                      <a:pt x="103" y="138"/>
                    </a:cubicBezTo>
                    <a:cubicBezTo>
                      <a:pt x="103" y="142"/>
                      <a:pt x="103" y="142"/>
                      <a:pt x="103" y="142"/>
                    </a:cubicBezTo>
                    <a:cubicBezTo>
                      <a:pt x="104" y="145"/>
                      <a:pt x="104" y="145"/>
                      <a:pt x="104" y="145"/>
                    </a:cubicBezTo>
                    <a:cubicBezTo>
                      <a:pt x="106" y="146"/>
                      <a:pt x="106" y="146"/>
                      <a:pt x="106" y="146"/>
                    </a:cubicBezTo>
                    <a:cubicBezTo>
                      <a:pt x="108" y="147"/>
                      <a:pt x="108" y="147"/>
                      <a:pt x="108" y="147"/>
                    </a:cubicBezTo>
                    <a:cubicBezTo>
                      <a:pt x="108" y="141"/>
                      <a:pt x="108" y="141"/>
                      <a:pt x="108" y="141"/>
                    </a:cubicBezTo>
                    <a:cubicBezTo>
                      <a:pt x="110" y="140"/>
                      <a:pt x="110" y="140"/>
                      <a:pt x="110" y="140"/>
                    </a:cubicBezTo>
                    <a:cubicBezTo>
                      <a:pt x="115" y="140"/>
                      <a:pt x="115" y="140"/>
                      <a:pt x="115" y="140"/>
                    </a:cubicBezTo>
                    <a:cubicBezTo>
                      <a:pt x="116" y="140"/>
                      <a:pt x="116" y="140"/>
                      <a:pt x="116" y="140"/>
                    </a:cubicBezTo>
                    <a:cubicBezTo>
                      <a:pt x="116" y="140"/>
                      <a:pt x="118" y="139"/>
                      <a:pt x="118" y="139"/>
                    </a:cubicBezTo>
                    <a:cubicBezTo>
                      <a:pt x="118" y="138"/>
                      <a:pt x="117" y="137"/>
                      <a:pt x="117" y="137"/>
                    </a:cubicBezTo>
                    <a:cubicBezTo>
                      <a:pt x="116" y="137"/>
                      <a:pt x="116" y="137"/>
                      <a:pt x="116" y="137"/>
                    </a:cubicBezTo>
                    <a:cubicBezTo>
                      <a:pt x="116" y="137"/>
                      <a:pt x="112" y="136"/>
                      <a:pt x="112" y="136"/>
                    </a:cubicBezTo>
                    <a:cubicBezTo>
                      <a:pt x="111" y="136"/>
                      <a:pt x="110" y="134"/>
                      <a:pt x="110" y="134"/>
                    </a:cubicBezTo>
                    <a:cubicBezTo>
                      <a:pt x="110" y="133"/>
                      <a:pt x="110" y="133"/>
                      <a:pt x="110" y="133"/>
                    </a:cubicBezTo>
                    <a:cubicBezTo>
                      <a:pt x="111" y="129"/>
                      <a:pt x="111" y="129"/>
                      <a:pt x="111" y="129"/>
                    </a:cubicBezTo>
                    <a:cubicBezTo>
                      <a:pt x="115" y="132"/>
                      <a:pt x="115" y="132"/>
                      <a:pt x="115" y="132"/>
                    </a:cubicBezTo>
                    <a:cubicBezTo>
                      <a:pt x="116" y="133"/>
                      <a:pt x="116" y="133"/>
                      <a:pt x="116" y="133"/>
                    </a:cubicBezTo>
                    <a:cubicBezTo>
                      <a:pt x="119" y="135"/>
                      <a:pt x="119" y="135"/>
                      <a:pt x="119" y="135"/>
                    </a:cubicBezTo>
                    <a:cubicBezTo>
                      <a:pt x="123" y="134"/>
                      <a:pt x="123" y="134"/>
                      <a:pt x="123" y="134"/>
                    </a:cubicBezTo>
                    <a:cubicBezTo>
                      <a:pt x="124" y="128"/>
                      <a:pt x="124" y="128"/>
                      <a:pt x="124" y="128"/>
                    </a:cubicBezTo>
                    <a:cubicBezTo>
                      <a:pt x="124" y="127"/>
                      <a:pt x="124" y="127"/>
                      <a:pt x="124" y="127"/>
                    </a:cubicBezTo>
                    <a:cubicBezTo>
                      <a:pt x="123" y="123"/>
                      <a:pt x="123" y="123"/>
                      <a:pt x="123" y="123"/>
                    </a:cubicBezTo>
                    <a:cubicBezTo>
                      <a:pt x="126" y="123"/>
                      <a:pt x="126" y="123"/>
                      <a:pt x="126" y="123"/>
                    </a:cubicBezTo>
                    <a:cubicBezTo>
                      <a:pt x="130" y="123"/>
                      <a:pt x="130" y="123"/>
                      <a:pt x="130" y="123"/>
                    </a:cubicBezTo>
                    <a:cubicBezTo>
                      <a:pt x="135" y="120"/>
                      <a:pt x="135" y="120"/>
                      <a:pt x="135" y="120"/>
                    </a:cubicBezTo>
                    <a:cubicBezTo>
                      <a:pt x="135" y="119"/>
                      <a:pt x="135" y="119"/>
                      <a:pt x="135" y="119"/>
                    </a:cubicBezTo>
                    <a:cubicBezTo>
                      <a:pt x="133" y="118"/>
                      <a:pt x="133" y="118"/>
                      <a:pt x="133" y="118"/>
                    </a:cubicBezTo>
                    <a:cubicBezTo>
                      <a:pt x="131" y="118"/>
                      <a:pt x="131" y="118"/>
                      <a:pt x="131" y="118"/>
                    </a:cubicBezTo>
                    <a:cubicBezTo>
                      <a:pt x="129" y="117"/>
                      <a:pt x="129" y="117"/>
                      <a:pt x="129" y="117"/>
                    </a:cubicBezTo>
                    <a:cubicBezTo>
                      <a:pt x="129" y="115"/>
                      <a:pt x="129" y="115"/>
                      <a:pt x="129" y="115"/>
                    </a:cubicBezTo>
                    <a:cubicBezTo>
                      <a:pt x="132" y="114"/>
                      <a:pt x="132" y="114"/>
                      <a:pt x="132" y="114"/>
                    </a:cubicBezTo>
                    <a:cubicBezTo>
                      <a:pt x="133" y="115"/>
                      <a:pt x="133" y="115"/>
                      <a:pt x="133" y="115"/>
                    </a:cubicBezTo>
                    <a:cubicBezTo>
                      <a:pt x="136" y="117"/>
                      <a:pt x="136" y="117"/>
                      <a:pt x="136" y="117"/>
                    </a:cubicBezTo>
                    <a:cubicBezTo>
                      <a:pt x="138" y="117"/>
                      <a:pt x="138" y="117"/>
                      <a:pt x="138" y="117"/>
                    </a:cubicBezTo>
                    <a:cubicBezTo>
                      <a:pt x="142" y="114"/>
                      <a:pt x="142" y="114"/>
                      <a:pt x="142" y="114"/>
                    </a:cubicBezTo>
                    <a:cubicBezTo>
                      <a:pt x="145" y="110"/>
                      <a:pt x="145" y="110"/>
                      <a:pt x="145" y="110"/>
                    </a:cubicBezTo>
                    <a:cubicBezTo>
                      <a:pt x="144" y="107"/>
                      <a:pt x="144" y="107"/>
                      <a:pt x="144" y="107"/>
                    </a:cubicBezTo>
                    <a:cubicBezTo>
                      <a:pt x="141" y="105"/>
                      <a:pt x="141" y="105"/>
                      <a:pt x="141" y="105"/>
                    </a:cubicBezTo>
                    <a:cubicBezTo>
                      <a:pt x="141" y="104"/>
                      <a:pt x="141" y="104"/>
                      <a:pt x="141" y="104"/>
                    </a:cubicBezTo>
                    <a:cubicBezTo>
                      <a:pt x="143" y="103"/>
                      <a:pt x="143" y="103"/>
                      <a:pt x="143" y="103"/>
                    </a:cubicBezTo>
                    <a:cubicBezTo>
                      <a:pt x="147" y="105"/>
                      <a:pt x="147" y="105"/>
                      <a:pt x="147" y="105"/>
                    </a:cubicBezTo>
                    <a:cubicBezTo>
                      <a:pt x="149" y="103"/>
                      <a:pt x="149" y="103"/>
                      <a:pt x="149" y="103"/>
                    </a:cubicBezTo>
                    <a:cubicBezTo>
                      <a:pt x="151" y="100"/>
                      <a:pt x="151" y="100"/>
                      <a:pt x="151" y="100"/>
                    </a:cubicBezTo>
                    <a:cubicBezTo>
                      <a:pt x="155" y="93"/>
                      <a:pt x="155" y="93"/>
                      <a:pt x="155" y="93"/>
                    </a:cubicBezTo>
                    <a:cubicBezTo>
                      <a:pt x="159" y="90"/>
                      <a:pt x="159" y="90"/>
                      <a:pt x="159" y="90"/>
                    </a:cubicBezTo>
                    <a:cubicBezTo>
                      <a:pt x="164" y="89"/>
                      <a:pt x="164" y="89"/>
                      <a:pt x="164" y="89"/>
                    </a:cubicBezTo>
                    <a:cubicBezTo>
                      <a:pt x="167" y="84"/>
                      <a:pt x="167" y="84"/>
                      <a:pt x="167" y="84"/>
                    </a:cubicBezTo>
                    <a:cubicBezTo>
                      <a:pt x="169" y="81"/>
                      <a:pt x="169" y="81"/>
                      <a:pt x="169" y="81"/>
                    </a:cubicBezTo>
                    <a:cubicBezTo>
                      <a:pt x="167" y="79"/>
                      <a:pt x="167" y="79"/>
                      <a:pt x="167" y="79"/>
                    </a:cubicBezTo>
                    <a:cubicBezTo>
                      <a:pt x="165" y="75"/>
                      <a:pt x="165" y="75"/>
                      <a:pt x="165" y="75"/>
                    </a:cubicBezTo>
                    <a:cubicBezTo>
                      <a:pt x="167" y="75"/>
                      <a:pt x="167" y="75"/>
                      <a:pt x="167" y="75"/>
                    </a:cubicBezTo>
                    <a:cubicBezTo>
                      <a:pt x="169" y="75"/>
                      <a:pt x="169" y="75"/>
                      <a:pt x="169" y="75"/>
                    </a:cubicBezTo>
                    <a:cubicBezTo>
                      <a:pt x="169" y="72"/>
                      <a:pt x="169" y="72"/>
                      <a:pt x="169" y="72"/>
                    </a:cubicBezTo>
                    <a:cubicBezTo>
                      <a:pt x="170" y="70"/>
                      <a:pt x="170" y="70"/>
                      <a:pt x="170" y="70"/>
                    </a:cubicBezTo>
                    <a:cubicBezTo>
                      <a:pt x="173" y="66"/>
                      <a:pt x="173" y="66"/>
                      <a:pt x="173" y="66"/>
                    </a:cubicBezTo>
                    <a:cubicBezTo>
                      <a:pt x="175" y="60"/>
                      <a:pt x="175" y="60"/>
                      <a:pt x="175" y="60"/>
                    </a:cubicBezTo>
                    <a:cubicBezTo>
                      <a:pt x="177" y="56"/>
                      <a:pt x="177" y="56"/>
                      <a:pt x="177" y="56"/>
                    </a:cubicBezTo>
                    <a:cubicBezTo>
                      <a:pt x="178" y="54"/>
                      <a:pt x="178" y="54"/>
                      <a:pt x="178" y="54"/>
                    </a:cubicBezTo>
                    <a:cubicBezTo>
                      <a:pt x="180" y="52"/>
                      <a:pt x="180" y="52"/>
                      <a:pt x="180" y="52"/>
                    </a:cubicBezTo>
                    <a:cubicBezTo>
                      <a:pt x="187" y="46"/>
                      <a:pt x="187" y="46"/>
                      <a:pt x="187" y="46"/>
                    </a:cubicBezTo>
                    <a:cubicBezTo>
                      <a:pt x="189" y="44"/>
                      <a:pt x="189" y="44"/>
                      <a:pt x="189" y="44"/>
                    </a:cubicBezTo>
                    <a:cubicBezTo>
                      <a:pt x="138" y="6"/>
                      <a:pt x="138" y="6"/>
                      <a:pt x="138" y="6"/>
                    </a:cubicBezTo>
                    <a:lnTo>
                      <a:pt x="98" y="14"/>
                    </a:lnTo>
                    <a:close/>
                  </a:path>
                </a:pathLst>
              </a:custGeom>
              <a:solidFill>
                <a:schemeClr val="accent1"/>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50" name="Freeform 41">
                <a:extLst>
                  <a:ext uri="{FF2B5EF4-FFF2-40B4-BE49-F238E27FC236}">
                    <a16:creationId xmlns:a16="http://schemas.microsoft.com/office/drawing/2014/main" id="{C14A0CE2-9D77-B0E8-5398-FE6AA4713CE0}"/>
                  </a:ext>
                </a:extLst>
              </p:cNvPr>
              <p:cNvSpPr>
                <a:spLocks/>
              </p:cNvSpPr>
              <p:nvPr/>
            </p:nvSpPr>
            <p:spPr bwMode="auto">
              <a:xfrm>
                <a:off x="10162426" y="5978004"/>
                <a:ext cx="1015691" cy="1628748"/>
              </a:xfrm>
              <a:custGeom>
                <a:avLst/>
                <a:gdLst>
                  <a:gd name="T0" fmla="*/ 39 w 126"/>
                  <a:gd name="T1" fmla="*/ 183 h 202"/>
                  <a:gd name="T2" fmla="*/ 33 w 126"/>
                  <a:gd name="T3" fmla="*/ 176 h 202"/>
                  <a:gd name="T4" fmla="*/ 36 w 126"/>
                  <a:gd name="T5" fmla="*/ 172 h 202"/>
                  <a:gd name="T6" fmla="*/ 51 w 126"/>
                  <a:gd name="T7" fmla="*/ 168 h 202"/>
                  <a:gd name="T8" fmla="*/ 125 w 126"/>
                  <a:gd name="T9" fmla="*/ 161 h 202"/>
                  <a:gd name="T10" fmla="*/ 120 w 126"/>
                  <a:gd name="T11" fmla="*/ 153 h 202"/>
                  <a:gd name="T12" fmla="*/ 119 w 126"/>
                  <a:gd name="T13" fmla="*/ 148 h 202"/>
                  <a:gd name="T14" fmla="*/ 120 w 126"/>
                  <a:gd name="T15" fmla="*/ 141 h 202"/>
                  <a:gd name="T16" fmla="*/ 116 w 126"/>
                  <a:gd name="T17" fmla="*/ 130 h 202"/>
                  <a:gd name="T18" fmla="*/ 119 w 126"/>
                  <a:gd name="T19" fmla="*/ 123 h 202"/>
                  <a:gd name="T20" fmla="*/ 116 w 126"/>
                  <a:gd name="T21" fmla="*/ 117 h 202"/>
                  <a:gd name="T22" fmla="*/ 122 w 126"/>
                  <a:gd name="T23" fmla="*/ 110 h 202"/>
                  <a:gd name="T24" fmla="*/ 119 w 126"/>
                  <a:gd name="T25" fmla="*/ 104 h 202"/>
                  <a:gd name="T26" fmla="*/ 115 w 126"/>
                  <a:gd name="T27" fmla="*/ 95 h 202"/>
                  <a:gd name="T28" fmla="*/ 106 w 126"/>
                  <a:gd name="T29" fmla="*/ 75 h 202"/>
                  <a:gd name="T30" fmla="*/ 89 w 126"/>
                  <a:gd name="T31" fmla="*/ 12 h 202"/>
                  <a:gd name="T32" fmla="*/ 94 w 126"/>
                  <a:gd name="T33" fmla="*/ 0 h 202"/>
                  <a:gd name="T34" fmla="*/ 1 w 126"/>
                  <a:gd name="T35" fmla="*/ 7 h 202"/>
                  <a:gd name="T36" fmla="*/ 0 w 126"/>
                  <a:gd name="T37" fmla="*/ 106 h 202"/>
                  <a:gd name="T38" fmla="*/ 6 w 126"/>
                  <a:gd name="T39" fmla="*/ 196 h 202"/>
                  <a:gd name="T40" fmla="*/ 11 w 126"/>
                  <a:gd name="T41" fmla="*/ 197 h 202"/>
                  <a:gd name="T42" fmla="*/ 16 w 126"/>
                  <a:gd name="T43" fmla="*/ 195 h 202"/>
                  <a:gd name="T44" fmla="*/ 16 w 126"/>
                  <a:gd name="T45" fmla="*/ 187 h 202"/>
                  <a:gd name="T46" fmla="*/ 21 w 126"/>
                  <a:gd name="T47" fmla="*/ 184 h 202"/>
                  <a:gd name="T48" fmla="*/ 22 w 126"/>
                  <a:gd name="T49" fmla="*/ 189 h 202"/>
                  <a:gd name="T50" fmla="*/ 22 w 126"/>
                  <a:gd name="T51" fmla="*/ 193 h 202"/>
                  <a:gd name="T52" fmla="*/ 25 w 126"/>
                  <a:gd name="T53" fmla="*/ 195 h 202"/>
                  <a:gd name="T54" fmla="*/ 27 w 126"/>
                  <a:gd name="T55" fmla="*/ 199 h 202"/>
                  <a:gd name="T56" fmla="*/ 25 w 126"/>
                  <a:gd name="T57" fmla="*/ 202 h 202"/>
                  <a:gd name="T58" fmla="*/ 31 w 126"/>
                  <a:gd name="T59" fmla="*/ 200 h 202"/>
                  <a:gd name="T60" fmla="*/ 38 w 126"/>
                  <a:gd name="T61" fmla="*/ 197 h 202"/>
                  <a:gd name="T62" fmla="*/ 43 w 126"/>
                  <a:gd name="T63" fmla="*/ 196 h 202"/>
                  <a:gd name="T64" fmla="*/ 44 w 126"/>
                  <a:gd name="T65" fmla="*/ 19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6" h="202">
                    <a:moveTo>
                      <a:pt x="40" y="188"/>
                    </a:moveTo>
                    <a:lnTo>
                      <a:pt x="39" y="183"/>
                    </a:lnTo>
                    <a:lnTo>
                      <a:pt x="35" y="178"/>
                    </a:lnTo>
                    <a:lnTo>
                      <a:pt x="33" y="176"/>
                    </a:lnTo>
                    <a:lnTo>
                      <a:pt x="33" y="173"/>
                    </a:lnTo>
                    <a:lnTo>
                      <a:pt x="36" y="172"/>
                    </a:lnTo>
                    <a:lnTo>
                      <a:pt x="43" y="170"/>
                    </a:lnTo>
                    <a:lnTo>
                      <a:pt x="51" y="168"/>
                    </a:lnTo>
                    <a:lnTo>
                      <a:pt x="126" y="162"/>
                    </a:lnTo>
                    <a:lnTo>
                      <a:pt x="125" y="161"/>
                    </a:lnTo>
                    <a:lnTo>
                      <a:pt x="121" y="156"/>
                    </a:lnTo>
                    <a:lnTo>
                      <a:pt x="120" y="153"/>
                    </a:lnTo>
                    <a:lnTo>
                      <a:pt x="118" y="150"/>
                    </a:lnTo>
                    <a:lnTo>
                      <a:pt x="119" y="148"/>
                    </a:lnTo>
                    <a:lnTo>
                      <a:pt x="121" y="146"/>
                    </a:lnTo>
                    <a:lnTo>
                      <a:pt x="120" y="141"/>
                    </a:lnTo>
                    <a:lnTo>
                      <a:pt x="118" y="138"/>
                    </a:lnTo>
                    <a:lnTo>
                      <a:pt x="116" y="130"/>
                    </a:lnTo>
                    <a:lnTo>
                      <a:pt x="116" y="125"/>
                    </a:lnTo>
                    <a:lnTo>
                      <a:pt x="119" y="123"/>
                    </a:lnTo>
                    <a:lnTo>
                      <a:pt x="120" y="119"/>
                    </a:lnTo>
                    <a:lnTo>
                      <a:pt x="116" y="117"/>
                    </a:lnTo>
                    <a:lnTo>
                      <a:pt x="121" y="114"/>
                    </a:lnTo>
                    <a:lnTo>
                      <a:pt x="122" y="110"/>
                    </a:lnTo>
                    <a:lnTo>
                      <a:pt x="120" y="108"/>
                    </a:lnTo>
                    <a:lnTo>
                      <a:pt x="119" y="104"/>
                    </a:lnTo>
                    <a:lnTo>
                      <a:pt x="119" y="100"/>
                    </a:lnTo>
                    <a:lnTo>
                      <a:pt x="115" y="95"/>
                    </a:lnTo>
                    <a:lnTo>
                      <a:pt x="108" y="83"/>
                    </a:lnTo>
                    <a:lnTo>
                      <a:pt x="106" y="75"/>
                    </a:lnTo>
                    <a:lnTo>
                      <a:pt x="96" y="41"/>
                    </a:lnTo>
                    <a:lnTo>
                      <a:pt x="89" y="12"/>
                    </a:lnTo>
                    <a:lnTo>
                      <a:pt x="87" y="0"/>
                    </a:lnTo>
                    <a:lnTo>
                      <a:pt x="94" y="0"/>
                    </a:lnTo>
                    <a:lnTo>
                      <a:pt x="94" y="0"/>
                    </a:lnTo>
                    <a:lnTo>
                      <a:pt x="1" y="7"/>
                    </a:lnTo>
                    <a:lnTo>
                      <a:pt x="1" y="14"/>
                    </a:lnTo>
                    <a:lnTo>
                      <a:pt x="0" y="106"/>
                    </a:lnTo>
                    <a:lnTo>
                      <a:pt x="0" y="155"/>
                    </a:lnTo>
                    <a:lnTo>
                      <a:pt x="6" y="196"/>
                    </a:lnTo>
                    <a:lnTo>
                      <a:pt x="8" y="196"/>
                    </a:lnTo>
                    <a:lnTo>
                      <a:pt x="11" y="197"/>
                    </a:lnTo>
                    <a:lnTo>
                      <a:pt x="15" y="198"/>
                    </a:lnTo>
                    <a:lnTo>
                      <a:pt x="16" y="195"/>
                    </a:lnTo>
                    <a:lnTo>
                      <a:pt x="15" y="191"/>
                    </a:lnTo>
                    <a:lnTo>
                      <a:pt x="16" y="187"/>
                    </a:lnTo>
                    <a:lnTo>
                      <a:pt x="18" y="185"/>
                    </a:lnTo>
                    <a:lnTo>
                      <a:pt x="21" y="184"/>
                    </a:lnTo>
                    <a:lnTo>
                      <a:pt x="22" y="186"/>
                    </a:lnTo>
                    <a:lnTo>
                      <a:pt x="22" y="189"/>
                    </a:lnTo>
                    <a:lnTo>
                      <a:pt x="21" y="191"/>
                    </a:lnTo>
                    <a:lnTo>
                      <a:pt x="22" y="193"/>
                    </a:lnTo>
                    <a:lnTo>
                      <a:pt x="23" y="194"/>
                    </a:lnTo>
                    <a:lnTo>
                      <a:pt x="25" y="195"/>
                    </a:lnTo>
                    <a:lnTo>
                      <a:pt x="27" y="197"/>
                    </a:lnTo>
                    <a:lnTo>
                      <a:pt x="27" y="199"/>
                    </a:lnTo>
                    <a:lnTo>
                      <a:pt x="27" y="200"/>
                    </a:lnTo>
                    <a:lnTo>
                      <a:pt x="25" y="202"/>
                    </a:lnTo>
                    <a:lnTo>
                      <a:pt x="27" y="201"/>
                    </a:lnTo>
                    <a:lnTo>
                      <a:pt x="31" y="200"/>
                    </a:lnTo>
                    <a:lnTo>
                      <a:pt x="36" y="199"/>
                    </a:lnTo>
                    <a:lnTo>
                      <a:pt x="38" y="197"/>
                    </a:lnTo>
                    <a:lnTo>
                      <a:pt x="39" y="197"/>
                    </a:lnTo>
                    <a:lnTo>
                      <a:pt x="43" y="196"/>
                    </a:lnTo>
                    <a:lnTo>
                      <a:pt x="44" y="195"/>
                    </a:lnTo>
                    <a:lnTo>
                      <a:pt x="44" y="195"/>
                    </a:lnTo>
                    <a:lnTo>
                      <a:pt x="40" y="188"/>
                    </a:lnTo>
                    <a:close/>
                  </a:path>
                </a:pathLst>
              </a:custGeom>
              <a:solidFill>
                <a:schemeClr val="accent1"/>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51" name="Freeform 42">
                <a:extLst>
                  <a:ext uri="{FF2B5EF4-FFF2-40B4-BE49-F238E27FC236}">
                    <a16:creationId xmlns:a16="http://schemas.microsoft.com/office/drawing/2014/main" id="{5F7370BA-2748-4110-0C44-99757318547A}"/>
                  </a:ext>
                </a:extLst>
              </p:cNvPr>
              <p:cNvSpPr>
                <a:spLocks/>
              </p:cNvSpPr>
              <p:nvPr/>
            </p:nvSpPr>
            <p:spPr bwMode="auto">
              <a:xfrm>
                <a:off x="9275711" y="6034446"/>
                <a:ext cx="935082" cy="1636813"/>
              </a:xfrm>
              <a:custGeom>
                <a:avLst/>
                <a:gdLst>
                  <a:gd name="T0" fmla="*/ 110 w 116"/>
                  <a:gd name="T1" fmla="*/ 99 h 203"/>
                  <a:gd name="T2" fmla="*/ 111 w 116"/>
                  <a:gd name="T3" fmla="*/ 0 h 203"/>
                  <a:gd name="T4" fmla="*/ 41 w 116"/>
                  <a:gd name="T5" fmla="*/ 5 h 203"/>
                  <a:gd name="T6" fmla="*/ 38 w 116"/>
                  <a:gd name="T7" fmla="*/ 10 h 203"/>
                  <a:gd name="T8" fmla="*/ 35 w 116"/>
                  <a:gd name="T9" fmla="*/ 15 h 203"/>
                  <a:gd name="T10" fmla="*/ 32 w 116"/>
                  <a:gd name="T11" fmla="*/ 17 h 203"/>
                  <a:gd name="T12" fmla="*/ 30 w 116"/>
                  <a:gd name="T13" fmla="*/ 26 h 203"/>
                  <a:gd name="T14" fmla="*/ 22 w 116"/>
                  <a:gd name="T15" fmla="*/ 37 h 203"/>
                  <a:gd name="T16" fmla="*/ 18 w 116"/>
                  <a:gd name="T17" fmla="*/ 44 h 203"/>
                  <a:gd name="T18" fmla="*/ 18 w 116"/>
                  <a:gd name="T19" fmla="*/ 48 h 203"/>
                  <a:gd name="T20" fmla="*/ 17 w 116"/>
                  <a:gd name="T21" fmla="*/ 54 h 203"/>
                  <a:gd name="T22" fmla="*/ 13 w 116"/>
                  <a:gd name="T23" fmla="*/ 58 h 203"/>
                  <a:gd name="T24" fmla="*/ 12 w 116"/>
                  <a:gd name="T25" fmla="*/ 62 h 203"/>
                  <a:gd name="T26" fmla="*/ 11 w 116"/>
                  <a:gd name="T27" fmla="*/ 66 h 203"/>
                  <a:gd name="T28" fmla="*/ 14 w 116"/>
                  <a:gd name="T29" fmla="*/ 70 h 203"/>
                  <a:gd name="T30" fmla="*/ 14 w 116"/>
                  <a:gd name="T31" fmla="*/ 78 h 203"/>
                  <a:gd name="T32" fmla="*/ 14 w 116"/>
                  <a:gd name="T33" fmla="*/ 84 h 203"/>
                  <a:gd name="T34" fmla="*/ 11 w 116"/>
                  <a:gd name="T35" fmla="*/ 89 h 203"/>
                  <a:gd name="T36" fmla="*/ 15 w 116"/>
                  <a:gd name="T37" fmla="*/ 94 h 203"/>
                  <a:gd name="T38" fmla="*/ 11 w 116"/>
                  <a:gd name="T39" fmla="*/ 98 h 203"/>
                  <a:gd name="T40" fmla="*/ 15 w 116"/>
                  <a:gd name="T41" fmla="*/ 102 h 203"/>
                  <a:gd name="T42" fmla="*/ 16 w 116"/>
                  <a:gd name="T43" fmla="*/ 108 h 203"/>
                  <a:gd name="T44" fmla="*/ 19 w 116"/>
                  <a:gd name="T45" fmla="*/ 112 h 203"/>
                  <a:gd name="T46" fmla="*/ 19 w 116"/>
                  <a:gd name="T47" fmla="*/ 123 h 203"/>
                  <a:gd name="T48" fmla="*/ 15 w 116"/>
                  <a:gd name="T49" fmla="*/ 126 h 203"/>
                  <a:gd name="T50" fmla="*/ 14 w 116"/>
                  <a:gd name="T51" fmla="*/ 132 h 203"/>
                  <a:gd name="T52" fmla="*/ 8 w 116"/>
                  <a:gd name="T53" fmla="*/ 140 h 203"/>
                  <a:gd name="T54" fmla="*/ 6 w 116"/>
                  <a:gd name="T55" fmla="*/ 149 h 203"/>
                  <a:gd name="T56" fmla="*/ 4 w 116"/>
                  <a:gd name="T57" fmla="*/ 153 h 203"/>
                  <a:gd name="T58" fmla="*/ 4 w 116"/>
                  <a:gd name="T59" fmla="*/ 160 h 203"/>
                  <a:gd name="T60" fmla="*/ 0 w 116"/>
                  <a:gd name="T61" fmla="*/ 164 h 203"/>
                  <a:gd name="T62" fmla="*/ 1 w 116"/>
                  <a:gd name="T63" fmla="*/ 171 h 203"/>
                  <a:gd name="T64" fmla="*/ 65 w 116"/>
                  <a:gd name="T65" fmla="*/ 184 h 203"/>
                  <a:gd name="T66" fmla="*/ 70 w 116"/>
                  <a:gd name="T67" fmla="*/ 192 h 203"/>
                  <a:gd name="T68" fmla="*/ 71 w 116"/>
                  <a:gd name="T69" fmla="*/ 203 h 203"/>
                  <a:gd name="T70" fmla="*/ 72 w 116"/>
                  <a:gd name="T71" fmla="*/ 203 h 203"/>
                  <a:gd name="T72" fmla="*/ 79 w 116"/>
                  <a:gd name="T73" fmla="*/ 199 h 203"/>
                  <a:gd name="T74" fmla="*/ 82 w 116"/>
                  <a:gd name="T75" fmla="*/ 193 h 203"/>
                  <a:gd name="T76" fmla="*/ 89 w 116"/>
                  <a:gd name="T77" fmla="*/ 193 h 203"/>
                  <a:gd name="T78" fmla="*/ 98 w 116"/>
                  <a:gd name="T79" fmla="*/ 190 h 203"/>
                  <a:gd name="T80" fmla="*/ 104 w 116"/>
                  <a:gd name="T81" fmla="*/ 190 h 203"/>
                  <a:gd name="T82" fmla="*/ 109 w 116"/>
                  <a:gd name="T83" fmla="*/ 190 h 203"/>
                  <a:gd name="T84" fmla="*/ 115 w 116"/>
                  <a:gd name="T85" fmla="*/ 190 h 203"/>
                  <a:gd name="T86" fmla="*/ 116 w 116"/>
                  <a:gd name="T87" fmla="*/ 189 h 203"/>
                  <a:gd name="T88" fmla="*/ 110 w 116"/>
                  <a:gd name="T89" fmla="*/ 14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6" h="203">
                    <a:moveTo>
                      <a:pt x="110" y="148"/>
                    </a:moveTo>
                    <a:lnTo>
                      <a:pt x="110" y="99"/>
                    </a:lnTo>
                    <a:lnTo>
                      <a:pt x="111" y="7"/>
                    </a:lnTo>
                    <a:lnTo>
                      <a:pt x="111" y="0"/>
                    </a:lnTo>
                    <a:lnTo>
                      <a:pt x="41" y="5"/>
                    </a:lnTo>
                    <a:lnTo>
                      <a:pt x="41" y="5"/>
                    </a:lnTo>
                    <a:lnTo>
                      <a:pt x="42" y="8"/>
                    </a:lnTo>
                    <a:lnTo>
                      <a:pt x="38" y="10"/>
                    </a:lnTo>
                    <a:lnTo>
                      <a:pt x="36" y="12"/>
                    </a:lnTo>
                    <a:lnTo>
                      <a:pt x="35" y="15"/>
                    </a:lnTo>
                    <a:lnTo>
                      <a:pt x="33" y="17"/>
                    </a:lnTo>
                    <a:lnTo>
                      <a:pt x="32" y="17"/>
                    </a:lnTo>
                    <a:lnTo>
                      <a:pt x="30" y="22"/>
                    </a:lnTo>
                    <a:lnTo>
                      <a:pt x="30" y="26"/>
                    </a:lnTo>
                    <a:lnTo>
                      <a:pt x="27" y="31"/>
                    </a:lnTo>
                    <a:lnTo>
                      <a:pt x="22" y="37"/>
                    </a:lnTo>
                    <a:lnTo>
                      <a:pt x="19" y="40"/>
                    </a:lnTo>
                    <a:lnTo>
                      <a:pt x="18" y="44"/>
                    </a:lnTo>
                    <a:lnTo>
                      <a:pt x="20" y="45"/>
                    </a:lnTo>
                    <a:lnTo>
                      <a:pt x="18" y="48"/>
                    </a:lnTo>
                    <a:lnTo>
                      <a:pt x="16" y="52"/>
                    </a:lnTo>
                    <a:lnTo>
                      <a:pt x="17" y="54"/>
                    </a:lnTo>
                    <a:lnTo>
                      <a:pt x="16" y="54"/>
                    </a:lnTo>
                    <a:lnTo>
                      <a:pt x="13" y="58"/>
                    </a:lnTo>
                    <a:lnTo>
                      <a:pt x="11" y="61"/>
                    </a:lnTo>
                    <a:lnTo>
                      <a:pt x="12" y="62"/>
                    </a:lnTo>
                    <a:lnTo>
                      <a:pt x="11" y="64"/>
                    </a:lnTo>
                    <a:lnTo>
                      <a:pt x="11" y="66"/>
                    </a:lnTo>
                    <a:lnTo>
                      <a:pt x="12" y="67"/>
                    </a:lnTo>
                    <a:lnTo>
                      <a:pt x="14" y="70"/>
                    </a:lnTo>
                    <a:lnTo>
                      <a:pt x="14" y="72"/>
                    </a:lnTo>
                    <a:lnTo>
                      <a:pt x="14" y="78"/>
                    </a:lnTo>
                    <a:lnTo>
                      <a:pt x="15" y="81"/>
                    </a:lnTo>
                    <a:lnTo>
                      <a:pt x="14" y="84"/>
                    </a:lnTo>
                    <a:lnTo>
                      <a:pt x="12" y="89"/>
                    </a:lnTo>
                    <a:lnTo>
                      <a:pt x="11" y="89"/>
                    </a:lnTo>
                    <a:lnTo>
                      <a:pt x="14" y="91"/>
                    </a:lnTo>
                    <a:lnTo>
                      <a:pt x="15" y="94"/>
                    </a:lnTo>
                    <a:lnTo>
                      <a:pt x="15" y="96"/>
                    </a:lnTo>
                    <a:lnTo>
                      <a:pt x="11" y="98"/>
                    </a:lnTo>
                    <a:lnTo>
                      <a:pt x="14" y="100"/>
                    </a:lnTo>
                    <a:lnTo>
                      <a:pt x="15" y="102"/>
                    </a:lnTo>
                    <a:lnTo>
                      <a:pt x="15" y="103"/>
                    </a:lnTo>
                    <a:lnTo>
                      <a:pt x="16" y="108"/>
                    </a:lnTo>
                    <a:lnTo>
                      <a:pt x="16" y="110"/>
                    </a:lnTo>
                    <a:lnTo>
                      <a:pt x="19" y="112"/>
                    </a:lnTo>
                    <a:lnTo>
                      <a:pt x="20" y="115"/>
                    </a:lnTo>
                    <a:lnTo>
                      <a:pt x="19" y="123"/>
                    </a:lnTo>
                    <a:lnTo>
                      <a:pt x="16" y="126"/>
                    </a:lnTo>
                    <a:lnTo>
                      <a:pt x="15" y="126"/>
                    </a:lnTo>
                    <a:lnTo>
                      <a:pt x="15" y="130"/>
                    </a:lnTo>
                    <a:lnTo>
                      <a:pt x="14" y="132"/>
                    </a:lnTo>
                    <a:lnTo>
                      <a:pt x="10" y="138"/>
                    </a:lnTo>
                    <a:lnTo>
                      <a:pt x="8" y="140"/>
                    </a:lnTo>
                    <a:lnTo>
                      <a:pt x="7" y="147"/>
                    </a:lnTo>
                    <a:lnTo>
                      <a:pt x="6" y="149"/>
                    </a:lnTo>
                    <a:lnTo>
                      <a:pt x="5" y="150"/>
                    </a:lnTo>
                    <a:lnTo>
                      <a:pt x="4" y="153"/>
                    </a:lnTo>
                    <a:lnTo>
                      <a:pt x="4" y="155"/>
                    </a:lnTo>
                    <a:lnTo>
                      <a:pt x="4" y="160"/>
                    </a:lnTo>
                    <a:lnTo>
                      <a:pt x="1" y="162"/>
                    </a:lnTo>
                    <a:lnTo>
                      <a:pt x="0" y="164"/>
                    </a:lnTo>
                    <a:lnTo>
                      <a:pt x="0" y="167"/>
                    </a:lnTo>
                    <a:lnTo>
                      <a:pt x="1" y="171"/>
                    </a:lnTo>
                    <a:lnTo>
                      <a:pt x="66" y="168"/>
                    </a:lnTo>
                    <a:lnTo>
                      <a:pt x="65" y="184"/>
                    </a:lnTo>
                    <a:lnTo>
                      <a:pt x="67" y="188"/>
                    </a:lnTo>
                    <a:lnTo>
                      <a:pt x="70" y="192"/>
                    </a:lnTo>
                    <a:lnTo>
                      <a:pt x="71" y="199"/>
                    </a:lnTo>
                    <a:lnTo>
                      <a:pt x="71" y="203"/>
                    </a:lnTo>
                    <a:lnTo>
                      <a:pt x="71" y="203"/>
                    </a:lnTo>
                    <a:lnTo>
                      <a:pt x="72" y="203"/>
                    </a:lnTo>
                    <a:lnTo>
                      <a:pt x="77" y="200"/>
                    </a:lnTo>
                    <a:lnTo>
                      <a:pt x="79" y="199"/>
                    </a:lnTo>
                    <a:lnTo>
                      <a:pt x="82" y="197"/>
                    </a:lnTo>
                    <a:lnTo>
                      <a:pt x="82" y="193"/>
                    </a:lnTo>
                    <a:lnTo>
                      <a:pt x="86" y="193"/>
                    </a:lnTo>
                    <a:lnTo>
                      <a:pt x="89" y="193"/>
                    </a:lnTo>
                    <a:lnTo>
                      <a:pt x="93" y="192"/>
                    </a:lnTo>
                    <a:lnTo>
                      <a:pt x="98" y="190"/>
                    </a:lnTo>
                    <a:lnTo>
                      <a:pt x="102" y="190"/>
                    </a:lnTo>
                    <a:lnTo>
                      <a:pt x="104" y="190"/>
                    </a:lnTo>
                    <a:lnTo>
                      <a:pt x="107" y="190"/>
                    </a:lnTo>
                    <a:lnTo>
                      <a:pt x="109" y="190"/>
                    </a:lnTo>
                    <a:lnTo>
                      <a:pt x="113" y="192"/>
                    </a:lnTo>
                    <a:lnTo>
                      <a:pt x="115" y="190"/>
                    </a:lnTo>
                    <a:lnTo>
                      <a:pt x="116" y="189"/>
                    </a:lnTo>
                    <a:lnTo>
                      <a:pt x="116" y="189"/>
                    </a:lnTo>
                    <a:lnTo>
                      <a:pt x="116" y="189"/>
                    </a:lnTo>
                    <a:lnTo>
                      <a:pt x="110" y="148"/>
                    </a:lnTo>
                    <a:close/>
                  </a:path>
                </a:pathLst>
              </a:custGeom>
              <a:solidFill>
                <a:srgbClr val="38A837"/>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52" name="Freeform 43">
                <a:extLst>
                  <a:ext uri="{FF2B5EF4-FFF2-40B4-BE49-F238E27FC236}">
                    <a16:creationId xmlns:a16="http://schemas.microsoft.com/office/drawing/2014/main" id="{49D62963-26A0-9261-19AC-62CFC7428CDB}"/>
                  </a:ext>
                </a:extLst>
              </p:cNvPr>
              <p:cNvSpPr>
                <a:spLocks/>
              </p:cNvSpPr>
              <p:nvPr/>
            </p:nvSpPr>
            <p:spPr bwMode="auto">
              <a:xfrm>
                <a:off x="12226052" y="4058984"/>
                <a:ext cx="1160789" cy="846630"/>
              </a:xfrm>
              <a:custGeom>
                <a:avLst/>
                <a:gdLst>
                  <a:gd name="T0" fmla="*/ 0 w 170"/>
                  <a:gd name="T1" fmla="*/ 24 h 123"/>
                  <a:gd name="T2" fmla="*/ 3 w 170"/>
                  <a:gd name="T3" fmla="*/ 44 h 123"/>
                  <a:gd name="T4" fmla="*/ 16 w 170"/>
                  <a:gd name="T5" fmla="*/ 33 h 123"/>
                  <a:gd name="T6" fmla="*/ 28 w 170"/>
                  <a:gd name="T7" fmla="*/ 25 h 123"/>
                  <a:gd name="T8" fmla="*/ 31 w 170"/>
                  <a:gd name="T9" fmla="*/ 27 h 123"/>
                  <a:gd name="T10" fmla="*/ 41 w 170"/>
                  <a:gd name="T11" fmla="*/ 22 h 123"/>
                  <a:gd name="T12" fmla="*/ 63 w 170"/>
                  <a:gd name="T13" fmla="*/ 22 h 123"/>
                  <a:gd name="T14" fmla="*/ 70 w 170"/>
                  <a:gd name="T15" fmla="*/ 36 h 123"/>
                  <a:gd name="T16" fmla="*/ 83 w 170"/>
                  <a:gd name="T17" fmla="*/ 43 h 123"/>
                  <a:gd name="T18" fmla="*/ 93 w 170"/>
                  <a:gd name="T19" fmla="*/ 51 h 123"/>
                  <a:gd name="T20" fmla="*/ 92 w 170"/>
                  <a:gd name="T21" fmla="*/ 60 h 123"/>
                  <a:gd name="T22" fmla="*/ 89 w 170"/>
                  <a:gd name="T23" fmla="*/ 74 h 123"/>
                  <a:gd name="T24" fmla="*/ 94 w 170"/>
                  <a:gd name="T25" fmla="*/ 75 h 123"/>
                  <a:gd name="T26" fmla="*/ 101 w 170"/>
                  <a:gd name="T27" fmla="*/ 75 h 123"/>
                  <a:gd name="T28" fmla="*/ 106 w 170"/>
                  <a:gd name="T29" fmla="*/ 75 h 123"/>
                  <a:gd name="T30" fmla="*/ 122 w 170"/>
                  <a:gd name="T31" fmla="*/ 78 h 123"/>
                  <a:gd name="T32" fmla="*/ 129 w 170"/>
                  <a:gd name="T33" fmla="*/ 79 h 123"/>
                  <a:gd name="T34" fmla="*/ 124 w 170"/>
                  <a:gd name="T35" fmla="*/ 72 h 123"/>
                  <a:gd name="T36" fmla="*/ 124 w 170"/>
                  <a:gd name="T37" fmla="*/ 68 h 123"/>
                  <a:gd name="T38" fmla="*/ 116 w 170"/>
                  <a:gd name="T39" fmla="*/ 57 h 123"/>
                  <a:gd name="T40" fmla="*/ 115 w 170"/>
                  <a:gd name="T41" fmla="*/ 43 h 123"/>
                  <a:gd name="T42" fmla="*/ 113 w 170"/>
                  <a:gd name="T43" fmla="*/ 31 h 123"/>
                  <a:gd name="T44" fmla="*/ 115 w 170"/>
                  <a:gd name="T45" fmla="*/ 28 h 123"/>
                  <a:gd name="T46" fmla="*/ 124 w 170"/>
                  <a:gd name="T47" fmla="*/ 18 h 123"/>
                  <a:gd name="T48" fmla="*/ 129 w 170"/>
                  <a:gd name="T49" fmla="*/ 13 h 123"/>
                  <a:gd name="T50" fmla="*/ 125 w 170"/>
                  <a:gd name="T51" fmla="*/ 21 h 123"/>
                  <a:gd name="T52" fmla="*/ 123 w 170"/>
                  <a:gd name="T53" fmla="*/ 31 h 123"/>
                  <a:gd name="T54" fmla="*/ 122 w 170"/>
                  <a:gd name="T55" fmla="*/ 36 h 123"/>
                  <a:gd name="T56" fmla="*/ 126 w 170"/>
                  <a:gd name="T57" fmla="*/ 41 h 123"/>
                  <a:gd name="T58" fmla="*/ 131 w 170"/>
                  <a:gd name="T59" fmla="*/ 46 h 123"/>
                  <a:gd name="T60" fmla="*/ 134 w 170"/>
                  <a:gd name="T61" fmla="*/ 51 h 123"/>
                  <a:gd name="T62" fmla="*/ 130 w 170"/>
                  <a:gd name="T63" fmla="*/ 57 h 123"/>
                  <a:gd name="T64" fmla="*/ 128 w 170"/>
                  <a:gd name="T65" fmla="*/ 61 h 123"/>
                  <a:gd name="T66" fmla="*/ 129 w 170"/>
                  <a:gd name="T67" fmla="*/ 65 h 123"/>
                  <a:gd name="T68" fmla="*/ 139 w 170"/>
                  <a:gd name="T69" fmla="*/ 66 h 123"/>
                  <a:gd name="T70" fmla="*/ 146 w 170"/>
                  <a:gd name="T71" fmla="*/ 75 h 123"/>
                  <a:gd name="T72" fmla="*/ 147 w 170"/>
                  <a:gd name="T73" fmla="*/ 81 h 123"/>
                  <a:gd name="T74" fmla="*/ 152 w 170"/>
                  <a:gd name="T75" fmla="*/ 89 h 123"/>
                  <a:gd name="T76" fmla="*/ 148 w 170"/>
                  <a:gd name="T77" fmla="*/ 104 h 123"/>
                  <a:gd name="T78" fmla="*/ 149 w 170"/>
                  <a:gd name="T79" fmla="*/ 120 h 123"/>
                  <a:gd name="T80" fmla="*/ 153 w 170"/>
                  <a:gd name="T81" fmla="*/ 116 h 123"/>
                  <a:gd name="T82" fmla="*/ 157 w 170"/>
                  <a:gd name="T83" fmla="*/ 102 h 123"/>
                  <a:gd name="T84" fmla="*/ 157 w 170"/>
                  <a:gd name="T85" fmla="*/ 97 h 123"/>
                  <a:gd name="T86" fmla="*/ 163 w 170"/>
                  <a:gd name="T87" fmla="*/ 91 h 123"/>
                  <a:gd name="T88" fmla="*/ 163 w 170"/>
                  <a:gd name="T89" fmla="*/ 79 h 123"/>
                  <a:gd name="T90" fmla="*/ 167 w 170"/>
                  <a:gd name="T91" fmla="*/ 71 h 123"/>
                  <a:gd name="T92" fmla="*/ 167 w 170"/>
                  <a:gd name="T93" fmla="*/ 77 h 123"/>
                  <a:gd name="T94" fmla="*/ 168 w 170"/>
                  <a:gd name="T95" fmla="*/ 82 h 123"/>
                  <a:gd name="T96" fmla="*/ 170 w 170"/>
                  <a:gd name="T97" fmla="*/ 68 h 123"/>
                  <a:gd name="T98" fmla="*/ 169 w 170"/>
                  <a:gd name="T99" fmla="*/ 54 h 123"/>
                  <a:gd name="T100" fmla="*/ 134 w 170"/>
                  <a:gd name="T10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0" h="123">
                    <a:moveTo>
                      <a:pt x="134" y="0"/>
                    </a:moveTo>
                    <a:cubicBezTo>
                      <a:pt x="0" y="24"/>
                      <a:pt x="0" y="24"/>
                      <a:pt x="0" y="24"/>
                    </a:cubicBezTo>
                    <a:cubicBezTo>
                      <a:pt x="0" y="24"/>
                      <a:pt x="0" y="24"/>
                      <a:pt x="0" y="24"/>
                    </a:cubicBezTo>
                    <a:cubicBezTo>
                      <a:pt x="3" y="44"/>
                      <a:pt x="3" y="44"/>
                      <a:pt x="3" y="44"/>
                    </a:cubicBezTo>
                    <a:cubicBezTo>
                      <a:pt x="7" y="44"/>
                      <a:pt x="7" y="44"/>
                      <a:pt x="7" y="44"/>
                    </a:cubicBezTo>
                    <a:cubicBezTo>
                      <a:pt x="16" y="33"/>
                      <a:pt x="16" y="33"/>
                      <a:pt x="16" y="33"/>
                    </a:cubicBezTo>
                    <a:cubicBezTo>
                      <a:pt x="22" y="33"/>
                      <a:pt x="22" y="33"/>
                      <a:pt x="22" y="33"/>
                    </a:cubicBezTo>
                    <a:cubicBezTo>
                      <a:pt x="28" y="25"/>
                      <a:pt x="28" y="25"/>
                      <a:pt x="28" y="25"/>
                    </a:cubicBezTo>
                    <a:cubicBezTo>
                      <a:pt x="30" y="25"/>
                      <a:pt x="30" y="25"/>
                      <a:pt x="30" y="25"/>
                    </a:cubicBezTo>
                    <a:cubicBezTo>
                      <a:pt x="31" y="27"/>
                      <a:pt x="31" y="27"/>
                      <a:pt x="31" y="27"/>
                    </a:cubicBezTo>
                    <a:cubicBezTo>
                      <a:pt x="38" y="22"/>
                      <a:pt x="38" y="22"/>
                      <a:pt x="38" y="22"/>
                    </a:cubicBezTo>
                    <a:cubicBezTo>
                      <a:pt x="41" y="22"/>
                      <a:pt x="41" y="22"/>
                      <a:pt x="41" y="22"/>
                    </a:cubicBezTo>
                    <a:cubicBezTo>
                      <a:pt x="49" y="18"/>
                      <a:pt x="49" y="18"/>
                      <a:pt x="49" y="18"/>
                    </a:cubicBezTo>
                    <a:cubicBezTo>
                      <a:pt x="63" y="22"/>
                      <a:pt x="63" y="22"/>
                      <a:pt x="63" y="22"/>
                    </a:cubicBezTo>
                    <a:cubicBezTo>
                      <a:pt x="67" y="28"/>
                      <a:pt x="67" y="28"/>
                      <a:pt x="67" y="28"/>
                    </a:cubicBezTo>
                    <a:cubicBezTo>
                      <a:pt x="70" y="36"/>
                      <a:pt x="70" y="36"/>
                      <a:pt x="70" y="36"/>
                    </a:cubicBezTo>
                    <a:cubicBezTo>
                      <a:pt x="71" y="36"/>
                      <a:pt x="71" y="36"/>
                      <a:pt x="71" y="36"/>
                    </a:cubicBezTo>
                    <a:cubicBezTo>
                      <a:pt x="83" y="43"/>
                      <a:pt x="83" y="43"/>
                      <a:pt x="83" y="43"/>
                    </a:cubicBezTo>
                    <a:cubicBezTo>
                      <a:pt x="88" y="48"/>
                      <a:pt x="88" y="48"/>
                      <a:pt x="88" y="48"/>
                    </a:cubicBezTo>
                    <a:cubicBezTo>
                      <a:pt x="93" y="51"/>
                      <a:pt x="93" y="51"/>
                      <a:pt x="93" y="51"/>
                    </a:cubicBezTo>
                    <a:cubicBezTo>
                      <a:pt x="94" y="56"/>
                      <a:pt x="94" y="56"/>
                      <a:pt x="94" y="56"/>
                    </a:cubicBezTo>
                    <a:cubicBezTo>
                      <a:pt x="92" y="60"/>
                      <a:pt x="92" y="60"/>
                      <a:pt x="92" y="60"/>
                    </a:cubicBezTo>
                    <a:cubicBezTo>
                      <a:pt x="88" y="61"/>
                      <a:pt x="88" y="61"/>
                      <a:pt x="88" y="61"/>
                    </a:cubicBezTo>
                    <a:cubicBezTo>
                      <a:pt x="89" y="74"/>
                      <a:pt x="89" y="74"/>
                      <a:pt x="89" y="74"/>
                    </a:cubicBezTo>
                    <a:cubicBezTo>
                      <a:pt x="91" y="76"/>
                      <a:pt x="91" y="76"/>
                      <a:pt x="91" y="76"/>
                    </a:cubicBezTo>
                    <a:cubicBezTo>
                      <a:pt x="94" y="75"/>
                      <a:pt x="94" y="75"/>
                      <a:pt x="94" y="75"/>
                    </a:cubicBezTo>
                    <a:cubicBezTo>
                      <a:pt x="97" y="74"/>
                      <a:pt x="97" y="74"/>
                      <a:pt x="97" y="74"/>
                    </a:cubicBezTo>
                    <a:cubicBezTo>
                      <a:pt x="101" y="75"/>
                      <a:pt x="101" y="75"/>
                      <a:pt x="101" y="75"/>
                    </a:cubicBezTo>
                    <a:cubicBezTo>
                      <a:pt x="102" y="76"/>
                      <a:pt x="102" y="76"/>
                      <a:pt x="102" y="76"/>
                    </a:cubicBezTo>
                    <a:cubicBezTo>
                      <a:pt x="106" y="75"/>
                      <a:pt x="106" y="75"/>
                      <a:pt x="106" y="75"/>
                    </a:cubicBezTo>
                    <a:cubicBezTo>
                      <a:pt x="119" y="76"/>
                      <a:pt x="119" y="76"/>
                      <a:pt x="119" y="76"/>
                    </a:cubicBezTo>
                    <a:cubicBezTo>
                      <a:pt x="122" y="78"/>
                      <a:pt x="122" y="78"/>
                      <a:pt x="122" y="78"/>
                    </a:cubicBezTo>
                    <a:cubicBezTo>
                      <a:pt x="126" y="80"/>
                      <a:pt x="126" y="80"/>
                      <a:pt x="126" y="80"/>
                    </a:cubicBezTo>
                    <a:cubicBezTo>
                      <a:pt x="129" y="79"/>
                      <a:pt x="129" y="79"/>
                      <a:pt x="129" y="79"/>
                    </a:cubicBezTo>
                    <a:cubicBezTo>
                      <a:pt x="127" y="75"/>
                      <a:pt x="127" y="75"/>
                      <a:pt x="127" y="75"/>
                    </a:cubicBezTo>
                    <a:cubicBezTo>
                      <a:pt x="124" y="72"/>
                      <a:pt x="124" y="72"/>
                      <a:pt x="124" y="72"/>
                    </a:cubicBezTo>
                    <a:cubicBezTo>
                      <a:pt x="124" y="69"/>
                      <a:pt x="124" y="69"/>
                      <a:pt x="124" y="69"/>
                    </a:cubicBezTo>
                    <a:cubicBezTo>
                      <a:pt x="124" y="68"/>
                      <a:pt x="124" y="68"/>
                      <a:pt x="124" y="68"/>
                    </a:cubicBezTo>
                    <a:cubicBezTo>
                      <a:pt x="118" y="60"/>
                      <a:pt x="118" y="60"/>
                      <a:pt x="118" y="60"/>
                    </a:cubicBezTo>
                    <a:cubicBezTo>
                      <a:pt x="116" y="57"/>
                      <a:pt x="116" y="57"/>
                      <a:pt x="116" y="57"/>
                    </a:cubicBezTo>
                    <a:cubicBezTo>
                      <a:pt x="116" y="50"/>
                      <a:pt x="116" y="50"/>
                      <a:pt x="116" y="50"/>
                    </a:cubicBezTo>
                    <a:cubicBezTo>
                      <a:pt x="115" y="43"/>
                      <a:pt x="115" y="43"/>
                      <a:pt x="115" y="43"/>
                    </a:cubicBezTo>
                    <a:cubicBezTo>
                      <a:pt x="116" y="36"/>
                      <a:pt x="116" y="36"/>
                      <a:pt x="116" y="36"/>
                    </a:cubicBezTo>
                    <a:cubicBezTo>
                      <a:pt x="113" y="31"/>
                      <a:pt x="113" y="31"/>
                      <a:pt x="113" y="31"/>
                    </a:cubicBezTo>
                    <a:cubicBezTo>
                      <a:pt x="111" y="28"/>
                      <a:pt x="111" y="28"/>
                      <a:pt x="111" y="28"/>
                    </a:cubicBezTo>
                    <a:cubicBezTo>
                      <a:pt x="115" y="28"/>
                      <a:pt x="115" y="28"/>
                      <a:pt x="115" y="28"/>
                    </a:cubicBezTo>
                    <a:cubicBezTo>
                      <a:pt x="118" y="22"/>
                      <a:pt x="118" y="22"/>
                      <a:pt x="118" y="22"/>
                    </a:cubicBezTo>
                    <a:cubicBezTo>
                      <a:pt x="124" y="18"/>
                      <a:pt x="124" y="18"/>
                      <a:pt x="124" y="18"/>
                    </a:cubicBezTo>
                    <a:cubicBezTo>
                      <a:pt x="127" y="12"/>
                      <a:pt x="127" y="12"/>
                      <a:pt x="127" y="12"/>
                    </a:cubicBezTo>
                    <a:cubicBezTo>
                      <a:pt x="129" y="13"/>
                      <a:pt x="129" y="13"/>
                      <a:pt x="129" y="13"/>
                    </a:cubicBezTo>
                    <a:cubicBezTo>
                      <a:pt x="128" y="20"/>
                      <a:pt x="128" y="20"/>
                      <a:pt x="128" y="20"/>
                    </a:cubicBezTo>
                    <a:cubicBezTo>
                      <a:pt x="125" y="21"/>
                      <a:pt x="125" y="21"/>
                      <a:pt x="125" y="21"/>
                    </a:cubicBezTo>
                    <a:cubicBezTo>
                      <a:pt x="123" y="27"/>
                      <a:pt x="123" y="27"/>
                      <a:pt x="123" y="27"/>
                    </a:cubicBezTo>
                    <a:cubicBezTo>
                      <a:pt x="123" y="31"/>
                      <a:pt x="123" y="31"/>
                      <a:pt x="123" y="31"/>
                    </a:cubicBezTo>
                    <a:cubicBezTo>
                      <a:pt x="127" y="31"/>
                      <a:pt x="127" y="31"/>
                      <a:pt x="127" y="31"/>
                    </a:cubicBezTo>
                    <a:cubicBezTo>
                      <a:pt x="122" y="36"/>
                      <a:pt x="122" y="36"/>
                      <a:pt x="122" y="36"/>
                    </a:cubicBezTo>
                    <a:cubicBezTo>
                      <a:pt x="120" y="39"/>
                      <a:pt x="120" y="39"/>
                      <a:pt x="120" y="39"/>
                    </a:cubicBezTo>
                    <a:cubicBezTo>
                      <a:pt x="126" y="41"/>
                      <a:pt x="126" y="41"/>
                      <a:pt x="126" y="41"/>
                    </a:cubicBezTo>
                    <a:cubicBezTo>
                      <a:pt x="128" y="42"/>
                      <a:pt x="128" y="42"/>
                      <a:pt x="128" y="42"/>
                    </a:cubicBezTo>
                    <a:cubicBezTo>
                      <a:pt x="131" y="46"/>
                      <a:pt x="131" y="46"/>
                      <a:pt x="131" y="46"/>
                    </a:cubicBezTo>
                    <a:cubicBezTo>
                      <a:pt x="130" y="47"/>
                      <a:pt x="130" y="47"/>
                      <a:pt x="130" y="47"/>
                    </a:cubicBezTo>
                    <a:cubicBezTo>
                      <a:pt x="134" y="51"/>
                      <a:pt x="134" y="51"/>
                      <a:pt x="134" y="51"/>
                    </a:cubicBezTo>
                    <a:cubicBezTo>
                      <a:pt x="134" y="53"/>
                      <a:pt x="134" y="53"/>
                      <a:pt x="134" y="53"/>
                    </a:cubicBezTo>
                    <a:cubicBezTo>
                      <a:pt x="130" y="57"/>
                      <a:pt x="130" y="57"/>
                      <a:pt x="130" y="57"/>
                    </a:cubicBezTo>
                    <a:cubicBezTo>
                      <a:pt x="127" y="57"/>
                      <a:pt x="127" y="57"/>
                      <a:pt x="127" y="57"/>
                    </a:cubicBezTo>
                    <a:cubicBezTo>
                      <a:pt x="128" y="61"/>
                      <a:pt x="128" y="61"/>
                      <a:pt x="128" y="61"/>
                    </a:cubicBezTo>
                    <a:cubicBezTo>
                      <a:pt x="127" y="63"/>
                      <a:pt x="127" y="63"/>
                      <a:pt x="127" y="63"/>
                    </a:cubicBezTo>
                    <a:cubicBezTo>
                      <a:pt x="129" y="65"/>
                      <a:pt x="129" y="65"/>
                      <a:pt x="129" y="65"/>
                    </a:cubicBezTo>
                    <a:cubicBezTo>
                      <a:pt x="133" y="66"/>
                      <a:pt x="133" y="66"/>
                      <a:pt x="133" y="66"/>
                    </a:cubicBezTo>
                    <a:cubicBezTo>
                      <a:pt x="139" y="66"/>
                      <a:pt x="139" y="66"/>
                      <a:pt x="139" y="66"/>
                    </a:cubicBezTo>
                    <a:cubicBezTo>
                      <a:pt x="143" y="69"/>
                      <a:pt x="143" y="69"/>
                      <a:pt x="143" y="69"/>
                    </a:cubicBezTo>
                    <a:cubicBezTo>
                      <a:pt x="146" y="75"/>
                      <a:pt x="146" y="75"/>
                      <a:pt x="146" y="75"/>
                    </a:cubicBezTo>
                    <a:cubicBezTo>
                      <a:pt x="148" y="80"/>
                      <a:pt x="148" y="80"/>
                      <a:pt x="148" y="80"/>
                    </a:cubicBezTo>
                    <a:cubicBezTo>
                      <a:pt x="147" y="81"/>
                      <a:pt x="147" y="81"/>
                      <a:pt x="147" y="81"/>
                    </a:cubicBezTo>
                    <a:cubicBezTo>
                      <a:pt x="150" y="84"/>
                      <a:pt x="150" y="84"/>
                      <a:pt x="150" y="84"/>
                    </a:cubicBezTo>
                    <a:cubicBezTo>
                      <a:pt x="152" y="89"/>
                      <a:pt x="152" y="89"/>
                      <a:pt x="152" y="89"/>
                    </a:cubicBezTo>
                    <a:cubicBezTo>
                      <a:pt x="149" y="98"/>
                      <a:pt x="149" y="98"/>
                      <a:pt x="149" y="98"/>
                    </a:cubicBezTo>
                    <a:cubicBezTo>
                      <a:pt x="148" y="104"/>
                      <a:pt x="148" y="104"/>
                      <a:pt x="148" y="104"/>
                    </a:cubicBezTo>
                    <a:cubicBezTo>
                      <a:pt x="148" y="114"/>
                      <a:pt x="148" y="114"/>
                      <a:pt x="148" y="114"/>
                    </a:cubicBezTo>
                    <a:cubicBezTo>
                      <a:pt x="149" y="120"/>
                      <a:pt x="149" y="120"/>
                      <a:pt x="149" y="120"/>
                    </a:cubicBezTo>
                    <a:cubicBezTo>
                      <a:pt x="151" y="123"/>
                      <a:pt x="151" y="123"/>
                      <a:pt x="151" y="123"/>
                    </a:cubicBezTo>
                    <a:cubicBezTo>
                      <a:pt x="153" y="116"/>
                      <a:pt x="153" y="116"/>
                      <a:pt x="153" y="116"/>
                    </a:cubicBezTo>
                    <a:cubicBezTo>
                      <a:pt x="154" y="105"/>
                      <a:pt x="154" y="105"/>
                      <a:pt x="154" y="105"/>
                    </a:cubicBezTo>
                    <a:cubicBezTo>
                      <a:pt x="157" y="102"/>
                      <a:pt x="157" y="102"/>
                      <a:pt x="157" y="102"/>
                    </a:cubicBezTo>
                    <a:cubicBezTo>
                      <a:pt x="157" y="99"/>
                      <a:pt x="157" y="99"/>
                      <a:pt x="157" y="99"/>
                    </a:cubicBezTo>
                    <a:cubicBezTo>
                      <a:pt x="157" y="97"/>
                      <a:pt x="157" y="97"/>
                      <a:pt x="157" y="97"/>
                    </a:cubicBezTo>
                    <a:cubicBezTo>
                      <a:pt x="160" y="95"/>
                      <a:pt x="160" y="95"/>
                      <a:pt x="160" y="95"/>
                    </a:cubicBezTo>
                    <a:cubicBezTo>
                      <a:pt x="163" y="91"/>
                      <a:pt x="163" y="91"/>
                      <a:pt x="163" y="91"/>
                    </a:cubicBezTo>
                    <a:cubicBezTo>
                      <a:pt x="163" y="82"/>
                      <a:pt x="163" y="82"/>
                      <a:pt x="163" y="82"/>
                    </a:cubicBezTo>
                    <a:cubicBezTo>
                      <a:pt x="163" y="79"/>
                      <a:pt x="163" y="79"/>
                      <a:pt x="163" y="79"/>
                    </a:cubicBezTo>
                    <a:cubicBezTo>
                      <a:pt x="163" y="75"/>
                      <a:pt x="163" y="75"/>
                      <a:pt x="163" y="75"/>
                    </a:cubicBezTo>
                    <a:cubicBezTo>
                      <a:pt x="167" y="71"/>
                      <a:pt x="167" y="71"/>
                      <a:pt x="167" y="71"/>
                    </a:cubicBezTo>
                    <a:cubicBezTo>
                      <a:pt x="168" y="74"/>
                      <a:pt x="168" y="74"/>
                      <a:pt x="168" y="74"/>
                    </a:cubicBezTo>
                    <a:cubicBezTo>
                      <a:pt x="167" y="77"/>
                      <a:pt x="167" y="77"/>
                      <a:pt x="167" y="77"/>
                    </a:cubicBezTo>
                    <a:cubicBezTo>
                      <a:pt x="167" y="77"/>
                      <a:pt x="165" y="80"/>
                      <a:pt x="165" y="80"/>
                    </a:cubicBezTo>
                    <a:cubicBezTo>
                      <a:pt x="166" y="81"/>
                      <a:pt x="168" y="82"/>
                      <a:pt x="168" y="82"/>
                    </a:cubicBezTo>
                    <a:cubicBezTo>
                      <a:pt x="170" y="77"/>
                      <a:pt x="170" y="77"/>
                      <a:pt x="170" y="77"/>
                    </a:cubicBezTo>
                    <a:cubicBezTo>
                      <a:pt x="170" y="68"/>
                      <a:pt x="170" y="68"/>
                      <a:pt x="170" y="68"/>
                    </a:cubicBezTo>
                    <a:cubicBezTo>
                      <a:pt x="169" y="54"/>
                      <a:pt x="169" y="54"/>
                      <a:pt x="169" y="54"/>
                    </a:cubicBezTo>
                    <a:cubicBezTo>
                      <a:pt x="169" y="54"/>
                      <a:pt x="169" y="54"/>
                      <a:pt x="169" y="54"/>
                    </a:cubicBezTo>
                    <a:cubicBezTo>
                      <a:pt x="148" y="57"/>
                      <a:pt x="148" y="57"/>
                      <a:pt x="148" y="57"/>
                    </a:cubicBezTo>
                    <a:lnTo>
                      <a:pt x="134" y="0"/>
                    </a:lnTo>
                    <a:close/>
                  </a:path>
                </a:pathLst>
              </a:custGeom>
              <a:solidFill>
                <a:srgbClr val="00B050"/>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p>
            </p:txBody>
          </p:sp>
          <p:sp>
            <p:nvSpPr>
              <p:cNvPr id="53" name="Freeform 44">
                <a:extLst>
                  <a:ext uri="{FF2B5EF4-FFF2-40B4-BE49-F238E27FC236}">
                    <a16:creationId xmlns:a16="http://schemas.microsoft.com/office/drawing/2014/main" id="{A7A6DAF6-90F9-100D-8BD1-C3FFD224A1EF}"/>
                  </a:ext>
                </a:extLst>
              </p:cNvPr>
              <p:cNvSpPr>
                <a:spLocks/>
              </p:cNvSpPr>
              <p:nvPr/>
            </p:nvSpPr>
            <p:spPr bwMode="auto">
              <a:xfrm>
                <a:off x="11516677" y="3962228"/>
                <a:ext cx="1193034" cy="1177217"/>
              </a:xfrm>
              <a:custGeom>
                <a:avLst/>
                <a:gdLst>
                  <a:gd name="T0" fmla="*/ 24 w 148"/>
                  <a:gd name="T1" fmla="*/ 136 h 146"/>
                  <a:gd name="T2" fmla="*/ 31 w 148"/>
                  <a:gd name="T3" fmla="*/ 144 h 146"/>
                  <a:gd name="T4" fmla="*/ 38 w 148"/>
                  <a:gd name="T5" fmla="*/ 146 h 146"/>
                  <a:gd name="T6" fmla="*/ 48 w 148"/>
                  <a:gd name="T7" fmla="*/ 142 h 146"/>
                  <a:gd name="T8" fmla="*/ 64 w 148"/>
                  <a:gd name="T9" fmla="*/ 134 h 146"/>
                  <a:gd name="T10" fmla="*/ 79 w 148"/>
                  <a:gd name="T11" fmla="*/ 125 h 146"/>
                  <a:gd name="T12" fmla="*/ 79 w 148"/>
                  <a:gd name="T13" fmla="*/ 112 h 146"/>
                  <a:gd name="T14" fmla="*/ 87 w 148"/>
                  <a:gd name="T15" fmla="*/ 99 h 146"/>
                  <a:gd name="T16" fmla="*/ 91 w 148"/>
                  <a:gd name="T17" fmla="*/ 80 h 146"/>
                  <a:gd name="T18" fmla="*/ 100 w 148"/>
                  <a:gd name="T19" fmla="*/ 84 h 146"/>
                  <a:gd name="T20" fmla="*/ 103 w 148"/>
                  <a:gd name="T21" fmla="*/ 83 h 146"/>
                  <a:gd name="T22" fmla="*/ 108 w 148"/>
                  <a:gd name="T23" fmla="*/ 71 h 146"/>
                  <a:gd name="T24" fmla="*/ 110 w 148"/>
                  <a:gd name="T25" fmla="*/ 67 h 146"/>
                  <a:gd name="T26" fmla="*/ 114 w 148"/>
                  <a:gd name="T27" fmla="*/ 69 h 146"/>
                  <a:gd name="T28" fmla="*/ 122 w 148"/>
                  <a:gd name="T29" fmla="*/ 57 h 146"/>
                  <a:gd name="T30" fmla="*/ 126 w 148"/>
                  <a:gd name="T31" fmla="*/ 47 h 146"/>
                  <a:gd name="T32" fmla="*/ 135 w 148"/>
                  <a:gd name="T33" fmla="*/ 44 h 146"/>
                  <a:gd name="T34" fmla="*/ 143 w 148"/>
                  <a:gd name="T35" fmla="*/ 47 h 146"/>
                  <a:gd name="T36" fmla="*/ 148 w 148"/>
                  <a:gd name="T37" fmla="*/ 43 h 146"/>
                  <a:gd name="T38" fmla="*/ 145 w 148"/>
                  <a:gd name="T39" fmla="*/ 36 h 146"/>
                  <a:gd name="T40" fmla="*/ 130 w 148"/>
                  <a:gd name="T41" fmla="*/ 28 h 146"/>
                  <a:gd name="T42" fmla="*/ 120 w 148"/>
                  <a:gd name="T43" fmla="*/ 31 h 146"/>
                  <a:gd name="T44" fmla="*/ 113 w 148"/>
                  <a:gd name="T45" fmla="*/ 34 h 146"/>
                  <a:gd name="T46" fmla="*/ 107 w 148"/>
                  <a:gd name="T47" fmla="*/ 40 h 146"/>
                  <a:gd name="T48" fmla="*/ 94 w 148"/>
                  <a:gd name="T49" fmla="*/ 50 h 146"/>
                  <a:gd name="T50" fmla="*/ 88 w 148"/>
                  <a:gd name="T51" fmla="*/ 33 h 146"/>
                  <a:gd name="T52" fmla="*/ 51 w 148"/>
                  <a:gd name="T53" fmla="*/ 0 h 146"/>
                  <a:gd name="T54" fmla="*/ 47 w 148"/>
                  <a:gd name="T55" fmla="*/ 3 h 146"/>
                  <a:gd name="T56" fmla="*/ 48 w 148"/>
                  <a:gd name="T57" fmla="*/ 7 h 146"/>
                  <a:gd name="T58" fmla="*/ 48 w 148"/>
                  <a:gd name="T59" fmla="*/ 19 h 146"/>
                  <a:gd name="T60" fmla="*/ 47 w 148"/>
                  <a:gd name="T61" fmla="*/ 28 h 146"/>
                  <a:gd name="T62" fmla="*/ 46 w 148"/>
                  <a:gd name="T63" fmla="*/ 39 h 146"/>
                  <a:gd name="T64" fmla="*/ 36 w 148"/>
                  <a:gd name="T65" fmla="*/ 51 h 146"/>
                  <a:gd name="T66" fmla="*/ 28 w 148"/>
                  <a:gd name="T67" fmla="*/ 55 h 146"/>
                  <a:gd name="T68" fmla="*/ 21 w 148"/>
                  <a:gd name="T69" fmla="*/ 65 h 146"/>
                  <a:gd name="T70" fmla="*/ 19 w 148"/>
                  <a:gd name="T71" fmla="*/ 76 h 146"/>
                  <a:gd name="T72" fmla="*/ 12 w 148"/>
                  <a:gd name="T73" fmla="*/ 76 h 146"/>
                  <a:gd name="T74" fmla="*/ 9 w 148"/>
                  <a:gd name="T75" fmla="*/ 91 h 146"/>
                  <a:gd name="T76" fmla="*/ 3 w 148"/>
                  <a:gd name="T77" fmla="*/ 98 h 146"/>
                  <a:gd name="T78" fmla="*/ 3 w 148"/>
                  <a:gd name="T79" fmla="*/ 114 h 146"/>
                  <a:gd name="T80" fmla="*/ 10 w 148"/>
                  <a:gd name="T81" fmla="*/ 127 h 146"/>
                  <a:gd name="T82" fmla="*/ 19 w 148"/>
                  <a:gd name="T83" fmla="*/ 138 h 146"/>
                  <a:gd name="T84" fmla="*/ 21 w 148"/>
                  <a:gd name="T85" fmla="*/ 13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8" h="146">
                    <a:moveTo>
                      <a:pt x="21" y="136"/>
                    </a:moveTo>
                    <a:lnTo>
                      <a:pt x="24" y="136"/>
                    </a:lnTo>
                    <a:lnTo>
                      <a:pt x="25" y="139"/>
                    </a:lnTo>
                    <a:lnTo>
                      <a:pt x="31" y="144"/>
                    </a:lnTo>
                    <a:lnTo>
                      <a:pt x="36" y="146"/>
                    </a:lnTo>
                    <a:lnTo>
                      <a:pt x="38" y="146"/>
                    </a:lnTo>
                    <a:lnTo>
                      <a:pt x="44" y="139"/>
                    </a:lnTo>
                    <a:lnTo>
                      <a:pt x="48" y="142"/>
                    </a:lnTo>
                    <a:lnTo>
                      <a:pt x="57" y="140"/>
                    </a:lnTo>
                    <a:lnTo>
                      <a:pt x="64" y="134"/>
                    </a:lnTo>
                    <a:lnTo>
                      <a:pt x="75" y="128"/>
                    </a:lnTo>
                    <a:lnTo>
                      <a:pt x="79" y="125"/>
                    </a:lnTo>
                    <a:lnTo>
                      <a:pt x="78" y="117"/>
                    </a:lnTo>
                    <a:lnTo>
                      <a:pt x="79" y="112"/>
                    </a:lnTo>
                    <a:lnTo>
                      <a:pt x="84" y="107"/>
                    </a:lnTo>
                    <a:lnTo>
                      <a:pt x="87" y="99"/>
                    </a:lnTo>
                    <a:lnTo>
                      <a:pt x="90" y="87"/>
                    </a:lnTo>
                    <a:lnTo>
                      <a:pt x="91" y="80"/>
                    </a:lnTo>
                    <a:lnTo>
                      <a:pt x="95" y="82"/>
                    </a:lnTo>
                    <a:lnTo>
                      <a:pt x="100" y="84"/>
                    </a:lnTo>
                    <a:lnTo>
                      <a:pt x="102" y="85"/>
                    </a:lnTo>
                    <a:lnTo>
                      <a:pt x="103" y="83"/>
                    </a:lnTo>
                    <a:lnTo>
                      <a:pt x="106" y="75"/>
                    </a:lnTo>
                    <a:lnTo>
                      <a:pt x="108" y="71"/>
                    </a:lnTo>
                    <a:lnTo>
                      <a:pt x="109" y="67"/>
                    </a:lnTo>
                    <a:lnTo>
                      <a:pt x="110" y="67"/>
                    </a:lnTo>
                    <a:lnTo>
                      <a:pt x="113" y="67"/>
                    </a:lnTo>
                    <a:lnTo>
                      <a:pt x="114" y="69"/>
                    </a:lnTo>
                    <a:lnTo>
                      <a:pt x="119" y="60"/>
                    </a:lnTo>
                    <a:lnTo>
                      <a:pt x="122" y="57"/>
                    </a:lnTo>
                    <a:lnTo>
                      <a:pt x="124" y="54"/>
                    </a:lnTo>
                    <a:lnTo>
                      <a:pt x="126" y="47"/>
                    </a:lnTo>
                    <a:lnTo>
                      <a:pt x="126" y="39"/>
                    </a:lnTo>
                    <a:lnTo>
                      <a:pt x="135" y="44"/>
                    </a:lnTo>
                    <a:lnTo>
                      <a:pt x="141" y="47"/>
                    </a:lnTo>
                    <a:lnTo>
                      <a:pt x="143" y="47"/>
                    </a:lnTo>
                    <a:lnTo>
                      <a:pt x="146" y="44"/>
                    </a:lnTo>
                    <a:lnTo>
                      <a:pt x="148" y="43"/>
                    </a:lnTo>
                    <a:lnTo>
                      <a:pt x="147" y="43"/>
                    </a:lnTo>
                    <a:lnTo>
                      <a:pt x="145" y="36"/>
                    </a:lnTo>
                    <a:lnTo>
                      <a:pt x="141" y="31"/>
                    </a:lnTo>
                    <a:lnTo>
                      <a:pt x="130" y="28"/>
                    </a:lnTo>
                    <a:lnTo>
                      <a:pt x="123" y="31"/>
                    </a:lnTo>
                    <a:lnTo>
                      <a:pt x="120" y="31"/>
                    </a:lnTo>
                    <a:lnTo>
                      <a:pt x="114" y="35"/>
                    </a:lnTo>
                    <a:lnTo>
                      <a:pt x="113" y="34"/>
                    </a:lnTo>
                    <a:lnTo>
                      <a:pt x="112" y="34"/>
                    </a:lnTo>
                    <a:lnTo>
                      <a:pt x="107" y="40"/>
                    </a:lnTo>
                    <a:lnTo>
                      <a:pt x="102" y="40"/>
                    </a:lnTo>
                    <a:lnTo>
                      <a:pt x="94" y="50"/>
                    </a:lnTo>
                    <a:lnTo>
                      <a:pt x="91" y="50"/>
                    </a:lnTo>
                    <a:lnTo>
                      <a:pt x="88" y="33"/>
                    </a:lnTo>
                    <a:lnTo>
                      <a:pt x="57" y="39"/>
                    </a:lnTo>
                    <a:lnTo>
                      <a:pt x="51" y="0"/>
                    </a:lnTo>
                    <a:lnTo>
                      <a:pt x="48" y="0"/>
                    </a:lnTo>
                    <a:lnTo>
                      <a:pt x="47" y="3"/>
                    </a:lnTo>
                    <a:lnTo>
                      <a:pt x="48" y="6"/>
                    </a:lnTo>
                    <a:lnTo>
                      <a:pt x="48" y="7"/>
                    </a:lnTo>
                    <a:lnTo>
                      <a:pt x="48" y="15"/>
                    </a:lnTo>
                    <a:lnTo>
                      <a:pt x="48" y="19"/>
                    </a:lnTo>
                    <a:lnTo>
                      <a:pt x="47" y="22"/>
                    </a:lnTo>
                    <a:lnTo>
                      <a:pt x="47" y="28"/>
                    </a:lnTo>
                    <a:lnTo>
                      <a:pt x="46" y="36"/>
                    </a:lnTo>
                    <a:lnTo>
                      <a:pt x="46" y="39"/>
                    </a:lnTo>
                    <a:lnTo>
                      <a:pt x="44" y="44"/>
                    </a:lnTo>
                    <a:lnTo>
                      <a:pt x="36" y="51"/>
                    </a:lnTo>
                    <a:lnTo>
                      <a:pt x="33" y="55"/>
                    </a:lnTo>
                    <a:lnTo>
                      <a:pt x="28" y="55"/>
                    </a:lnTo>
                    <a:lnTo>
                      <a:pt x="24" y="61"/>
                    </a:lnTo>
                    <a:lnTo>
                      <a:pt x="21" y="65"/>
                    </a:lnTo>
                    <a:lnTo>
                      <a:pt x="20" y="75"/>
                    </a:lnTo>
                    <a:lnTo>
                      <a:pt x="19" y="76"/>
                    </a:lnTo>
                    <a:lnTo>
                      <a:pt x="15" y="73"/>
                    </a:lnTo>
                    <a:lnTo>
                      <a:pt x="12" y="76"/>
                    </a:lnTo>
                    <a:lnTo>
                      <a:pt x="9" y="87"/>
                    </a:lnTo>
                    <a:lnTo>
                      <a:pt x="9" y="91"/>
                    </a:lnTo>
                    <a:lnTo>
                      <a:pt x="7" y="94"/>
                    </a:lnTo>
                    <a:lnTo>
                      <a:pt x="3" y="98"/>
                    </a:lnTo>
                    <a:lnTo>
                      <a:pt x="0" y="101"/>
                    </a:lnTo>
                    <a:lnTo>
                      <a:pt x="3" y="114"/>
                    </a:lnTo>
                    <a:lnTo>
                      <a:pt x="5" y="120"/>
                    </a:lnTo>
                    <a:lnTo>
                      <a:pt x="10" y="127"/>
                    </a:lnTo>
                    <a:lnTo>
                      <a:pt x="15" y="132"/>
                    </a:lnTo>
                    <a:lnTo>
                      <a:pt x="19" y="138"/>
                    </a:lnTo>
                    <a:lnTo>
                      <a:pt x="20" y="138"/>
                    </a:lnTo>
                    <a:lnTo>
                      <a:pt x="21" y="136"/>
                    </a:lnTo>
                    <a:close/>
                  </a:path>
                </a:pathLst>
              </a:custGeom>
              <a:solidFill>
                <a:schemeClr val="accent4"/>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54" name="Freeform 45">
                <a:extLst>
                  <a:ext uri="{FF2B5EF4-FFF2-40B4-BE49-F238E27FC236}">
                    <a16:creationId xmlns:a16="http://schemas.microsoft.com/office/drawing/2014/main" id="{D4F4E5E8-F065-01F2-903F-80D03A2F50D2}"/>
                  </a:ext>
                </a:extLst>
              </p:cNvPr>
              <p:cNvSpPr>
                <a:spLocks/>
              </p:cNvSpPr>
              <p:nvPr/>
            </p:nvSpPr>
            <p:spPr bwMode="auto">
              <a:xfrm>
                <a:off x="9767439" y="4591149"/>
                <a:ext cx="1902400" cy="983700"/>
              </a:xfrm>
              <a:custGeom>
                <a:avLst/>
                <a:gdLst>
                  <a:gd name="T0" fmla="*/ 207 w 236"/>
                  <a:gd name="T1" fmla="*/ 91 h 122"/>
                  <a:gd name="T2" fmla="*/ 214 w 236"/>
                  <a:gd name="T3" fmla="*/ 88 h 122"/>
                  <a:gd name="T4" fmla="*/ 220 w 236"/>
                  <a:gd name="T5" fmla="*/ 74 h 122"/>
                  <a:gd name="T6" fmla="*/ 235 w 236"/>
                  <a:gd name="T7" fmla="*/ 64 h 122"/>
                  <a:gd name="T8" fmla="*/ 232 w 236"/>
                  <a:gd name="T9" fmla="*/ 54 h 122"/>
                  <a:gd name="T10" fmla="*/ 222 w 236"/>
                  <a:gd name="T11" fmla="*/ 42 h 122"/>
                  <a:gd name="T12" fmla="*/ 217 w 236"/>
                  <a:gd name="T13" fmla="*/ 23 h 122"/>
                  <a:gd name="T14" fmla="*/ 215 w 236"/>
                  <a:gd name="T15" fmla="*/ 22 h 122"/>
                  <a:gd name="T16" fmla="*/ 207 w 236"/>
                  <a:gd name="T17" fmla="*/ 13 h 122"/>
                  <a:gd name="T18" fmla="*/ 203 w 236"/>
                  <a:gd name="T19" fmla="*/ 11 h 122"/>
                  <a:gd name="T20" fmla="*/ 199 w 236"/>
                  <a:gd name="T21" fmla="*/ 15 h 122"/>
                  <a:gd name="T22" fmla="*/ 192 w 236"/>
                  <a:gd name="T23" fmla="*/ 17 h 122"/>
                  <a:gd name="T24" fmla="*/ 184 w 236"/>
                  <a:gd name="T25" fmla="*/ 13 h 122"/>
                  <a:gd name="T26" fmla="*/ 181 w 236"/>
                  <a:gd name="T27" fmla="*/ 16 h 122"/>
                  <a:gd name="T28" fmla="*/ 178 w 236"/>
                  <a:gd name="T29" fmla="*/ 18 h 122"/>
                  <a:gd name="T30" fmla="*/ 174 w 236"/>
                  <a:gd name="T31" fmla="*/ 15 h 122"/>
                  <a:gd name="T32" fmla="*/ 166 w 236"/>
                  <a:gd name="T33" fmla="*/ 13 h 122"/>
                  <a:gd name="T34" fmla="*/ 163 w 236"/>
                  <a:gd name="T35" fmla="*/ 7 h 122"/>
                  <a:gd name="T36" fmla="*/ 154 w 236"/>
                  <a:gd name="T37" fmla="*/ 0 h 122"/>
                  <a:gd name="T38" fmla="*/ 148 w 236"/>
                  <a:gd name="T39" fmla="*/ 3 h 122"/>
                  <a:gd name="T40" fmla="*/ 141 w 236"/>
                  <a:gd name="T41" fmla="*/ 2 h 122"/>
                  <a:gd name="T42" fmla="*/ 144 w 236"/>
                  <a:gd name="T43" fmla="*/ 7 h 122"/>
                  <a:gd name="T44" fmla="*/ 144 w 236"/>
                  <a:gd name="T45" fmla="*/ 15 h 122"/>
                  <a:gd name="T46" fmla="*/ 138 w 236"/>
                  <a:gd name="T47" fmla="*/ 17 h 122"/>
                  <a:gd name="T48" fmla="*/ 126 w 236"/>
                  <a:gd name="T49" fmla="*/ 20 h 122"/>
                  <a:gd name="T50" fmla="*/ 125 w 236"/>
                  <a:gd name="T51" fmla="*/ 23 h 122"/>
                  <a:gd name="T52" fmla="*/ 124 w 236"/>
                  <a:gd name="T53" fmla="*/ 29 h 122"/>
                  <a:gd name="T54" fmla="*/ 120 w 236"/>
                  <a:gd name="T55" fmla="*/ 37 h 122"/>
                  <a:gd name="T56" fmla="*/ 115 w 236"/>
                  <a:gd name="T57" fmla="*/ 39 h 122"/>
                  <a:gd name="T58" fmla="*/ 112 w 236"/>
                  <a:gd name="T59" fmla="*/ 47 h 122"/>
                  <a:gd name="T60" fmla="*/ 104 w 236"/>
                  <a:gd name="T61" fmla="*/ 52 h 122"/>
                  <a:gd name="T62" fmla="*/ 100 w 236"/>
                  <a:gd name="T63" fmla="*/ 48 h 122"/>
                  <a:gd name="T64" fmla="*/ 97 w 236"/>
                  <a:gd name="T65" fmla="*/ 44 h 122"/>
                  <a:gd name="T66" fmla="*/ 93 w 236"/>
                  <a:gd name="T67" fmla="*/ 51 h 122"/>
                  <a:gd name="T68" fmla="*/ 92 w 236"/>
                  <a:gd name="T69" fmla="*/ 58 h 122"/>
                  <a:gd name="T70" fmla="*/ 86 w 236"/>
                  <a:gd name="T71" fmla="*/ 55 h 122"/>
                  <a:gd name="T72" fmla="*/ 80 w 236"/>
                  <a:gd name="T73" fmla="*/ 56 h 122"/>
                  <a:gd name="T74" fmla="*/ 76 w 236"/>
                  <a:gd name="T75" fmla="*/ 61 h 122"/>
                  <a:gd name="T76" fmla="*/ 71 w 236"/>
                  <a:gd name="T77" fmla="*/ 60 h 122"/>
                  <a:gd name="T78" fmla="*/ 63 w 236"/>
                  <a:gd name="T79" fmla="*/ 57 h 122"/>
                  <a:gd name="T80" fmla="*/ 57 w 236"/>
                  <a:gd name="T81" fmla="*/ 61 h 122"/>
                  <a:gd name="T82" fmla="*/ 49 w 236"/>
                  <a:gd name="T83" fmla="*/ 66 h 122"/>
                  <a:gd name="T84" fmla="*/ 43 w 236"/>
                  <a:gd name="T85" fmla="*/ 67 h 122"/>
                  <a:gd name="T86" fmla="*/ 43 w 236"/>
                  <a:gd name="T87" fmla="*/ 72 h 122"/>
                  <a:gd name="T88" fmla="*/ 44 w 236"/>
                  <a:gd name="T89" fmla="*/ 78 h 122"/>
                  <a:gd name="T90" fmla="*/ 36 w 236"/>
                  <a:gd name="T91" fmla="*/ 81 h 122"/>
                  <a:gd name="T92" fmla="*/ 33 w 236"/>
                  <a:gd name="T93" fmla="*/ 88 h 122"/>
                  <a:gd name="T94" fmla="*/ 33 w 236"/>
                  <a:gd name="T95" fmla="*/ 94 h 122"/>
                  <a:gd name="T96" fmla="*/ 27 w 236"/>
                  <a:gd name="T97" fmla="*/ 94 h 122"/>
                  <a:gd name="T98" fmla="*/ 19 w 236"/>
                  <a:gd name="T99" fmla="*/ 89 h 122"/>
                  <a:gd name="T100" fmla="*/ 14 w 236"/>
                  <a:gd name="T101" fmla="*/ 93 h 122"/>
                  <a:gd name="T102" fmla="*/ 10 w 236"/>
                  <a:gd name="T103" fmla="*/ 97 h 122"/>
                  <a:gd name="T104" fmla="*/ 14 w 236"/>
                  <a:gd name="T105" fmla="*/ 102 h 122"/>
                  <a:gd name="T106" fmla="*/ 14 w 236"/>
                  <a:gd name="T107" fmla="*/ 107 h 122"/>
                  <a:gd name="T108" fmla="*/ 12 w 236"/>
                  <a:gd name="T109" fmla="*/ 115 h 122"/>
                  <a:gd name="T110" fmla="*/ 7 w 236"/>
                  <a:gd name="T111" fmla="*/ 116 h 122"/>
                  <a:gd name="T112" fmla="*/ 5 w 236"/>
                  <a:gd name="T113" fmla="*/ 117 h 122"/>
                  <a:gd name="T114" fmla="*/ 0 w 236"/>
                  <a:gd name="T115" fmla="*/ 117 h 122"/>
                  <a:gd name="T116" fmla="*/ 0 w 236"/>
                  <a:gd name="T117" fmla="*/ 121 h 122"/>
                  <a:gd name="T118" fmla="*/ 2 w 236"/>
                  <a:gd name="T119" fmla="*/ 121 h 122"/>
                  <a:gd name="T120" fmla="*/ 50 w 236"/>
                  <a:gd name="T121" fmla="*/ 111 h 122"/>
                  <a:gd name="T122" fmla="*/ 192 w 236"/>
                  <a:gd name="T123" fmla="*/ 100 h 122"/>
                  <a:gd name="T124" fmla="*/ 202 w 236"/>
                  <a:gd name="T125" fmla="*/ 9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 h="122">
                    <a:moveTo>
                      <a:pt x="202" y="94"/>
                    </a:moveTo>
                    <a:lnTo>
                      <a:pt x="207" y="91"/>
                    </a:lnTo>
                    <a:lnTo>
                      <a:pt x="210" y="89"/>
                    </a:lnTo>
                    <a:lnTo>
                      <a:pt x="214" y="88"/>
                    </a:lnTo>
                    <a:lnTo>
                      <a:pt x="217" y="79"/>
                    </a:lnTo>
                    <a:lnTo>
                      <a:pt x="220" y="74"/>
                    </a:lnTo>
                    <a:lnTo>
                      <a:pt x="231" y="70"/>
                    </a:lnTo>
                    <a:lnTo>
                      <a:pt x="235" y="64"/>
                    </a:lnTo>
                    <a:lnTo>
                      <a:pt x="236" y="60"/>
                    </a:lnTo>
                    <a:lnTo>
                      <a:pt x="232" y="54"/>
                    </a:lnTo>
                    <a:lnTo>
                      <a:pt x="227" y="49"/>
                    </a:lnTo>
                    <a:lnTo>
                      <a:pt x="222" y="42"/>
                    </a:lnTo>
                    <a:lnTo>
                      <a:pt x="220" y="36"/>
                    </a:lnTo>
                    <a:lnTo>
                      <a:pt x="217" y="23"/>
                    </a:lnTo>
                    <a:lnTo>
                      <a:pt x="218" y="22"/>
                    </a:lnTo>
                    <a:lnTo>
                      <a:pt x="215" y="22"/>
                    </a:lnTo>
                    <a:lnTo>
                      <a:pt x="211" y="18"/>
                    </a:lnTo>
                    <a:lnTo>
                      <a:pt x="207" y="13"/>
                    </a:lnTo>
                    <a:lnTo>
                      <a:pt x="204" y="10"/>
                    </a:lnTo>
                    <a:lnTo>
                      <a:pt x="203" y="11"/>
                    </a:lnTo>
                    <a:lnTo>
                      <a:pt x="201" y="12"/>
                    </a:lnTo>
                    <a:lnTo>
                      <a:pt x="199" y="15"/>
                    </a:lnTo>
                    <a:lnTo>
                      <a:pt x="198" y="16"/>
                    </a:lnTo>
                    <a:lnTo>
                      <a:pt x="192" y="17"/>
                    </a:lnTo>
                    <a:lnTo>
                      <a:pt x="187" y="15"/>
                    </a:lnTo>
                    <a:lnTo>
                      <a:pt x="184" y="13"/>
                    </a:lnTo>
                    <a:lnTo>
                      <a:pt x="183" y="14"/>
                    </a:lnTo>
                    <a:lnTo>
                      <a:pt x="181" y="16"/>
                    </a:lnTo>
                    <a:lnTo>
                      <a:pt x="181" y="17"/>
                    </a:lnTo>
                    <a:lnTo>
                      <a:pt x="178" y="18"/>
                    </a:lnTo>
                    <a:lnTo>
                      <a:pt x="176" y="16"/>
                    </a:lnTo>
                    <a:lnTo>
                      <a:pt x="174" y="15"/>
                    </a:lnTo>
                    <a:lnTo>
                      <a:pt x="171" y="14"/>
                    </a:lnTo>
                    <a:lnTo>
                      <a:pt x="166" y="13"/>
                    </a:lnTo>
                    <a:lnTo>
                      <a:pt x="165" y="11"/>
                    </a:lnTo>
                    <a:lnTo>
                      <a:pt x="163" y="7"/>
                    </a:lnTo>
                    <a:lnTo>
                      <a:pt x="159" y="4"/>
                    </a:lnTo>
                    <a:lnTo>
                      <a:pt x="154" y="0"/>
                    </a:lnTo>
                    <a:lnTo>
                      <a:pt x="153" y="1"/>
                    </a:lnTo>
                    <a:lnTo>
                      <a:pt x="148" y="3"/>
                    </a:lnTo>
                    <a:lnTo>
                      <a:pt x="143" y="1"/>
                    </a:lnTo>
                    <a:lnTo>
                      <a:pt x="141" y="2"/>
                    </a:lnTo>
                    <a:lnTo>
                      <a:pt x="142" y="6"/>
                    </a:lnTo>
                    <a:lnTo>
                      <a:pt x="144" y="7"/>
                    </a:lnTo>
                    <a:lnTo>
                      <a:pt x="143" y="9"/>
                    </a:lnTo>
                    <a:lnTo>
                      <a:pt x="144" y="15"/>
                    </a:lnTo>
                    <a:lnTo>
                      <a:pt x="142" y="17"/>
                    </a:lnTo>
                    <a:lnTo>
                      <a:pt x="138" y="17"/>
                    </a:lnTo>
                    <a:lnTo>
                      <a:pt x="134" y="19"/>
                    </a:lnTo>
                    <a:lnTo>
                      <a:pt x="126" y="20"/>
                    </a:lnTo>
                    <a:lnTo>
                      <a:pt x="125" y="21"/>
                    </a:lnTo>
                    <a:lnTo>
                      <a:pt x="125" y="23"/>
                    </a:lnTo>
                    <a:lnTo>
                      <a:pt x="124" y="25"/>
                    </a:lnTo>
                    <a:lnTo>
                      <a:pt x="124" y="29"/>
                    </a:lnTo>
                    <a:lnTo>
                      <a:pt x="122" y="33"/>
                    </a:lnTo>
                    <a:lnTo>
                      <a:pt x="120" y="37"/>
                    </a:lnTo>
                    <a:lnTo>
                      <a:pt x="118" y="39"/>
                    </a:lnTo>
                    <a:lnTo>
                      <a:pt x="115" y="39"/>
                    </a:lnTo>
                    <a:lnTo>
                      <a:pt x="112" y="44"/>
                    </a:lnTo>
                    <a:lnTo>
                      <a:pt x="112" y="47"/>
                    </a:lnTo>
                    <a:lnTo>
                      <a:pt x="110" y="51"/>
                    </a:lnTo>
                    <a:lnTo>
                      <a:pt x="104" y="52"/>
                    </a:lnTo>
                    <a:lnTo>
                      <a:pt x="103" y="51"/>
                    </a:lnTo>
                    <a:lnTo>
                      <a:pt x="100" y="48"/>
                    </a:lnTo>
                    <a:lnTo>
                      <a:pt x="99" y="44"/>
                    </a:lnTo>
                    <a:lnTo>
                      <a:pt x="97" y="44"/>
                    </a:lnTo>
                    <a:lnTo>
                      <a:pt x="96" y="48"/>
                    </a:lnTo>
                    <a:lnTo>
                      <a:pt x="93" y="51"/>
                    </a:lnTo>
                    <a:lnTo>
                      <a:pt x="93" y="55"/>
                    </a:lnTo>
                    <a:lnTo>
                      <a:pt x="92" y="58"/>
                    </a:lnTo>
                    <a:lnTo>
                      <a:pt x="88" y="57"/>
                    </a:lnTo>
                    <a:lnTo>
                      <a:pt x="86" y="55"/>
                    </a:lnTo>
                    <a:lnTo>
                      <a:pt x="82" y="55"/>
                    </a:lnTo>
                    <a:lnTo>
                      <a:pt x="80" y="56"/>
                    </a:lnTo>
                    <a:lnTo>
                      <a:pt x="76" y="57"/>
                    </a:lnTo>
                    <a:lnTo>
                      <a:pt x="76" y="61"/>
                    </a:lnTo>
                    <a:lnTo>
                      <a:pt x="75" y="62"/>
                    </a:lnTo>
                    <a:lnTo>
                      <a:pt x="71" y="60"/>
                    </a:lnTo>
                    <a:lnTo>
                      <a:pt x="68" y="57"/>
                    </a:lnTo>
                    <a:lnTo>
                      <a:pt x="63" y="57"/>
                    </a:lnTo>
                    <a:lnTo>
                      <a:pt x="60" y="57"/>
                    </a:lnTo>
                    <a:lnTo>
                      <a:pt x="57" y="61"/>
                    </a:lnTo>
                    <a:lnTo>
                      <a:pt x="49" y="61"/>
                    </a:lnTo>
                    <a:lnTo>
                      <a:pt x="49" y="66"/>
                    </a:lnTo>
                    <a:lnTo>
                      <a:pt x="46" y="66"/>
                    </a:lnTo>
                    <a:lnTo>
                      <a:pt x="43" y="67"/>
                    </a:lnTo>
                    <a:lnTo>
                      <a:pt x="43" y="71"/>
                    </a:lnTo>
                    <a:lnTo>
                      <a:pt x="43" y="72"/>
                    </a:lnTo>
                    <a:lnTo>
                      <a:pt x="43" y="75"/>
                    </a:lnTo>
                    <a:lnTo>
                      <a:pt x="44" y="78"/>
                    </a:lnTo>
                    <a:lnTo>
                      <a:pt x="42" y="79"/>
                    </a:lnTo>
                    <a:lnTo>
                      <a:pt x="36" y="81"/>
                    </a:lnTo>
                    <a:lnTo>
                      <a:pt x="33" y="83"/>
                    </a:lnTo>
                    <a:lnTo>
                      <a:pt x="33" y="88"/>
                    </a:lnTo>
                    <a:lnTo>
                      <a:pt x="35" y="93"/>
                    </a:lnTo>
                    <a:lnTo>
                      <a:pt x="33" y="94"/>
                    </a:lnTo>
                    <a:lnTo>
                      <a:pt x="30" y="94"/>
                    </a:lnTo>
                    <a:lnTo>
                      <a:pt x="27" y="94"/>
                    </a:lnTo>
                    <a:lnTo>
                      <a:pt x="23" y="91"/>
                    </a:lnTo>
                    <a:lnTo>
                      <a:pt x="19" y="89"/>
                    </a:lnTo>
                    <a:lnTo>
                      <a:pt x="17" y="90"/>
                    </a:lnTo>
                    <a:lnTo>
                      <a:pt x="14" y="93"/>
                    </a:lnTo>
                    <a:lnTo>
                      <a:pt x="11" y="94"/>
                    </a:lnTo>
                    <a:lnTo>
                      <a:pt x="10" y="97"/>
                    </a:lnTo>
                    <a:lnTo>
                      <a:pt x="10" y="100"/>
                    </a:lnTo>
                    <a:lnTo>
                      <a:pt x="14" y="102"/>
                    </a:lnTo>
                    <a:lnTo>
                      <a:pt x="14" y="104"/>
                    </a:lnTo>
                    <a:lnTo>
                      <a:pt x="14" y="107"/>
                    </a:lnTo>
                    <a:lnTo>
                      <a:pt x="14" y="112"/>
                    </a:lnTo>
                    <a:lnTo>
                      <a:pt x="12" y="115"/>
                    </a:lnTo>
                    <a:lnTo>
                      <a:pt x="10" y="116"/>
                    </a:lnTo>
                    <a:lnTo>
                      <a:pt x="7" y="116"/>
                    </a:lnTo>
                    <a:lnTo>
                      <a:pt x="5" y="117"/>
                    </a:lnTo>
                    <a:lnTo>
                      <a:pt x="5" y="117"/>
                    </a:lnTo>
                    <a:lnTo>
                      <a:pt x="4" y="117"/>
                    </a:lnTo>
                    <a:lnTo>
                      <a:pt x="0" y="117"/>
                    </a:lnTo>
                    <a:lnTo>
                      <a:pt x="0" y="118"/>
                    </a:lnTo>
                    <a:lnTo>
                      <a:pt x="0" y="121"/>
                    </a:lnTo>
                    <a:lnTo>
                      <a:pt x="0" y="122"/>
                    </a:lnTo>
                    <a:lnTo>
                      <a:pt x="2" y="121"/>
                    </a:lnTo>
                    <a:lnTo>
                      <a:pt x="52" y="120"/>
                    </a:lnTo>
                    <a:lnTo>
                      <a:pt x="50" y="111"/>
                    </a:lnTo>
                    <a:lnTo>
                      <a:pt x="143" y="105"/>
                    </a:lnTo>
                    <a:lnTo>
                      <a:pt x="192" y="100"/>
                    </a:lnTo>
                    <a:lnTo>
                      <a:pt x="198" y="97"/>
                    </a:lnTo>
                    <a:lnTo>
                      <a:pt x="202" y="94"/>
                    </a:lnTo>
                    <a:close/>
                  </a:path>
                </a:pathLst>
              </a:custGeom>
              <a:solidFill>
                <a:schemeClr val="accent1"/>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55" name="Freeform 46">
                <a:extLst>
                  <a:ext uri="{FF2B5EF4-FFF2-40B4-BE49-F238E27FC236}">
                    <a16:creationId xmlns:a16="http://schemas.microsoft.com/office/drawing/2014/main" id="{AFD14D0D-36D8-4281-92C8-484ECC4E3CA7}"/>
                  </a:ext>
                </a:extLst>
              </p:cNvPr>
              <p:cNvSpPr>
                <a:spLocks/>
              </p:cNvSpPr>
              <p:nvPr/>
            </p:nvSpPr>
            <p:spPr bwMode="auto">
              <a:xfrm>
                <a:off x="8147167" y="4244435"/>
                <a:ext cx="1733120" cy="1507804"/>
              </a:xfrm>
              <a:custGeom>
                <a:avLst/>
                <a:gdLst>
                  <a:gd name="T0" fmla="*/ 238 w 254"/>
                  <a:gd name="T1" fmla="*/ 190 h 221"/>
                  <a:gd name="T2" fmla="*/ 242 w 254"/>
                  <a:gd name="T3" fmla="*/ 189 h 221"/>
                  <a:gd name="T4" fmla="*/ 244 w 254"/>
                  <a:gd name="T5" fmla="*/ 188 h 221"/>
                  <a:gd name="T6" fmla="*/ 249 w 254"/>
                  <a:gd name="T7" fmla="*/ 187 h 221"/>
                  <a:gd name="T8" fmla="*/ 254 w 254"/>
                  <a:gd name="T9" fmla="*/ 183 h 221"/>
                  <a:gd name="T10" fmla="*/ 254 w 254"/>
                  <a:gd name="T11" fmla="*/ 173 h 221"/>
                  <a:gd name="T12" fmla="*/ 250 w 254"/>
                  <a:gd name="T13" fmla="*/ 168 h 221"/>
                  <a:gd name="T14" fmla="*/ 251 w 254"/>
                  <a:gd name="T15" fmla="*/ 161 h 221"/>
                  <a:gd name="T16" fmla="*/ 243 w 254"/>
                  <a:gd name="T17" fmla="*/ 166 h 221"/>
                  <a:gd name="T18" fmla="*/ 238 w 254"/>
                  <a:gd name="T19" fmla="*/ 156 h 221"/>
                  <a:gd name="T20" fmla="*/ 240 w 254"/>
                  <a:gd name="T21" fmla="*/ 146 h 221"/>
                  <a:gd name="T22" fmla="*/ 232 w 254"/>
                  <a:gd name="T23" fmla="*/ 131 h 221"/>
                  <a:gd name="T24" fmla="*/ 216 w 254"/>
                  <a:gd name="T25" fmla="*/ 124 h 221"/>
                  <a:gd name="T26" fmla="*/ 202 w 254"/>
                  <a:gd name="T27" fmla="*/ 112 h 221"/>
                  <a:gd name="T28" fmla="*/ 204 w 254"/>
                  <a:gd name="T29" fmla="*/ 100 h 221"/>
                  <a:gd name="T30" fmla="*/ 206 w 254"/>
                  <a:gd name="T31" fmla="*/ 91 h 221"/>
                  <a:gd name="T32" fmla="*/ 206 w 254"/>
                  <a:gd name="T33" fmla="*/ 80 h 221"/>
                  <a:gd name="T34" fmla="*/ 196 w 254"/>
                  <a:gd name="T35" fmla="*/ 76 h 221"/>
                  <a:gd name="T36" fmla="*/ 191 w 254"/>
                  <a:gd name="T37" fmla="*/ 81 h 221"/>
                  <a:gd name="T38" fmla="*/ 186 w 254"/>
                  <a:gd name="T39" fmla="*/ 67 h 221"/>
                  <a:gd name="T40" fmla="*/ 163 w 254"/>
                  <a:gd name="T41" fmla="*/ 45 h 221"/>
                  <a:gd name="T42" fmla="*/ 156 w 254"/>
                  <a:gd name="T43" fmla="*/ 22 h 221"/>
                  <a:gd name="T44" fmla="*/ 158 w 254"/>
                  <a:gd name="T45" fmla="*/ 10 h 221"/>
                  <a:gd name="T46" fmla="*/ 0 w 254"/>
                  <a:gd name="T47" fmla="*/ 2 h 221"/>
                  <a:gd name="T48" fmla="*/ 4 w 254"/>
                  <a:gd name="T49" fmla="*/ 6 h 221"/>
                  <a:gd name="T50" fmla="*/ 3 w 254"/>
                  <a:gd name="T51" fmla="*/ 13 h 221"/>
                  <a:gd name="T52" fmla="*/ 5 w 254"/>
                  <a:gd name="T53" fmla="*/ 17 h 221"/>
                  <a:gd name="T54" fmla="*/ 12 w 254"/>
                  <a:gd name="T55" fmla="*/ 25 h 221"/>
                  <a:gd name="T56" fmla="*/ 14 w 254"/>
                  <a:gd name="T57" fmla="*/ 29 h 221"/>
                  <a:gd name="T58" fmla="*/ 20 w 254"/>
                  <a:gd name="T59" fmla="*/ 39 h 221"/>
                  <a:gd name="T60" fmla="*/ 31 w 254"/>
                  <a:gd name="T61" fmla="*/ 39 h 221"/>
                  <a:gd name="T62" fmla="*/ 28 w 254"/>
                  <a:gd name="T63" fmla="*/ 50 h 221"/>
                  <a:gd name="T64" fmla="*/ 31 w 254"/>
                  <a:gd name="T65" fmla="*/ 61 h 221"/>
                  <a:gd name="T66" fmla="*/ 36 w 254"/>
                  <a:gd name="T67" fmla="*/ 69 h 221"/>
                  <a:gd name="T68" fmla="*/ 42 w 254"/>
                  <a:gd name="T69" fmla="*/ 176 h 221"/>
                  <a:gd name="T70" fmla="*/ 215 w 254"/>
                  <a:gd name="T71" fmla="*/ 197 h 221"/>
                  <a:gd name="T72" fmla="*/ 205 w 254"/>
                  <a:gd name="T73" fmla="*/ 221 h 221"/>
                  <a:gd name="T74" fmla="*/ 234 w 254"/>
                  <a:gd name="T75" fmla="*/ 216 h 221"/>
                  <a:gd name="T76" fmla="*/ 237 w 254"/>
                  <a:gd name="T77" fmla="*/ 211 h 221"/>
                  <a:gd name="T78" fmla="*/ 234 w 254"/>
                  <a:gd name="T79" fmla="*/ 206 h 221"/>
                  <a:gd name="T80" fmla="*/ 237 w 254"/>
                  <a:gd name="T81" fmla="*/ 203 h 221"/>
                  <a:gd name="T82" fmla="*/ 238 w 254"/>
                  <a:gd name="T83" fmla="*/ 197 h 221"/>
                  <a:gd name="T84" fmla="*/ 238 w 254"/>
                  <a:gd name="T85" fmla="*/ 19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4" h="221">
                    <a:moveTo>
                      <a:pt x="238" y="193"/>
                    </a:moveTo>
                    <a:cubicBezTo>
                      <a:pt x="238" y="190"/>
                      <a:pt x="238" y="190"/>
                      <a:pt x="238" y="190"/>
                    </a:cubicBezTo>
                    <a:cubicBezTo>
                      <a:pt x="238" y="189"/>
                      <a:pt x="238" y="189"/>
                      <a:pt x="238" y="189"/>
                    </a:cubicBezTo>
                    <a:cubicBezTo>
                      <a:pt x="242" y="189"/>
                      <a:pt x="242" y="189"/>
                      <a:pt x="242" y="189"/>
                    </a:cubicBezTo>
                    <a:cubicBezTo>
                      <a:pt x="243" y="189"/>
                      <a:pt x="243" y="189"/>
                      <a:pt x="243" y="189"/>
                    </a:cubicBezTo>
                    <a:cubicBezTo>
                      <a:pt x="244" y="188"/>
                      <a:pt x="244" y="188"/>
                      <a:pt x="244" y="188"/>
                    </a:cubicBezTo>
                    <a:cubicBezTo>
                      <a:pt x="246" y="187"/>
                      <a:pt x="246" y="187"/>
                      <a:pt x="246" y="187"/>
                    </a:cubicBezTo>
                    <a:cubicBezTo>
                      <a:pt x="249" y="187"/>
                      <a:pt x="249" y="187"/>
                      <a:pt x="249" y="187"/>
                    </a:cubicBezTo>
                    <a:cubicBezTo>
                      <a:pt x="252" y="186"/>
                      <a:pt x="252" y="186"/>
                      <a:pt x="252" y="186"/>
                    </a:cubicBezTo>
                    <a:cubicBezTo>
                      <a:pt x="254" y="183"/>
                      <a:pt x="254" y="183"/>
                      <a:pt x="254" y="183"/>
                    </a:cubicBezTo>
                    <a:cubicBezTo>
                      <a:pt x="254" y="177"/>
                      <a:pt x="254" y="177"/>
                      <a:pt x="254" y="177"/>
                    </a:cubicBezTo>
                    <a:cubicBezTo>
                      <a:pt x="254" y="173"/>
                      <a:pt x="254" y="173"/>
                      <a:pt x="254" y="173"/>
                    </a:cubicBezTo>
                    <a:cubicBezTo>
                      <a:pt x="254" y="171"/>
                      <a:pt x="254" y="171"/>
                      <a:pt x="254" y="171"/>
                    </a:cubicBezTo>
                    <a:cubicBezTo>
                      <a:pt x="250" y="168"/>
                      <a:pt x="250" y="168"/>
                      <a:pt x="250" y="168"/>
                    </a:cubicBezTo>
                    <a:cubicBezTo>
                      <a:pt x="250" y="165"/>
                      <a:pt x="250" y="165"/>
                      <a:pt x="250" y="165"/>
                    </a:cubicBezTo>
                    <a:cubicBezTo>
                      <a:pt x="251" y="161"/>
                      <a:pt x="251" y="161"/>
                      <a:pt x="251" y="161"/>
                    </a:cubicBezTo>
                    <a:cubicBezTo>
                      <a:pt x="246" y="161"/>
                      <a:pt x="246" y="161"/>
                      <a:pt x="246" y="161"/>
                    </a:cubicBezTo>
                    <a:cubicBezTo>
                      <a:pt x="243" y="166"/>
                      <a:pt x="243" y="166"/>
                      <a:pt x="243" y="166"/>
                    </a:cubicBezTo>
                    <a:cubicBezTo>
                      <a:pt x="243" y="161"/>
                      <a:pt x="243" y="161"/>
                      <a:pt x="243" y="161"/>
                    </a:cubicBezTo>
                    <a:cubicBezTo>
                      <a:pt x="238" y="156"/>
                      <a:pt x="238" y="156"/>
                      <a:pt x="238" y="156"/>
                    </a:cubicBezTo>
                    <a:cubicBezTo>
                      <a:pt x="239" y="152"/>
                      <a:pt x="239" y="152"/>
                      <a:pt x="239" y="152"/>
                    </a:cubicBezTo>
                    <a:cubicBezTo>
                      <a:pt x="240" y="146"/>
                      <a:pt x="240" y="146"/>
                      <a:pt x="240" y="146"/>
                    </a:cubicBezTo>
                    <a:cubicBezTo>
                      <a:pt x="236" y="135"/>
                      <a:pt x="236" y="135"/>
                      <a:pt x="236" y="135"/>
                    </a:cubicBezTo>
                    <a:cubicBezTo>
                      <a:pt x="232" y="131"/>
                      <a:pt x="232" y="131"/>
                      <a:pt x="232" y="131"/>
                    </a:cubicBezTo>
                    <a:cubicBezTo>
                      <a:pt x="219" y="122"/>
                      <a:pt x="219" y="122"/>
                      <a:pt x="219" y="122"/>
                    </a:cubicBezTo>
                    <a:cubicBezTo>
                      <a:pt x="216" y="124"/>
                      <a:pt x="216" y="124"/>
                      <a:pt x="216" y="124"/>
                    </a:cubicBezTo>
                    <a:cubicBezTo>
                      <a:pt x="208" y="118"/>
                      <a:pt x="208" y="118"/>
                      <a:pt x="208" y="118"/>
                    </a:cubicBezTo>
                    <a:cubicBezTo>
                      <a:pt x="202" y="112"/>
                      <a:pt x="202" y="112"/>
                      <a:pt x="202" y="112"/>
                    </a:cubicBezTo>
                    <a:cubicBezTo>
                      <a:pt x="202" y="106"/>
                      <a:pt x="202" y="106"/>
                      <a:pt x="202" y="106"/>
                    </a:cubicBezTo>
                    <a:cubicBezTo>
                      <a:pt x="204" y="100"/>
                      <a:pt x="204" y="100"/>
                      <a:pt x="204" y="100"/>
                    </a:cubicBezTo>
                    <a:cubicBezTo>
                      <a:pt x="205" y="96"/>
                      <a:pt x="205" y="96"/>
                      <a:pt x="205" y="96"/>
                    </a:cubicBezTo>
                    <a:cubicBezTo>
                      <a:pt x="206" y="91"/>
                      <a:pt x="206" y="91"/>
                      <a:pt x="206" y="91"/>
                    </a:cubicBezTo>
                    <a:cubicBezTo>
                      <a:pt x="209" y="84"/>
                      <a:pt x="209" y="84"/>
                      <a:pt x="209" y="84"/>
                    </a:cubicBezTo>
                    <a:cubicBezTo>
                      <a:pt x="206" y="80"/>
                      <a:pt x="206" y="80"/>
                      <a:pt x="206" y="80"/>
                    </a:cubicBezTo>
                    <a:cubicBezTo>
                      <a:pt x="202" y="76"/>
                      <a:pt x="202" y="76"/>
                      <a:pt x="202" y="76"/>
                    </a:cubicBezTo>
                    <a:cubicBezTo>
                      <a:pt x="196" y="76"/>
                      <a:pt x="196" y="76"/>
                      <a:pt x="196" y="76"/>
                    </a:cubicBezTo>
                    <a:cubicBezTo>
                      <a:pt x="193" y="78"/>
                      <a:pt x="193" y="78"/>
                      <a:pt x="193" y="78"/>
                    </a:cubicBezTo>
                    <a:cubicBezTo>
                      <a:pt x="191" y="81"/>
                      <a:pt x="191" y="81"/>
                      <a:pt x="191" y="81"/>
                    </a:cubicBezTo>
                    <a:cubicBezTo>
                      <a:pt x="186" y="76"/>
                      <a:pt x="186" y="76"/>
                      <a:pt x="186" y="76"/>
                    </a:cubicBezTo>
                    <a:cubicBezTo>
                      <a:pt x="186" y="67"/>
                      <a:pt x="186" y="67"/>
                      <a:pt x="186" y="67"/>
                    </a:cubicBezTo>
                    <a:cubicBezTo>
                      <a:pt x="181" y="60"/>
                      <a:pt x="181" y="60"/>
                      <a:pt x="181" y="60"/>
                    </a:cubicBezTo>
                    <a:cubicBezTo>
                      <a:pt x="163" y="45"/>
                      <a:pt x="163" y="45"/>
                      <a:pt x="163" y="45"/>
                    </a:cubicBezTo>
                    <a:cubicBezTo>
                      <a:pt x="156" y="33"/>
                      <a:pt x="156" y="33"/>
                      <a:pt x="156" y="33"/>
                    </a:cubicBezTo>
                    <a:cubicBezTo>
                      <a:pt x="156" y="22"/>
                      <a:pt x="156" y="22"/>
                      <a:pt x="156" y="22"/>
                    </a:cubicBezTo>
                    <a:cubicBezTo>
                      <a:pt x="156" y="11"/>
                      <a:pt x="156" y="11"/>
                      <a:pt x="156" y="11"/>
                    </a:cubicBezTo>
                    <a:cubicBezTo>
                      <a:pt x="158" y="10"/>
                      <a:pt x="158" y="10"/>
                      <a:pt x="158" y="10"/>
                    </a:cubicBezTo>
                    <a:cubicBezTo>
                      <a:pt x="146" y="0"/>
                      <a:pt x="146" y="0"/>
                      <a:pt x="146" y="0"/>
                    </a:cubicBezTo>
                    <a:cubicBezTo>
                      <a:pt x="0" y="2"/>
                      <a:pt x="0" y="2"/>
                      <a:pt x="0" y="2"/>
                    </a:cubicBezTo>
                    <a:cubicBezTo>
                      <a:pt x="1" y="4"/>
                      <a:pt x="1" y="4"/>
                      <a:pt x="1" y="4"/>
                    </a:cubicBezTo>
                    <a:cubicBezTo>
                      <a:pt x="4" y="6"/>
                      <a:pt x="4" y="6"/>
                      <a:pt x="4" y="6"/>
                    </a:cubicBezTo>
                    <a:cubicBezTo>
                      <a:pt x="5" y="11"/>
                      <a:pt x="5" y="11"/>
                      <a:pt x="5" y="11"/>
                    </a:cubicBezTo>
                    <a:cubicBezTo>
                      <a:pt x="3" y="13"/>
                      <a:pt x="3" y="13"/>
                      <a:pt x="3" y="13"/>
                    </a:cubicBezTo>
                    <a:cubicBezTo>
                      <a:pt x="5" y="16"/>
                      <a:pt x="5" y="16"/>
                      <a:pt x="5" y="16"/>
                    </a:cubicBezTo>
                    <a:cubicBezTo>
                      <a:pt x="5" y="16"/>
                      <a:pt x="4" y="16"/>
                      <a:pt x="5" y="17"/>
                    </a:cubicBezTo>
                    <a:cubicBezTo>
                      <a:pt x="6" y="18"/>
                      <a:pt x="11" y="19"/>
                      <a:pt x="11" y="19"/>
                    </a:cubicBezTo>
                    <a:cubicBezTo>
                      <a:pt x="12" y="25"/>
                      <a:pt x="12" y="25"/>
                      <a:pt x="12" y="25"/>
                    </a:cubicBezTo>
                    <a:cubicBezTo>
                      <a:pt x="14" y="29"/>
                      <a:pt x="14" y="29"/>
                      <a:pt x="14" y="29"/>
                    </a:cubicBezTo>
                    <a:cubicBezTo>
                      <a:pt x="14" y="29"/>
                      <a:pt x="14" y="29"/>
                      <a:pt x="14" y="29"/>
                    </a:cubicBezTo>
                    <a:cubicBezTo>
                      <a:pt x="18" y="35"/>
                      <a:pt x="18" y="35"/>
                      <a:pt x="18" y="35"/>
                    </a:cubicBezTo>
                    <a:cubicBezTo>
                      <a:pt x="20" y="39"/>
                      <a:pt x="20" y="39"/>
                      <a:pt x="20" y="39"/>
                    </a:cubicBezTo>
                    <a:cubicBezTo>
                      <a:pt x="29" y="39"/>
                      <a:pt x="29" y="39"/>
                      <a:pt x="29" y="39"/>
                    </a:cubicBezTo>
                    <a:cubicBezTo>
                      <a:pt x="31" y="39"/>
                      <a:pt x="31" y="39"/>
                      <a:pt x="31" y="39"/>
                    </a:cubicBezTo>
                    <a:cubicBezTo>
                      <a:pt x="31" y="44"/>
                      <a:pt x="31" y="44"/>
                      <a:pt x="31" y="44"/>
                    </a:cubicBezTo>
                    <a:cubicBezTo>
                      <a:pt x="28" y="50"/>
                      <a:pt x="28" y="50"/>
                      <a:pt x="28" y="50"/>
                    </a:cubicBezTo>
                    <a:cubicBezTo>
                      <a:pt x="25" y="55"/>
                      <a:pt x="25" y="55"/>
                      <a:pt x="25" y="55"/>
                    </a:cubicBezTo>
                    <a:cubicBezTo>
                      <a:pt x="31" y="61"/>
                      <a:pt x="31" y="61"/>
                      <a:pt x="31" y="61"/>
                    </a:cubicBezTo>
                    <a:cubicBezTo>
                      <a:pt x="33" y="67"/>
                      <a:pt x="33" y="67"/>
                      <a:pt x="33" y="67"/>
                    </a:cubicBezTo>
                    <a:cubicBezTo>
                      <a:pt x="36" y="69"/>
                      <a:pt x="36" y="69"/>
                      <a:pt x="36" y="69"/>
                    </a:cubicBezTo>
                    <a:cubicBezTo>
                      <a:pt x="42" y="72"/>
                      <a:pt x="42" y="72"/>
                      <a:pt x="42" y="72"/>
                    </a:cubicBezTo>
                    <a:cubicBezTo>
                      <a:pt x="42" y="176"/>
                      <a:pt x="42" y="176"/>
                      <a:pt x="42" y="176"/>
                    </a:cubicBezTo>
                    <a:cubicBezTo>
                      <a:pt x="42" y="201"/>
                      <a:pt x="42" y="201"/>
                      <a:pt x="42" y="201"/>
                    </a:cubicBezTo>
                    <a:cubicBezTo>
                      <a:pt x="215" y="197"/>
                      <a:pt x="215" y="197"/>
                      <a:pt x="215" y="197"/>
                    </a:cubicBezTo>
                    <a:cubicBezTo>
                      <a:pt x="216" y="203"/>
                      <a:pt x="216" y="203"/>
                      <a:pt x="216" y="203"/>
                    </a:cubicBezTo>
                    <a:cubicBezTo>
                      <a:pt x="205" y="221"/>
                      <a:pt x="205" y="221"/>
                      <a:pt x="205" y="221"/>
                    </a:cubicBezTo>
                    <a:cubicBezTo>
                      <a:pt x="233" y="219"/>
                      <a:pt x="233" y="219"/>
                      <a:pt x="233" y="219"/>
                    </a:cubicBezTo>
                    <a:cubicBezTo>
                      <a:pt x="234" y="216"/>
                      <a:pt x="234" y="216"/>
                      <a:pt x="234" y="216"/>
                    </a:cubicBezTo>
                    <a:cubicBezTo>
                      <a:pt x="236" y="213"/>
                      <a:pt x="236" y="213"/>
                      <a:pt x="236" y="213"/>
                    </a:cubicBezTo>
                    <a:cubicBezTo>
                      <a:pt x="236" y="213"/>
                      <a:pt x="238" y="212"/>
                      <a:pt x="237" y="211"/>
                    </a:cubicBezTo>
                    <a:cubicBezTo>
                      <a:pt x="237" y="210"/>
                      <a:pt x="235" y="207"/>
                      <a:pt x="235" y="207"/>
                    </a:cubicBezTo>
                    <a:cubicBezTo>
                      <a:pt x="234" y="206"/>
                      <a:pt x="234" y="206"/>
                      <a:pt x="234" y="206"/>
                    </a:cubicBezTo>
                    <a:cubicBezTo>
                      <a:pt x="235" y="204"/>
                      <a:pt x="235" y="204"/>
                      <a:pt x="235" y="204"/>
                    </a:cubicBezTo>
                    <a:cubicBezTo>
                      <a:pt x="237" y="203"/>
                      <a:pt x="237" y="203"/>
                      <a:pt x="237" y="203"/>
                    </a:cubicBezTo>
                    <a:cubicBezTo>
                      <a:pt x="238" y="200"/>
                      <a:pt x="238" y="200"/>
                      <a:pt x="238" y="200"/>
                    </a:cubicBezTo>
                    <a:cubicBezTo>
                      <a:pt x="238" y="197"/>
                      <a:pt x="238" y="197"/>
                      <a:pt x="238" y="197"/>
                    </a:cubicBezTo>
                    <a:cubicBezTo>
                      <a:pt x="238" y="194"/>
                      <a:pt x="238" y="194"/>
                      <a:pt x="238" y="194"/>
                    </a:cubicBezTo>
                    <a:lnTo>
                      <a:pt x="238" y="193"/>
                    </a:lnTo>
                    <a:close/>
                  </a:path>
                </a:pathLst>
              </a:custGeom>
              <a:solidFill>
                <a:schemeClr val="accent1"/>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56" name="Freeform 47">
                <a:extLst>
                  <a:ext uri="{FF2B5EF4-FFF2-40B4-BE49-F238E27FC236}">
                    <a16:creationId xmlns:a16="http://schemas.microsoft.com/office/drawing/2014/main" id="{C7DC5979-9400-047F-E1F2-F240ED711523}"/>
                  </a:ext>
                </a:extLst>
              </p:cNvPr>
              <p:cNvSpPr>
                <a:spLocks/>
              </p:cNvSpPr>
              <p:nvPr/>
            </p:nvSpPr>
            <p:spPr bwMode="auto">
              <a:xfrm>
                <a:off x="7840847" y="1349775"/>
                <a:ext cx="1676693" cy="1951274"/>
              </a:xfrm>
              <a:custGeom>
                <a:avLst/>
                <a:gdLst>
                  <a:gd name="T0" fmla="*/ 139 w 208"/>
                  <a:gd name="T1" fmla="*/ 135 h 242"/>
                  <a:gd name="T2" fmla="*/ 144 w 208"/>
                  <a:gd name="T3" fmla="*/ 107 h 242"/>
                  <a:gd name="T4" fmla="*/ 169 w 208"/>
                  <a:gd name="T5" fmla="*/ 80 h 242"/>
                  <a:gd name="T6" fmla="*/ 208 w 208"/>
                  <a:gd name="T7" fmla="*/ 55 h 242"/>
                  <a:gd name="T8" fmla="*/ 183 w 208"/>
                  <a:gd name="T9" fmla="*/ 52 h 242"/>
                  <a:gd name="T10" fmla="*/ 166 w 208"/>
                  <a:gd name="T11" fmla="*/ 52 h 242"/>
                  <a:gd name="T12" fmla="*/ 154 w 208"/>
                  <a:gd name="T13" fmla="*/ 55 h 242"/>
                  <a:gd name="T14" fmla="*/ 147 w 208"/>
                  <a:gd name="T15" fmla="*/ 48 h 242"/>
                  <a:gd name="T16" fmla="*/ 133 w 208"/>
                  <a:gd name="T17" fmla="*/ 45 h 242"/>
                  <a:gd name="T18" fmla="*/ 128 w 208"/>
                  <a:gd name="T19" fmla="*/ 42 h 242"/>
                  <a:gd name="T20" fmla="*/ 114 w 208"/>
                  <a:gd name="T21" fmla="*/ 36 h 242"/>
                  <a:gd name="T22" fmla="*/ 123 w 208"/>
                  <a:gd name="T23" fmla="*/ 36 h 242"/>
                  <a:gd name="T24" fmla="*/ 114 w 208"/>
                  <a:gd name="T25" fmla="*/ 35 h 242"/>
                  <a:gd name="T26" fmla="*/ 105 w 208"/>
                  <a:gd name="T27" fmla="*/ 35 h 242"/>
                  <a:gd name="T28" fmla="*/ 97 w 208"/>
                  <a:gd name="T29" fmla="*/ 39 h 242"/>
                  <a:gd name="T30" fmla="*/ 87 w 208"/>
                  <a:gd name="T31" fmla="*/ 34 h 242"/>
                  <a:gd name="T32" fmla="*/ 80 w 208"/>
                  <a:gd name="T33" fmla="*/ 34 h 242"/>
                  <a:gd name="T34" fmla="*/ 68 w 208"/>
                  <a:gd name="T35" fmla="*/ 24 h 242"/>
                  <a:gd name="T36" fmla="*/ 66 w 208"/>
                  <a:gd name="T37" fmla="*/ 20 h 242"/>
                  <a:gd name="T38" fmla="*/ 58 w 208"/>
                  <a:gd name="T39" fmla="*/ 20 h 242"/>
                  <a:gd name="T40" fmla="*/ 54 w 208"/>
                  <a:gd name="T41" fmla="*/ 16 h 242"/>
                  <a:gd name="T42" fmla="*/ 58 w 208"/>
                  <a:gd name="T43" fmla="*/ 8 h 242"/>
                  <a:gd name="T44" fmla="*/ 60 w 208"/>
                  <a:gd name="T45" fmla="*/ 2 h 242"/>
                  <a:gd name="T46" fmla="*/ 56 w 208"/>
                  <a:gd name="T47" fmla="*/ 0 h 242"/>
                  <a:gd name="T48" fmla="*/ 54 w 208"/>
                  <a:gd name="T49" fmla="*/ 12 h 242"/>
                  <a:gd name="T50" fmla="*/ 0 w 208"/>
                  <a:gd name="T51" fmla="*/ 16 h 242"/>
                  <a:gd name="T52" fmla="*/ 1 w 208"/>
                  <a:gd name="T53" fmla="*/ 23 h 242"/>
                  <a:gd name="T54" fmla="*/ 4 w 208"/>
                  <a:gd name="T55" fmla="*/ 26 h 242"/>
                  <a:gd name="T56" fmla="*/ 3 w 208"/>
                  <a:gd name="T57" fmla="*/ 31 h 242"/>
                  <a:gd name="T58" fmla="*/ 1 w 208"/>
                  <a:gd name="T59" fmla="*/ 34 h 242"/>
                  <a:gd name="T60" fmla="*/ 2 w 208"/>
                  <a:gd name="T61" fmla="*/ 40 h 242"/>
                  <a:gd name="T62" fmla="*/ 1 w 208"/>
                  <a:gd name="T63" fmla="*/ 51 h 242"/>
                  <a:gd name="T64" fmla="*/ 6 w 208"/>
                  <a:gd name="T65" fmla="*/ 64 h 242"/>
                  <a:gd name="T66" fmla="*/ 9 w 208"/>
                  <a:gd name="T67" fmla="*/ 78 h 242"/>
                  <a:gd name="T68" fmla="*/ 10 w 208"/>
                  <a:gd name="T69" fmla="*/ 104 h 242"/>
                  <a:gd name="T70" fmla="*/ 12 w 208"/>
                  <a:gd name="T71" fmla="*/ 114 h 242"/>
                  <a:gd name="T72" fmla="*/ 12 w 208"/>
                  <a:gd name="T73" fmla="*/ 122 h 242"/>
                  <a:gd name="T74" fmla="*/ 17 w 208"/>
                  <a:gd name="T75" fmla="*/ 127 h 242"/>
                  <a:gd name="T76" fmla="*/ 18 w 208"/>
                  <a:gd name="T77" fmla="*/ 136 h 242"/>
                  <a:gd name="T78" fmla="*/ 16 w 208"/>
                  <a:gd name="T79" fmla="*/ 142 h 242"/>
                  <a:gd name="T80" fmla="*/ 17 w 208"/>
                  <a:gd name="T81" fmla="*/ 144 h 242"/>
                  <a:gd name="T82" fmla="*/ 11 w 208"/>
                  <a:gd name="T83" fmla="*/ 150 h 242"/>
                  <a:gd name="T84" fmla="*/ 8 w 208"/>
                  <a:gd name="T85" fmla="*/ 154 h 242"/>
                  <a:gd name="T86" fmla="*/ 9 w 208"/>
                  <a:gd name="T87" fmla="*/ 158 h 242"/>
                  <a:gd name="T88" fmla="*/ 12 w 208"/>
                  <a:gd name="T89" fmla="*/ 163 h 242"/>
                  <a:gd name="T90" fmla="*/ 18 w 208"/>
                  <a:gd name="T91" fmla="*/ 167 h 242"/>
                  <a:gd name="T92" fmla="*/ 18 w 208"/>
                  <a:gd name="T93" fmla="*/ 242 h 242"/>
                  <a:gd name="T94" fmla="*/ 173 w 208"/>
                  <a:gd name="T95" fmla="*/ 233 h 242"/>
                  <a:gd name="T96" fmla="*/ 166 w 208"/>
                  <a:gd name="T97" fmla="*/ 220 h 242"/>
                  <a:gd name="T98" fmla="*/ 157 w 208"/>
                  <a:gd name="T99" fmla="*/ 213 h 242"/>
                  <a:gd name="T100" fmla="*/ 138 w 208"/>
                  <a:gd name="T101" fmla="*/ 197 h 242"/>
                  <a:gd name="T102" fmla="*/ 125 w 208"/>
                  <a:gd name="T103" fmla="*/ 189 h 242"/>
                  <a:gd name="T104" fmla="*/ 128 w 208"/>
                  <a:gd name="T105" fmla="*/ 159 h 242"/>
                  <a:gd name="T106" fmla="*/ 122 w 208"/>
                  <a:gd name="T107" fmla="*/ 154 h 242"/>
                  <a:gd name="T108" fmla="*/ 128 w 208"/>
                  <a:gd name="T109" fmla="*/ 14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8" h="242">
                    <a:moveTo>
                      <a:pt x="128" y="141"/>
                    </a:moveTo>
                    <a:lnTo>
                      <a:pt x="139" y="135"/>
                    </a:lnTo>
                    <a:lnTo>
                      <a:pt x="139" y="111"/>
                    </a:lnTo>
                    <a:lnTo>
                      <a:pt x="144" y="107"/>
                    </a:lnTo>
                    <a:lnTo>
                      <a:pt x="161" y="91"/>
                    </a:lnTo>
                    <a:lnTo>
                      <a:pt x="169" y="80"/>
                    </a:lnTo>
                    <a:lnTo>
                      <a:pt x="185" y="69"/>
                    </a:lnTo>
                    <a:lnTo>
                      <a:pt x="208" y="55"/>
                    </a:lnTo>
                    <a:lnTo>
                      <a:pt x="200" y="53"/>
                    </a:lnTo>
                    <a:lnTo>
                      <a:pt x="183" y="52"/>
                    </a:lnTo>
                    <a:lnTo>
                      <a:pt x="169" y="49"/>
                    </a:lnTo>
                    <a:lnTo>
                      <a:pt x="166" y="52"/>
                    </a:lnTo>
                    <a:lnTo>
                      <a:pt x="162" y="55"/>
                    </a:lnTo>
                    <a:lnTo>
                      <a:pt x="154" y="55"/>
                    </a:lnTo>
                    <a:lnTo>
                      <a:pt x="151" y="51"/>
                    </a:lnTo>
                    <a:lnTo>
                      <a:pt x="147" y="48"/>
                    </a:lnTo>
                    <a:lnTo>
                      <a:pt x="136" y="45"/>
                    </a:lnTo>
                    <a:lnTo>
                      <a:pt x="133" y="45"/>
                    </a:lnTo>
                    <a:lnTo>
                      <a:pt x="129" y="43"/>
                    </a:lnTo>
                    <a:lnTo>
                      <a:pt x="128" y="42"/>
                    </a:lnTo>
                    <a:lnTo>
                      <a:pt x="119" y="41"/>
                    </a:lnTo>
                    <a:lnTo>
                      <a:pt x="114" y="36"/>
                    </a:lnTo>
                    <a:lnTo>
                      <a:pt x="120" y="39"/>
                    </a:lnTo>
                    <a:lnTo>
                      <a:pt x="123" y="36"/>
                    </a:lnTo>
                    <a:lnTo>
                      <a:pt x="119" y="35"/>
                    </a:lnTo>
                    <a:lnTo>
                      <a:pt x="114" y="35"/>
                    </a:lnTo>
                    <a:lnTo>
                      <a:pt x="109" y="35"/>
                    </a:lnTo>
                    <a:lnTo>
                      <a:pt x="105" y="35"/>
                    </a:lnTo>
                    <a:lnTo>
                      <a:pt x="100" y="35"/>
                    </a:lnTo>
                    <a:lnTo>
                      <a:pt x="97" y="39"/>
                    </a:lnTo>
                    <a:lnTo>
                      <a:pt x="93" y="39"/>
                    </a:lnTo>
                    <a:lnTo>
                      <a:pt x="87" y="34"/>
                    </a:lnTo>
                    <a:lnTo>
                      <a:pt x="84" y="34"/>
                    </a:lnTo>
                    <a:lnTo>
                      <a:pt x="80" y="34"/>
                    </a:lnTo>
                    <a:lnTo>
                      <a:pt x="73" y="32"/>
                    </a:lnTo>
                    <a:lnTo>
                      <a:pt x="68" y="24"/>
                    </a:lnTo>
                    <a:lnTo>
                      <a:pt x="68" y="24"/>
                    </a:lnTo>
                    <a:lnTo>
                      <a:pt x="66" y="20"/>
                    </a:lnTo>
                    <a:lnTo>
                      <a:pt x="62" y="20"/>
                    </a:lnTo>
                    <a:lnTo>
                      <a:pt x="58" y="20"/>
                    </a:lnTo>
                    <a:lnTo>
                      <a:pt x="55" y="20"/>
                    </a:lnTo>
                    <a:lnTo>
                      <a:pt x="54" y="16"/>
                    </a:lnTo>
                    <a:lnTo>
                      <a:pt x="57" y="12"/>
                    </a:lnTo>
                    <a:lnTo>
                      <a:pt x="58" y="8"/>
                    </a:lnTo>
                    <a:lnTo>
                      <a:pt x="62" y="5"/>
                    </a:lnTo>
                    <a:lnTo>
                      <a:pt x="60" y="2"/>
                    </a:lnTo>
                    <a:lnTo>
                      <a:pt x="60" y="2"/>
                    </a:lnTo>
                    <a:lnTo>
                      <a:pt x="56" y="0"/>
                    </a:lnTo>
                    <a:lnTo>
                      <a:pt x="56" y="10"/>
                    </a:lnTo>
                    <a:lnTo>
                      <a:pt x="54" y="12"/>
                    </a:lnTo>
                    <a:lnTo>
                      <a:pt x="52" y="16"/>
                    </a:lnTo>
                    <a:lnTo>
                      <a:pt x="0" y="16"/>
                    </a:lnTo>
                    <a:lnTo>
                      <a:pt x="1" y="20"/>
                    </a:lnTo>
                    <a:lnTo>
                      <a:pt x="1" y="23"/>
                    </a:lnTo>
                    <a:lnTo>
                      <a:pt x="1" y="24"/>
                    </a:lnTo>
                    <a:lnTo>
                      <a:pt x="4" y="26"/>
                    </a:lnTo>
                    <a:lnTo>
                      <a:pt x="4" y="30"/>
                    </a:lnTo>
                    <a:lnTo>
                      <a:pt x="3" y="31"/>
                    </a:lnTo>
                    <a:lnTo>
                      <a:pt x="1" y="33"/>
                    </a:lnTo>
                    <a:lnTo>
                      <a:pt x="1" y="34"/>
                    </a:lnTo>
                    <a:lnTo>
                      <a:pt x="1" y="38"/>
                    </a:lnTo>
                    <a:lnTo>
                      <a:pt x="2" y="40"/>
                    </a:lnTo>
                    <a:lnTo>
                      <a:pt x="3" y="45"/>
                    </a:lnTo>
                    <a:lnTo>
                      <a:pt x="1" y="51"/>
                    </a:lnTo>
                    <a:lnTo>
                      <a:pt x="3" y="56"/>
                    </a:lnTo>
                    <a:lnTo>
                      <a:pt x="6" y="64"/>
                    </a:lnTo>
                    <a:lnTo>
                      <a:pt x="9" y="70"/>
                    </a:lnTo>
                    <a:lnTo>
                      <a:pt x="9" y="78"/>
                    </a:lnTo>
                    <a:lnTo>
                      <a:pt x="10" y="92"/>
                    </a:lnTo>
                    <a:lnTo>
                      <a:pt x="10" y="104"/>
                    </a:lnTo>
                    <a:lnTo>
                      <a:pt x="10" y="112"/>
                    </a:lnTo>
                    <a:lnTo>
                      <a:pt x="12" y="114"/>
                    </a:lnTo>
                    <a:lnTo>
                      <a:pt x="12" y="116"/>
                    </a:lnTo>
                    <a:lnTo>
                      <a:pt x="12" y="122"/>
                    </a:lnTo>
                    <a:lnTo>
                      <a:pt x="15" y="124"/>
                    </a:lnTo>
                    <a:lnTo>
                      <a:pt x="17" y="127"/>
                    </a:lnTo>
                    <a:lnTo>
                      <a:pt x="18" y="132"/>
                    </a:lnTo>
                    <a:lnTo>
                      <a:pt x="18" y="136"/>
                    </a:lnTo>
                    <a:lnTo>
                      <a:pt x="18" y="141"/>
                    </a:lnTo>
                    <a:lnTo>
                      <a:pt x="16" y="142"/>
                    </a:lnTo>
                    <a:lnTo>
                      <a:pt x="16" y="142"/>
                    </a:lnTo>
                    <a:lnTo>
                      <a:pt x="17" y="144"/>
                    </a:lnTo>
                    <a:lnTo>
                      <a:pt x="13" y="147"/>
                    </a:lnTo>
                    <a:lnTo>
                      <a:pt x="11" y="150"/>
                    </a:lnTo>
                    <a:lnTo>
                      <a:pt x="8" y="152"/>
                    </a:lnTo>
                    <a:lnTo>
                      <a:pt x="8" y="154"/>
                    </a:lnTo>
                    <a:lnTo>
                      <a:pt x="8" y="156"/>
                    </a:lnTo>
                    <a:lnTo>
                      <a:pt x="9" y="158"/>
                    </a:lnTo>
                    <a:lnTo>
                      <a:pt x="12" y="160"/>
                    </a:lnTo>
                    <a:lnTo>
                      <a:pt x="12" y="163"/>
                    </a:lnTo>
                    <a:lnTo>
                      <a:pt x="17" y="164"/>
                    </a:lnTo>
                    <a:lnTo>
                      <a:pt x="18" y="167"/>
                    </a:lnTo>
                    <a:lnTo>
                      <a:pt x="21" y="169"/>
                    </a:lnTo>
                    <a:lnTo>
                      <a:pt x="18" y="242"/>
                    </a:lnTo>
                    <a:lnTo>
                      <a:pt x="172" y="239"/>
                    </a:lnTo>
                    <a:lnTo>
                      <a:pt x="173" y="233"/>
                    </a:lnTo>
                    <a:lnTo>
                      <a:pt x="172" y="227"/>
                    </a:lnTo>
                    <a:lnTo>
                      <a:pt x="166" y="220"/>
                    </a:lnTo>
                    <a:lnTo>
                      <a:pt x="160" y="216"/>
                    </a:lnTo>
                    <a:lnTo>
                      <a:pt x="157" y="213"/>
                    </a:lnTo>
                    <a:lnTo>
                      <a:pt x="150" y="204"/>
                    </a:lnTo>
                    <a:lnTo>
                      <a:pt x="138" y="197"/>
                    </a:lnTo>
                    <a:lnTo>
                      <a:pt x="130" y="193"/>
                    </a:lnTo>
                    <a:lnTo>
                      <a:pt x="125" y="189"/>
                    </a:lnTo>
                    <a:lnTo>
                      <a:pt x="126" y="174"/>
                    </a:lnTo>
                    <a:lnTo>
                      <a:pt x="128" y="159"/>
                    </a:lnTo>
                    <a:lnTo>
                      <a:pt x="126" y="159"/>
                    </a:lnTo>
                    <a:lnTo>
                      <a:pt x="122" y="154"/>
                    </a:lnTo>
                    <a:lnTo>
                      <a:pt x="126" y="145"/>
                    </a:lnTo>
                    <a:lnTo>
                      <a:pt x="128" y="141"/>
                    </a:lnTo>
                    <a:close/>
                  </a:path>
                </a:pathLst>
              </a:custGeom>
              <a:solidFill>
                <a:schemeClr val="accent1"/>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57" name="Line 48">
                <a:extLst>
                  <a:ext uri="{FF2B5EF4-FFF2-40B4-BE49-F238E27FC236}">
                    <a16:creationId xmlns:a16="http://schemas.microsoft.com/office/drawing/2014/main" id="{7817D65B-A0E4-258D-54C9-12CDFD90C482}"/>
                  </a:ext>
                </a:extLst>
              </p:cNvPr>
              <p:cNvSpPr>
                <a:spLocks noChangeShapeType="1"/>
              </p:cNvSpPr>
              <p:nvPr/>
            </p:nvSpPr>
            <p:spPr bwMode="auto">
              <a:xfrm>
                <a:off x="8985519" y="2277034"/>
                <a:ext cx="0" cy="0"/>
              </a:xfrm>
              <a:prstGeom prst="line">
                <a:avLst/>
              </a:prstGeom>
              <a:solidFill>
                <a:schemeClr val="bg1">
                  <a:lumMod val="95000"/>
                </a:schemeClr>
              </a:solidFill>
              <a:ln w="28575">
                <a:solidFill>
                  <a:schemeClr val="bg1"/>
                </a:solidFill>
                <a:round/>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58" name="Line 49">
                <a:extLst>
                  <a:ext uri="{FF2B5EF4-FFF2-40B4-BE49-F238E27FC236}">
                    <a16:creationId xmlns:a16="http://schemas.microsoft.com/office/drawing/2014/main" id="{AFA2CC3C-00C6-B4FE-01DD-062094D72E28}"/>
                  </a:ext>
                </a:extLst>
              </p:cNvPr>
              <p:cNvSpPr>
                <a:spLocks noChangeShapeType="1"/>
              </p:cNvSpPr>
              <p:nvPr/>
            </p:nvSpPr>
            <p:spPr bwMode="auto">
              <a:xfrm>
                <a:off x="8985519" y="2277034"/>
                <a:ext cx="0" cy="0"/>
              </a:xfrm>
              <a:prstGeom prst="line">
                <a:avLst/>
              </a:prstGeom>
              <a:solidFill>
                <a:schemeClr val="bg1">
                  <a:lumMod val="95000"/>
                </a:schemeClr>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59" name="Freeform 50">
                <a:extLst>
                  <a:ext uri="{FF2B5EF4-FFF2-40B4-BE49-F238E27FC236}">
                    <a16:creationId xmlns:a16="http://schemas.microsoft.com/office/drawing/2014/main" id="{40C32C62-38B7-1F95-1999-29DE8A63454C}"/>
                  </a:ext>
                </a:extLst>
              </p:cNvPr>
              <p:cNvSpPr>
                <a:spLocks/>
              </p:cNvSpPr>
              <p:nvPr/>
            </p:nvSpPr>
            <p:spPr bwMode="auto">
              <a:xfrm>
                <a:off x="9380511" y="1922259"/>
                <a:ext cx="1958827" cy="1846457"/>
              </a:xfrm>
              <a:custGeom>
                <a:avLst/>
                <a:gdLst>
                  <a:gd name="T0" fmla="*/ 12 w 287"/>
                  <a:gd name="T1" fmla="*/ 44 h 270"/>
                  <a:gd name="T2" fmla="*/ 29 w 287"/>
                  <a:gd name="T3" fmla="*/ 36 h 270"/>
                  <a:gd name="T4" fmla="*/ 52 w 287"/>
                  <a:gd name="T5" fmla="*/ 17 h 270"/>
                  <a:gd name="T6" fmla="*/ 77 w 287"/>
                  <a:gd name="T7" fmla="*/ 0 h 270"/>
                  <a:gd name="T8" fmla="*/ 75 w 287"/>
                  <a:gd name="T9" fmla="*/ 6 h 270"/>
                  <a:gd name="T10" fmla="*/ 65 w 287"/>
                  <a:gd name="T11" fmla="*/ 19 h 270"/>
                  <a:gd name="T12" fmla="*/ 67 w 287"/>
                  <a:gd name="T13" fmla="*/ 29 h 270"/>
                  <a:gd name="T14" fmla="*/ 77 w 287"/>
                  <a:gd name="T15" fmla="*/ 28 h 270"/>
                  <a:gd name="T16" fmla="*/ 111 w 287"/>
                  <a:gd name="T17" fmla="*/ 45 h 270"/>
                  <a:gd name="T18" fmla="*/ 135 w 287"/>
                  <a:gd name="T19" fmla="*/ 39 h 270"/>
                  <a:gd name="T20" fmla="*/ 169 w 287"/>
                  <a:gd name="T21" fmla="*/ 28 h 270"/>
                  <a:gd name="T22" fmla="*/ 198 w 287"/>
                  <a:gd name="T23" fmla="*/ 38 h 270"/>
                  <a:gd name="T24" fmla="*/ 217 w 287"/>
                  <a:gd name="T25" fmla="*/ 55 h 270"/>
                  <a:gd name="T26" fmla="*/ 232 w 287"/>
                  <a:gd name="T27" fmla="*/ 56 h 270"/>
                  <a:gd name="T28" fmla="*/ 219 w 287"/>
                  <a:gd name="T29" fmla="*/ 62 h 270"/>
                  <a:gd name="T30" fmla="*/ 193 w 287"/>
                  <a:gd name="T31" fmla="*/ 64 h 270"/>
                  <a:gd name="T32" fmla="*/ 201 w 287"/>
                  <a:gd name="T33" fmla="*/ 74 h 270"/>
                  <a:gd name="T34" fmla="*/ 204 w 287"/>
                  <a:gd name="T35" fmla="*/ 75 h 270"/>
                  <a:gd name="T36" fmla="*/ 234 w 287"/>
                  <a:gd name="T37" fmla="*/ 88 h 270"/>
                  <a:gd name="T38" fmla="*/ 246 w 287"/>
                  <a:gd name="T39" fmla="*/ 109 h 270"/>
                  <a:gd name="T40" fmla="*/ 245 w 287"/>
                  <a:gd name="T41" fmla="*/ 141 h 270"/>
                  <a:gd name="T42" fmla="*/ 233 w 287"/>
                  <a:gd name="T43" fmla="*/ 168 h 270"/>
                  <a:gd name="T44" fmla="*/ 246 w 287"/>
                  <a:gd name="T45" fmla="*/ 166 h 270"/>
                  <a:gd name="T46" fmla="*/ 255 w 287"/>
                  <a:gd name="T47" fmla="*/ 153 h 270"/>
                  <a:gd name="T48" fmla="*/ 275 w 287"/>
                  <a:gd name="T49" fmla="*/ 154 h 270"/>
                  <a:gd name="T50" fmla="*/ 287 w 287"/>
                  <a:gd name="T51" fmla="*/ 197 h 270"/>
                  <a:gd name="T52" fmla="*/ 275 w 287"/>
                  <a:gd name="T53" fmla="*/ 220 h 270"/>
                  <a:gd name="T54" fmla="*/ 266 w 287"/>
                  <a:gd name="T55" fmla="*/ 249 h 270"/>
                  <a:gd name="T56" fmla="*/ 141 w 287"/>
                  <a:gd name="T57" fmla="*/ 270 h 270"/>
                  <a:gd name="T58" fmla="*/ 158 w 287"/>
                  <a:gd name="T59" fmla="*/ 235 h 270"/>
                  <a:gd name="T60" fmla="*/ 145 w 287"/>
                  <a:gd name="T61" fmla="*/ 191 h 270"/>
                  <a:gd name="T62" fmla="*/ 144 w 287"/>
                  <a:gd name="T63" fmla="*/ 165 h 270"/>
                  <a:gd name="T64" fmla="*/ 148 w 287"/>
                  <a:gd name="T65" fmla="*/ 147 h 270"/>
                  <a:gd name="T66" fmla="*/ 153 w 287"/>
                  <a:gd name="T67" fmla="*/ 122 h 270"/>
                  <a:gd name="T68" fmla="*/ 166 w 287"/>
                  <a:gd name="T69" fmla="*/ 106 h 270"/>
                  <a:gd name="T70" fmla="*/ 169 w 287"/>
                  <a:gd name="T71" fmla="*/ 122 h 270"/>
                  <a:gd name="T72" fmla="*/ 175 w 287"/>
                  <a:gd name="T73" fmla="*/ 111 h 270"/>
                  <a:gd name="T74" fmla="*/ 180 w 287"/>
                  <a:gd name="T75" fmla="*/ 94 h 270"/>
                  <a:gd name="T76" fmla="*/ 184 w 287"/>
                  <a:gd name="T77" fmla="*/ 81 h 270"/>
                  <a:gd name="T78" fmla="*/ 189 w 287"/>
                  <a:gd name="T79" fmla="*/ 74 h 270"/>
                  <a:gd name="T80" fmla="*/ 187 w 287"/>
                  <a:gd name="T81" fmla="*/ 65 h 270"/>
                  <a:gd name="T82" fmla="*/ 159 w 287"/>
                  <a:gd name="T83" fmla="*/ 68 h 270"/>
                  <a:gd name="T84" fmla="*/ 129 w 287"/>
                  <a:gd name="T85" fmla="*/ 85 h 270"/>
                  <a:gd name="T86" fmla="*/ 127 w 287"/>
                  <a:gd name="T87" fmla="*/ 76 h 270"/>
                  <a:gd name="T88" fmla="*/ 118 w 287"/>
                  <a:gd name="T89" fmla="*/ 75 h 270"/>
                  <a:gd name="T90" fmla="*/ 107 w 287"/>
                  <a:gd name="T91" fmla="*/ 101 h 270"/>
                  <a:gd name="T92" fmla="*/ 95 w 287"/>
                  <a:gd name="T93" fmla="*/ 100 h 270"/>
                  <a:gd name="T94" fmla="*/ 84 w 287"/>
                  <a:gd name="T95" fmla="*/ 81 h 270"/>
                  <a:gd name="T96" fmla="*/ 58 w 287"/>
                  <a:gd name="T97" fmla="*/ 74 h 270"/>
                  <a:gd name="T98" fmla="*/ 29 w 287"/>
                  <a:gd name="T99" fmla="*/ 65 h 270"/>
                  <a:gd name="T100" fmla="*/ 9 w 287"/>
                  <a:gd name="T101" fmla="*/ 5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7" h="270">
                    <a:moveTo>
                      <a:pt x="0" y="51"/>
                    </a:moveTo>
                    <a:cubicBezTo>
                      <a:pt x="2" y="49"/>
                      <a:pt x="2" y="49"/>
                      <a:pt x="2" y="49"/>
                    </a:cubicBezTo>
                    <a:cubicBezTo>
                      <a:pt x="6" y="49"/>
                      <a:pt x="6" y="49"/>
                      <a:pt x="6" y="49"/>
                    </a:cubicBezTo>
                    <a:cubicBezTo>
                      <a:pt x="11" y="46"/>
                      <a:pt x="11" y="46"/>
                      <a:pt x="11" y="46"/>
                    </a:cubicBezTo>
                    <a:cubicBezTo>
                      <a:pt x="12" y="44"/>
                      <a:pt x="12" y="44"/>
                      <a:pt x="12" y="44"/>
                    </a:cubicBezTo>
                    <a:cubicBezTo>
                      <a:pt x="14" y="40"/>
                      <a:pt x="14" y="40"/>
                      <a:pt x="14" y="40"/>
                    </a:cubicBezTo>
                    <a:cubicBezTo>
                      <a:pt x="17" y="37"/>
                      <a:pt x="17" y="37"/>
                      <a:pt x="17" y="37"/>
                    </a:cubicBezTo>
                    <a:cubicBezTo>
                      <a:pt x="20" y="36"/>
                      <a:pt x="20" y="36"/>
                      <a:pt x="20" y="36"/>
                    </a:cubicBezTo>
                    <a:cubicBezTo>
                      <a:pt x="23" y="36"/>
                      <a:pt x="23" y="36"/>
                      <a:pt x="23" y="36"/>
                    </a:cubicBezTo>
                    <a:cubicBezTo>
                      <a:pt x="29" y="36"/>
                      <a:pt x="29" y="36"/>
                      <a:pt x="29" y="36"/>
                    </a:cubicBezTo>
                    <a:cubicBezTo>
                      <a:pt x="32" y="34"/>
                      <a:pt x="32" y="34"/>
                      <a:pt x="32" y="34"/>
                    </a:cubicBezTo>
                    <a:cubicBezTo>
                      <a:pt x="42" y="27"/>
                      <a:pt x="42" y="27"/>
                      <a:pt x="42" y="27"/>
                    </a:cubicBezTo>
                    <a:cubicBezTo>
                      <a:pt x="45" y="26"/>
                      <a:pt x="45" y="26"/>
                      <a:pt x="45" y="26"/>
                    </a:cubicBezTo>
                    <a:cubicBezTo>
                      <a:pt x="49" y="22"/>
                      <a:pt x="49" y="22"/>
                      <a:pt x="49" y="22"/>
                    </a:cubicBezTo>
                    <a:cubicBezTo>
                      <a:pt x="52" y="17"/>
                      <a:pt x="52" y="17"/>
                      <a:pt x="52" y="17"/>
                    </a:cubicBezTo>
                    <a:cubicBezTo>
                      <a:pt x="56" y="14"/>
                      <a:pt x="56" y="14"/>
                      <a:pt x="56" y="14"/>
                    </a:cubicBezTo>
                    <a:cubicBezTo>
                      <a:pt x="61" y="9"/>
                      <a:pt x="61" y="9"/>
                      <a:pt x="61" y="9"/>
                    </a:cubicBezTo>
                    <a:cubicBezTo>
                      <a:pt x="65" y="4"/>
                      <a:pt x="65" y="4"/>
                      <a:pt x="65" y="4"/>
                    </a:cubicBezTo>
                    <a:cubicBezTo>
                      <a:pt x="70" y="1"/>
                      <a:pt x="70" y="1"/>
                      <a:pt x="70" y="1"/>
                    </a:cubicBezTo>
                    <a:cubicBezTo>
                      <a:pt x="77" y="0"/>
                      <a:pt x="77" y="0"/>
                      <a:pt x="77" y="0"/>
                    </a:cubicBezTo>
                    <a:cubicBezTo>
                      <a:pt x="80" y="0"/>
                      <a:pt x="80" y="0"/>
                      <a:pt x="80" y="0"/>
                    </a:cubicBezTo>
                    <a:cubicBezTo>
                      <a:pt x="85" y="2"/>
                      <a:pt x="85" y="2"/>
                      <a:pt x="85" y="2"/>
                    </a:cubicBezTo>
                    <a:cubicBezTo>
                      <a:pt x="83" y="3"/>
                      <a:pt x="83" y="3"/>
                      <a:pt x="83" y="3"/>
                    </a:cubicBezTo>
                    <a:cubicBezTo>
                      <a:pt x="79" y="5"/>
                      <a:pt x="79" y="5"/>
                      <a:pt x="79" y="5"/>
                    </a:cubicBezTo>
                    <a:cubicBezTo>
                      <a:pt x="75" y="6"/>
                      <a:pt x="75" y="6"/>
                      <a:pt x="75" y="6"/>
                    </a:cubicBezTo>
                    <a:cubicBezTo>
                      <a:pt x="76" y="8"/>
                      <a:pt x="76" y="8"/>
                      <a:pt x="76" y="8"/>
                    </a:cubicBezTo>
                    <a:cubicBezTo>
                      <a:pt x="70" y="14"/>
                      <a:pt x="70" y="14"/>
                      <a:pt x="70" y="14"/>
                    </a:cubicBezTo>
                    <a:cubicBezTo>
                      <a:pt x="70" y="14"/>
                      <a:pt x="68" y="14"/>
                      <a:pt x="68" y="15"/>
                    </a:cubicBezTo>
                    <a:cubicBezTo>
                      <a:pt x="68" y="16"/>
                      <a:pt x="65" y="23"/>
                      <a:pt x="65" y="23"/>
                    </a:cubicBezTo>
                    <a:cubicBezTo>
                      <a:pt x="65" y="19"/>
                      <a:pt x="65" y="19"/>
                      <a:pt x="65" y="19"/>
                    </a:cubicBezTo>
                    <a:cubicBezTo>
                      <a:pt x="63" y="17"/>
                      <a:pt x="63" y="17"/>
                      <a:pt x="63" y="17"/>
                    </a:cubicBezTo>
                    <a:cubicBezTo>
                      <a:pt x="62" y="27"/>
                      <a:pt x="62" y="27"/>
                      <a:pt x="62" y="27"/>
                    </a:cubicBezTo>
                    <a:cubicBezTo>
                      <a:pt x="62" y="33"/>
                      <a:pt x="62" y="33"/>
                      <a:pt x="62" y="33"/>
                    </a:cubicBezTo>
                    <a:cubicBezTo>
                      <a:pt x="65" y="31"/>
                      <a:pt x="65" y="31"/>
                      <a:pt x="65" y="31"/>
                    </a:cubicBezTo>
                    <a:cubicBezTo>
                      <a:pt x="67" y="29"/>
                      <a:pt x="67" y="29"/>
                      <a:pt x="67" y="29"/>
                    </a:cubicBezTo>
                    <a:cubicBezTo>
                      <a:pt x="68" y="29"/>
                      <a:pt x="68" y="29"/>
                      <a:pt x="68" y="29"/>
                    </a:cubicBezTo>
                    <a:cubicBezTo>
                      <a:pt x="69" y="31"/>
                      <a:pt x="69" y="31"/>
                      <a:pt x="69" y="31"/>
                    </a:cubicBezTo>
                    <a:cubicBezTo>
                      <a:pt x="72" y="31"/>
                      <a:pt x="72" y="31"/>
                      <a:pt x="72" y="31"/>
                    </a:cubicBezTo>
                    <a:cubicBezTo>
                      <a:pt x="74" y="30"/>
                      <a:pt x="74" y="30"/>
                      <a:pt x="74" y="30"/>
                    </a:cubicBezTo>
                    <a:cubicBezTo>
                      <a:pt x="77" y="28"/>
                      <a:pt x="77" y="28"/>
                      <a:pt x="77" y="28"/>
                    </a:cubicBezTo>
                    <a:cubicBezTo>
                      <a:pt x="82" y="29"/>
                      <a:pt x="82" y="29"/>
                      <a:pt x="82" y="29"/>
                    </a:cubicBezTo>
                    <a:cubicBezTo>
                      <a:pt x="92" y="34"/>
                      <a:pt x="92" y="34"/>
                      <a:pt x="92" y="34"/>
                    </a:cubicBezTo>
                    <a:cubicBezTo>
                      <a:pt x="98" y="41"/>
                      <a:pt x="98" y="41"/>
                      <a:pt x="98" y="41"/>
                    </a:cubicBezTo>
                    <a:cubicBezTo>
                      <a:pt x="102" y="44"/>
                      <a:pt x="102" y="44"/>
                      <a:pt x="102" y="44"/>
                    </a:cubicBezTo>
                    <a:cubicBezTo>
                      <a:pt x="111" y="45"/>
                      <a:pt x="111" y="45"/>
                      <a:pt x="111" y="45"/>
                    </a:cubicBezTo>
                    <a:cubicBezTo>
                      <a:pt x="114" y="44"/>
                      <a:pt x="114" y="44"/>
                      <a:pt x="114" y="44"/>
                    </a:cubicBezTo>
                    <a:cubicBezTo>
                      <a:pt x="121" y="46"/>
                      <a:pt x="121" y="46"/>
                      <a:pt x="121" y="46"/>
                    </a:cubicBezTo>
                    <a:cubicBezTo>
                      <a:pt x="127" y="48"/>
                      <a:pt x="127" y="48"/>
                      <a:pt x="127" y="48"/>
                    </a:cubicBezTo>
                    <a:cubicBezTo>
                      <a:pt x="130" y="44"/>
                      <a:pt x="130" y="44"/>
                      <a:pt x="130" y="44"/>
                    </a:cubicBezTo>
                    <a:cubicBezTo>
                      <a:pt x="135" y="39"/>
                      <a:pt x="135" y="39"/>
                      <a:pt x="135" y="39"/>
                    </a:cubicBezTo>
                    <a:cubicBezTo>
                      <a:pt x="139" y="35"/>
                      <a:pt x="139" y="35"/>
                      <a:pt x="139" y="35"/>
                    </a:cubicBezTo>
                    <a:cubicBezTo>
                      <a:pt x="148" y="33"/>
                      <a:pt x="148" y="33"/>
                      <a:pt x="148" y="33"/>
                    </a:cubicBezTo>
                    <a:cubicBezTo>
                      <a:pt x="154" y="31"/>
                      <a:pt x="154" y="31"/>
                      <a:pt x="154" y="31"/>
                    </a:cubicBezTo>
                    <a:cubicBezTo>
                      <a:pt x="160" y="31"/>
                      <a:pt x="160" y="31"/>
                      <a:pt x="160" y="31"/>
                    </a:cubicBezTo>
                    <a:cubicBezTo>
                      <a:pt x="169" y="28"/>
                      <a:pt x="169" y="28"/>
                      <a:pt x="169" y="28"/>
                    </a:cubicBezTo>
                    <a:cubicBezTo>
                      <a:pt x="175" y="26"/>
                      <a:pt x="175" y="26"/>
                      <a:pt x="175" y="26"/>
                    </a:cubicBezTo>
                    <a:cubicBezTo>
                      <a:pt x="178" y="28"/>
                      <a:pt x="178" y="28"/>
                      <a:pt x="178" y="28"/>
                    </a:cubicBezTo>
                    <a:cubicBezTo>
                      <a:pt x="180" y="36"/>
                      <a:pt x="180" y="36"/>
                      <a:pt x="180" y="36"/>
                    </a:cubicBezTo>
                    <a:cubicBezTo>
                      <a:pt x="191" y="38"/>
                      <a:pt x="191" y="38"/>
                      <a:pt x="191" y="38"/>
                    </a:cubicBezTo>
                    <a:cubicBezTo>
                      <a:pt x="198" y="38"/>
                      <a:pt x="198" y="38"/>
                      <a:pt x="198" y="38"/>
                    </a:cubicBezTo>
                    <a:cubicBezTo>
                      <a:pt x="203" y="39"/>
                      <a:pt x="203" y="39"/>
                      <a:pt x="203" y="39"/>
                    </a:cubicBezTo>
                    <a:cubicBezTo>
                      <a:pt x="207" y="44"/>
                      <a:pt x="207" y="44"/>
                      <a:pt x="207" y="44"/>
                    </a:cubicBezTo>
                    <a:cubicBezTo>
                      <a:pt x="213" y="51"/>
                      <a:pt x="213" y="51"/>
                      <a:pt x="213" y="51"/>
                    </a:cubicBezTo>
                    <a:cubicBezTo>
                      <a:pt x="215" y="53"/>
                      <a:pt x="215" y="53"/>
                      <a:pt x="215" y="53"/>
                    </a:cubicBezTo>
                    <a:cubicBezTo>
                      <a:pt x="215" y="53"/>
                      <a:pt x="216" y="54"/>
                      <a:pt x="217" y="55"/>
                    </a:cubicBezTo>
                    <a:cubicBezTo>
                      <a:pt x="218" y="56"/>
                      <a:pt x="219" y="58"/>
                      <a:pt x="219" y="58"/>
                    </a:cubicBezTo>
                    <a:cubicBezTo>
                      <a:pt x="224" y="59"/>
                      <a:pt x="224" y="59"/>
                      <a:pt x="224" y="59"/>
                    </a:cubicBezTo>
                    <a:cubicBezTo>
                      <a:pt x="224" y="59"/>
                      <a:pt x="226" y="57"/>
                      <a:pt x="226" y="57"/>
                    </a:cubicBezTo>
                    <a:cubicBezTo>
                      <a:pt x="226" y="56"/>
                      <a:pt x="230" y="54"/>
                      <a:pt x="230" y="54"/>
                    </a:cubicBezTo>
                    <a:cubicBezTo>
                      <a:pt x="232" y="56"/>
                      <a:pt x="232" y="56"/>
                      <a:pt x="232" y="56"/>
                    </a:cubicBezTo>
                    <a:cubicBezTo>
                      <a:pt x="232" y="56"/>
                      <a:pt x="234" y="57"/>
                      <a:pt x="232" y="58"/>
                    </a:cubicBezTo>
                    <a:cubicBezTo>
                      <a:pt x="231" y="58"/>
                      <a:pt x="230" y="60"/>
                      <a:pt x="229" y="60"/>
                    </a:cubicBezTo>
                    <a:cubicBezTo>
                      <a:pt x="227" y="60"/>
                      <a:pt x="225" y="60"/>
                      <a:pt x="225" y="60"/>
                    </a:cubicBezTo>
                    <a:cubicBezTo>
                      <a:pt x="221" y="60"/>
                      <a:pt x="221" y="60"/>
                      <a:pt x="221" y="60"/>
                    </a:cubicBezTo>
                    <a:cubicBezTo>
                      <a:pt x="219" y="62"/>
                      <a:pt x="219" y="62"/>
                      <a:pt x="219" y="62"/>
                    </a:cubicBezTo>
                    <a:cubicBezTo>
                      <a:pt x="208" y="62"/>
                      <a:pt x="208" y="62"/>
                      <a:pt x="208" y="62"/>
                    </a:cubicBezTo>
                    <a:cubicBezTo>
                      <a:pt x="205" y="63"/>
                      <a:pt x="205" y="63"/>
                      <a:pt x="205" y="63"/>
                    </a:cubicBezTo>
                    <a:cubicBezTo>
                      <a:pt x="201" y="61"/>
                      <a:pt x="201" y="61"/>
                      <a:pt x="201" y="61"/>
                    </a:cubicBezTo>
                    <a:cubicBezTo>
                      <a:pt x="197" y="59"/>
                      <a:pt x="197" y="59"/>
                      <a:pt x="197" y="59"/>
                    </a:cubicBezTo>
                    <a:cubicBezTo>
                      <a:pt x="193" y="64"/>
                      <a:pt x="193" y="64"/>
                      <a:pt x="193" y="64"/>
                    </a:cubicBezTo>
                    <a:cubicBezTo>
                      <a:pt x="194" y="67"/>
                      <a:pt x="194" y="67"/>
                      <a:pt x="194" y="67"/>
                    </a:cubicBezTo>
                    <a:cubicBezTo>
                      <a:pt x="194" y="69"/>
                      <a:pt x="194" y="69"/>
                      <a:pt x="194" y="69"/>
                    </a:cubicBezTo>
                    <a:cubicBezTo>
                      <a:pt x="194" y="69"/>
                      <a:pt x="194" y="71"/>
                      <a:pt x="195" y="71"/>
                    </a:cubicBezTo>
                    <a:cubicBezTo>
                      <a:pt x="195" y="71"/>
                      <a:pt x="196" y="72"/>
                      <a:pt x="196" y="72"/>
                    </a:cubicBezTo>
                    <a:cubicBezTo>
                      <a:pt x="201" y="74"/>
                      <a:pt x="201" y="74"/>
                      <a:pt x="201" y="74"/>
                    </a:cubicBezTo>
                    <a:cubicBezTo>
                      <a:pt x="203" y="72"/>
                      <a:pt x="203" y="72"/>
                      <a:pt x="203" y="72"/>
                    </a:cubicBezTo>
                    <a:cubicBezTo>
                      <a:pt x="203" y="72"/>
                      <a:pt x="200" y="70"/>
                      <a:pt x="201" y="70"/>
                    </a:cubicBezTo>
                    <a:cubicBezTo>
                      <a:pt x="202" y="70"/>
                      <a:pt x="206" y="72"/>
                      <a:pt x="206" y="72"/>
                    </a:cubicBezTo>
                    <a:cubicBezTo>
                      <a:pt x="206" y="72"/>
                      <a:pt x="205" y="74"/>
                      <a:pt x="205" y="74"/>
                    </a:cubicBezTo>
                    <a:cubicBezTo>
                      <a:pt x="204" y="75"/>
                      <a:pt x="204" y="75"/>
                      <a:pt x="204" y="75"/>
                    </a:cubicBezTo>
                    <a:cubicBezTo>
                      <a:pt x="205" y="76"/>
                      <a:pt x="210" y="77"/>
                      <a:pt x="210" y="77"/>
                    </a:cubicBezTo>
                    <a:cubicBezTo>
                      <a:pt x="211" y="77"/>
                      <a:pt x="214" y="79"/>
                      <a:pt x="214" y="79"/>
                    </a:cubicBezTo>
                    <a:cubicBezTo>
                      <a:pt x="219" y="82"/>
                      <a:pt x="219" y="82"/>
                      <a:pt x="219" y="82"/>
                    </a:cubicBezTo>
                    <a:cubicBezTo>
                      <a:pt x="226" y="85"/>
                      <a:pt x="226" y="85"/>
                      <a:pt x="226" y="85"/>
                    </a:cubicBezTo>
                    <a:cubicBezTo>
                      <a:pt x="234" y="88"/>
                      <a:pt x="234" y="88"/>
                      <a:pt x="234" y="88"/>
                    </a:cubicBezTo>
                    <a:cubicBezTo>
                      <a:pt x="242" y="96"/>
                      <a:pt x="242" y="96"/>
                      <a:pt x="242" y="96"/>
                    </a:cubicBezTo>
                    <a:cubicBezTo>
                      <a:pt x="246" y="101"/>
                      <a:pt x="246" y="101"/>
                      <a:pt x="246" y="101"/>
                    </a:cubicBezTo>
                    <a:cubicBezTo>
                      <a:pt x="244" y="103"/>
                      <a:pt x="244" y="103"/>
                      <a:pt x="244" y="103"/>
                    </a:cubicBezTo>
                    <a:cubicBezTo>
                      <a:pt x="244" y="103"/>
                      <a:pt x="243" y="103"/>
                      <a:pt x="243" y="104"/>
                    </a:cubicBezTo>
                    <a:cubicBezTo>
                      <a:pt x="244" y="105"/>
                      <a:pt x="246" y="109"/>
                      <a:pt x="246" y="109"/>
                    </a:cubicBezTo>
                    <a:cubicBezTo>
                      <a:pt x="245" y="110"/>
                      <a:pt x="247" y="113"/>
                      <a:pt x="247" y="113"/>
                    </a:cubicBezTo>
                    <a:cubicBezTo>
                      <a:pt x="249" y="124"/>
                      <a:pt x="249" y="124"/>
                      <a:pt x="249" y="124"/>
                    </a:cubicBezTo>
                    <a:cubicBezTo>
                      <a:pt x="250" y="130"/>
                      <a:pt x="250" y="130"/>
                      <a:pt x="250" y="130"/>
                    </a:cubicBezTo>
                    <a:cubicBezTo>
                      <a:pt x="249" y="136"/>
                      <a:pt x="249" y="136"/>
                      <a:pt x="249" y="136"/>
                    </a:cubicBezTo>
                    <a:cubicBezTo>
                      <a:pt x="245" y="141"/>
                      <a:pt x="245" y="141"/>
                      <a:pt x="245" y="141"/>
                    </a:cubicBezTo>
                    <a:cubicBezTo>
                      <a:pt x="242" y="147"/>
                      <a:pt x="242" y="147"/>
                      <a:pt x="242" y="147"/>
                    </a:cubicBezTo>
                    <a:cubicBezTo>
                      <a:pt x="242" y="147"/>
                      <a:pt x="240" y="151"/>
                      <a:pt x="239" y="152"/>
                    </a:cubicBezTo>
                    <a:cubicBezTo>
                      <a:pt x="239" y="152"/>
                      <a:pt x="235" y="155"/>
                      <a:pt x="235" y="156"/>
                    </a:cubicBezTo>
                    <a:cubicBezTo>
                      <a:pt x="235" y="156"/>
                      <a:pt x="233" y="160"/>
                      <a:pt x="233" y="160"/>
                    </a:cubicBezTo>
                    <a:cubicBezTo>
                      <a:pt x="233" y="168"/>
                      <a:pt x="233" y="168"/>
                      <a:pt x="233" y="168"/>
                    </a:cubicBezTo>
                    <a:cubicBezTo>
                      <a:pt x="235" y="170"/>
                      <a:pt x="235" y="170"/>
                      <a:pt x="235" y="170"/>
                    </a:cubicBezTo>
                    <a:cubicBezTo>
                      <a:pt x="240" y="172"/>
                      <a:pt x="240" y="172"/>
                      <a:pt x="240" y="172"/>
                    </a:cubicBezTo>
                    <a:cubicBezTo>
                      <a:pt x="242" y="170"/>
                      <a:pt x="242" y="170"/>
                      <a:pt x="242" y="170"/>
                    </a:cubicBezTo>
                    <a:cubicBezTo>
                      <a:pt x="242" y="170"/>
                      <a:pt x="244" y="169"/>
                      <a:pt x="244" y="168"/>
                    </a:cubicBezTo>
                    <a:cubicBezTo>
                      <a:pt x="245" y="168"/>
                      <a:pt x="246" y="166"/>
                      <a:pt x="246" y="166"/>
                    </a:cubicBezTo>
                    <a:cubicBezTo>
                      <a:pt x="246" y="166"/>
                      <a:pt x="249" y="164"/>
                      <a:pt x="249" y="164"/>
                    </a:cubicBezTo>
                    <a:cubicBezTo>
                      <a:pt x="249" y="164"/>
                      <a:pt x="249" y="161"/>
                      <a:pt x="249" y="161"/>
                    </a:cubicBezTo>
                    <a:cubicBezTo>
                      <a:pt x="249" y="161"/>
                      <a:pt x="250" y="157"/>
                      <a:pt x="250" y="157"/>
                    </a:cubicBezTo>
                    <a:cubicBezTo>
                      <a:pt x="250" y="157"/>
                      <a:pt x="252" y="156"/>
                      <a:pt x="252" y="156"/>
                    </a:cubicBezTo>
                    <a:cubicBezTo>
                      <a:pt x="252" y="155"/>
                      <a:pt x="255" y="153"/>
                      <a:pt x="255" y="153"/>
                    </a:cubicBezTo>
                    <a:cubicBezTo>
                      <a:pt x="255" y="153"/>
                      <a:pt x="259" y="150"/>
                      <a:pt x="259" y="150"/>
                    </a:cubicBezTo>
                    <a:cubicBezTo>
                      <a:pt x="260" y="150"/>
                      <a:pt x="262" y="147"/>
                      <a:pt x="262" y="147"/>
                    </a:cubicBezTo>
                    <a:cubicBezTo>
                      <a:pt x="265" y="147"/>
                      <a:pt x="265" y="147"/>
                      <a:pt x="265" y="147"/>
                    </a:cubicBezTo>
                    <a:cubicBezTo>
                      <a:pt x="269" y="148"/>
                      <a:pt x="269" y="148"/>
                      <a:pt x="269" y="148"/>
                    </a:cubicBezTo>
                    <a:cubicBezTo>
                      <a:pt x="275" y="154"/>
                      <a:pt x="275" y="154"/>
                      <a:pt x="275" y="154"/>
                    </a:cubicBezTo>
                    <a:cubicBezTo>
                      <a:pt x="279" y="162"/>
                      <a:pt x="279" y="162"/>
                      <a:pt x="279" y="162"/>
                    </a:cubicBezTo>
                    <a:cubicBezTo>
                      <a:pt x="283" y="184"/>
                      <a:pt x="283" y="184"/>
                      <a:pt x="283" y="184"/>
                    </a:cubicBezTo>
                    <a:cubicBezTo>
                      <a:pt x="286" y="189"/>
                      <a:pt x="286" y="189"/>
                      <a:pt x="286" y="189"/>
                    </a:cubicBezTo>
                    <a:cubicBezTo>
                      <a:pt x="286" y="193"/>
                      <a:pt x="286" y="193"/>
                      <a:pt x="286" y="193"/>
                    </a:cubicBezTo>
                    <a:cubicBezTo>
                      <a:pt x="286" y="193"/>
                      <a:pt x="287" y="196"/>
                      <a:pt x="287" y="197"/>
                    </a:cubicBezTo>
                    <a:cubicBezTo>
                      <a:pt x="287" y="198"/>
                      <a:pt x="287" y="213"/>
                      <a:pt x="287" y="213"/>
                    </a:cubicBezTo>
                    <a:cubicBezTo>
                      <a:pt x="280" y="213"/>
                      <a:pt x="280" y="213"/>
                      <a:pt x="280" y="213"/>
                    </a:cubicBezTo>
                    <a:cubicBezTo>
                      <a:pt x="278" y="213"/>
                      <a:pt x="278" y="213"/>
                      <a:pt x="278" y="213"/>
                    </a:cubicBezTo>
                    <a:cubicBezTo>
                      <a:pt x="278" y="216"/>
                      <a:pt x="278" y="216"/>
                      <a:pt x="278" y="216"/>
                    </a:cubicBezTo>
                    <a:cubicBezTo>
                      <a:pt x="275" y="220"/>
                      <a:pt x="275" y="220"/>
                      <a:pt x="275" y="220"/>
                    </a:cubicBezTo>
                    <a:cubicBezTo>
                      <a:pt x="274" y="225"/>
                      <a:pt x="274" y="225"/>
                      <a:pt x="274" y="225"/>
                    </a:cubicBezTo>
                    <a:cubicBezTo>
                      <a:pt x="272" y="229"/>
                      <a:pt x="272" y="229"/>
                      <a:pt x="272" y="229"/>
                    </a:cubicBezTo>
                    <a:cubicBezTo>
                      <a:pt x="269" y="233"/>
                      <a:pt x="269" y="233"/>
                      <a:pt x="269" y="233"/>
                    </a:cubicBezTo>
                    <a:cubicBezTo>
                      <a:pt x="266" y="243"/>
                      <a:pt x="266" y="243"/>
                      <a:pt x="266" y="243"/>
                    </a:cubicBezTo>
                    <a:cubicBezTo>
                      <a:pt x="266" y="249"/>
                      <a:pt x="266" y="249"/>
                      <a:pt x="266" y="249"/>
                    </a:cubicBezTo>
                    <a:cubicBezTo>
                      <a:pt x="262" y="254"/>
                      <a:pt x="262" y="254"/>
                      <a:pt x="262" y="254"/>
                    </a:cubicBezTo>
                    <a:cubicBezTo>
                      <a:pt x="259" y="259"/>
                      <a:pt x="259" y="259"/>
                      <a:pt x="259" y="259"/>
                    </a:cubicBezTo>
                    <a:cubicBezTo>
                      <a:pt x="213" y="267"/>
                      <a:pt x="213" y="267"/>
                      <a:pt x="213" y="267"/>
                    </a:cubicBezTo>
                    <a:cubicBezTo>
                      <a:pt x="212" y="265"/>
                      <a:pt x="212" y="265"/>
                      <a:pt x="212" y="265"/>
                    </a:cubicBezTo>
                    <a:cubicBezTo>
                      <a:pt x="141" y="270"/>
                      <a:pt x="141" y="270"/>
                      <a:pt x="141" y="270"/>
                    </a:cubicBezTo>
                    <a:cubicBezTo>
                      <a:pt x="146" y="265"/>
                      <a:pt x="146" y="265"/>
                      <a:pt x="146" y="265"/>
                    </a:cubicBezTo>
                    <a:cubicBezTo>
                      <a:pt x="148" y="261"/>
                      <a:pt x="148" y="261"/>
                      <a:pt x="148" y="261"/>
                    </a:cubicBezTo>
                    <a:cubicBezTo>
                      <a:pt x="152" y="254"/>
                      <a:pt x="152" y="254"/>
                      <a:pt x="152" y="254"/>
                    </a:cubicBezTo>
                    <a:cubicBezTo>
                      <a:pt x="156" y="245"/>
                      <a:pt x="156" y="245"/>
                      <a:pt x="156" y="245"/>
                    </a:cubicBezTo>
                    <a:cubicBezTo>
                      <a:pt x="158" y="235"/>
                      <a:pt x="158" y="235"/>
                      <a:pt x="158" y="235"/>
                    </a:cubicBezTo>
                    <a:cubicBezTo>
                      <a:pt x="157" y="217"/>
                      <a:pt x="157" y="217"/>
                      <a:pt x="157" y="217"/>
                    </a:cubicBezTo>
                    <a:cubicBezTo>
                      <a:pt x="157" y="209"/>
                      <a:pt x="157" y="209"/>
                      <a:pt x="157" y="209"/>
                    </a:cubicBezTo>
                    <a:cubicBezTo>
                      <a:pt x="153" y="203"/>
                      <a:pt x="153" y="203"/>
                      <a:pt x="153" y="203"/>
                    </a:cubicBezTo>
                    <a:cubicBezTo>
                      <a:pt x="149" y="195"/>
                      <a:pt x="149" y="195"/>
                      <a:pt x="149" y="195"/>
                    </a:cubicBezTo>
                    <a:cubicBezTo>
                      <a:pt x="145" y="191"/>
                      <a:pt x="145" y="191"/>
                      <a:pt x="145" y="191"/>
                    </a:cubicBezTo>
                    <a:cubicBezTo>
                      <a:pt x="142" y="184"/>
                      <a:pt x="142" y="184"/>
                      <a:pt x="142" y="184"/>
                    </a:cubicBezTo>
                    <a:cubicBezTo>
                      <a:pt x="144" y="179"/>
                      <a:pt x="144" y="179"/>
                      <a:pt x="144" y="179"/>
                    </a:cubicBezTo>
                    <a:cubicBezTo>
                      <a:pt x="146" y="177"/>
                      <a:pt x="146" y="177"/>
                      <a:pt x="146" y="177"/>
                    </a:cubicBezTo>
                    <a:cubicBezTo>
                      <a:pt x="146" y="173"/>
                      <a:pt x="146" y="173"/>
                      <a:pt x="146" y="173"/>
                    </a:cubicBezTo>
                    <a:cubicBezTo>
                      <a:pt x="144" y="165"/>
                      <a:pt x="144" y="165"/>
                      <a:pt x="144" y="165"/>
                    </a:cubicBezTo>
                    <a:cubicBezTo>
                      <a:pt x="141" y="162"/>
                      <a:pt x="141" y="162"/>
                      <a:pt x="141" y="162"/>
                    </a:cubicBezTo>
                    <a:cubicBezTo>
                      <a:pt x="144" y="160"/>
                      <a:pt x="144" y="160"/>
                      <a:pt x="144" y="160"/>
                    </a:cubicBezTo>
                    <a:cubicBezTo>
                      <a:pt x="145" y="155"/>
                      <a:pt x="145" y="155"/>
                      <a:pt x="145" y="155"/>
                    </a:cubicBezTo>
                    <a:cubicBezTo>
                      <a:pt x="146" y="150"/>
                      <a:pt x="146" y="150"/>
                      <a:pt x="146" y="150"/>
                    </a:cubicBezTo>
                    <a:cubicBezTo>
                      <a:pt x="148" y="147"/>
                      <a:pt x="148" y="147"/>
                      <a:pt x="148" y="147"/>
                    </a:cubicBezTo>
                    <a:cubicBezTo>
                      <a:pt x="148" y="139"/>
                      <a:pt x="148" y="139"/>
                      <a:pt x="148" y="139"/>
                    </a:cubicBezTo>
                    <a:cubicBezTo>
                      <a:pt x="147" y="135"/>
                      <a:pt x="147" y="135"/>
                      <a:pt x="147" y="135"/>
                    </a:cubicBezTo>
                    <a:cubicBezTo>
                      <a:pt x="148" y="130"/>
                      <a:pt x="148" y="130"/>
                      <a:pt x="148" y="130"/>
                    </a:cubicBezTo>
                    <a:cubicBezTo>
                      <a:pt x="151" y="126"/>
                      <a:pt x="151" y="126"/>
                      <a:pt x="151" y="126"/>
                    </a:cubicBezTo>
                    <a:cubicBezTo>
                      <a:pt x="153" y="122"/>
                      <a:pt x="153" y="122"/>
                      <a:pt x="153" y="122"/>
                    </a:cubicBezTo>
                    <a:cubicBezTo>
                      <a:pt x="153" y="117"/>
                      <a:pt x="153" y="117"/>
                      <a:pt x="153" y="117"/>
                    </a:cubicBezTo>
                    <a:cubicBezTo>
                      <a:pt x="157" y="116"/>
                      <a:pt x="157" y="116"/>
                      <a:pt x="157" y="116"/>
                    </a:cubicBezTo>
                    <a:cubicBezTo>
                      <a:pt x="163" y="116"/>
                      <a:pt x="163" y="116"/>
                      <a:pt x="163" y="116"/>
                    </a:cubicBezTo>
                    <a:cubicBezTo>
                      <a:pt x="165" y="108"/>
                      <a:pt x="165" y="108"/>
                      <a:pt x="165" y="108"/>
                    </a:cubicBezTo>
                    <a:cubicBezTo>
                      <a:pt x="166" y="106"/>
                      <a:pt x="166" y="106"/>
                      <a:pt x="166" y="106"/>
                    </a:cubicBezTo>
                    <a:cubicBezTo>
                      <a:pt x="168" y="105"/>
                      <a:pt x="168" y="105"/>
                      <a:pt x="168" y="105"/>
                    </a:cubicBezTo>
                    <a:cubicBezTo>
                      <a:pt x="171" y="114"/>
                      <a:pt x="171" y="114"/>
                      <a:pt x="171" y="114"/>
                    </a:cubicBezTo>
                    <a:cubicBezTo>
                      <a:pt x="167" y="119"/>
                      <a:pt x="167" y="119"/>
                      <a:pt x="167" y="119"/>
                    </a:cubicBezTo>
                    <a:cubicBezTo>
                      <a:pt x="167" y="121"/>
                      <a:pt x="167" y="121"/>
                      <a:pt x="167" y="121"/>
                    </a:cubicBezTo>
                    <a:cubicBezTo>
                      <a:pt x="167" y="121"/>
                      <a:pt x="168" y="122"/>
                      <a:pt x="169" y="122"/>
                    </a:cubicBezTo>
                    <a:cubicBezTo>
                      <a:pt x="170" y="122"/>
                      <a:pt x="170" y="122"/>
                      <a:pt x="170" y="122"/>
                    </a:cubicBezTo>
                    <a:cubicBezTo>
                      <a:pt x="170" y="122"/>
                      <a:pt x="172" y="121"/>
                      <a:pt x="172" y="121"/>
                    </a:cubicBezTo>
                    <a:cubicBezTo>
                      <a:pt x="172" y="120"/>
                      <a:pt x="173" y="117"/>
                      <a:pt x="173" y="117"/>
                    </a:cubicBezTo>
                    <a:cubicBezTo>
                      <a:pt x="174" y="116"/>
                      <a:pt x="174" y="116"/>
                      <a:pt x="174" y="116"/>
                    </a:cubicBezTo>
                    <a:cubicBezTo>
                      <a:pt x="175" y="111"/>
                      <a:pt x="175" y="111"/>
                      <a:pt x="175" y="111"/>
                    </a:cubicBezTo>
                    <a:cubicBezTo>
                      <a:pt x="175" y="108"/>
                      <a:pt x="175" y="108"/>
                      <a:pt x="175" y="108"/>
                    </a:cubicBezTo>
                    <a:cubicBezTo>
                      <a:pt x="175" y="104"/>
                      <a:pt x="175" y="104"/>
                      <a:pt x="175" y="104"/>
                    </a:cubicBezTo>
                    <a:cubicBezTo>
                      <a:pt x="175" y="100"/>
                      <a:pt x="175" y="100"/>
                      <a:pt x="175" y="100"/>
                    </a:cubicBezTo>
                    <a:cubicBezTo>
                      <a:pt x="178" y="96"/>
                      <a:pt x="178" y="96"/>
                      <a:pt x="178" y="96"/>
                    </a:cubicBezTo>
                    <a:cubicBezTo>
                      <a:pt x="180" y="94"/>
                      <a:pt x="180" y="94"/>
                      <a:pt x="180" y="94"/>
                    </a:cubicBezTo>
                    <a:cubicBezTo>
                      <a:pt x="185" y="93"/>
                      <a:pt x="185" y="93"/>
                      <a:pt x="185" y="93"/>
                    </a:cubicBezTo>
                    <a:cubicBezTo>
                      <a:pt x="187" y="91"/>
                      <a:pt x="187" y="91"/>
                      <a:pt x="187" y="91"/>
                    </a:cubicBezTo>
                    <a:cubicBezTo>
                      <a:pt x="183" y="87"/>
                      <a:pt x="183" y="87"/>
                      <a:pt x="183" y="87"/>
                    </a:cubicBezTo>
                    <a:cubicBezTo>
                      <a:pt x="182" y="84"/>
                      <a:pt x="182" y="84"/>
                      <a:pt x="182" y="84"/>
                    </a:cubicBezTo>
                    <a:cubicBezTo>
                      <a:pt x="184" y="81"/>
                      <a:pt x="184" y="81"/>
                      <a:pt x="184" y="81"/>
                    </a:cubicBezTo>
                    <a:cubicBezTo>
                      <a:pt x="186" y="78"/>
                      <a:pt x="186" y="78"/>
                      <a:pt x="186" y="78"/>
                    </a:cubicBezTo>
                    <a:cubicBezTo>
                      <a:pt x="187" y="77"/>
                      <a:pt x="187" y="77"/>
                      <a:pt x="187" y="77"/>
                    </a:cubicBezTo>
                    <a:cubicBezTo>
                      <a:pt x="187" y="75"/>
                      <a:pt x="187" y="75"/>
                      <a:pt x="187" y="75"/>
                    </a:cubicBezTo>
                    <a:cubicBezTo>
                      <a:pt x="188" y="74"/>
                      <a:pt x="188" y="74"/>
                      <a:pt x="188" y="74"/>
                    </a:cubicBezTo>
                    <a:cubicBezTo>
                      <a:pt x="188" y="74"/>
                      <a:pt x="188" y="74"/>
                      <a:pt x="189" y="74"/>
                    </a:cubicBezTo>
                    <a:cubicBezTo>
                      <a:pt x="189" y="74"/>
                      <a:pt x="193" y="73"/>
                      <a:pt x="193" y="73"/>
                    </a:cubicBezTo>
                    <a:cubicBezTo>
                      <a:pt x="195" y="73"/>
                      <a:pt x="195" y="73"/>
                      <a:pt x="195" y="73"/>
                    </a:cubicBezTo>
                    <a:cubicBezTo>
                      <a:pt x="193" y="70"/>
                      <a:pt x="193" y="70"/>
                      <a:pt x="193" y="70"/>
                    </a:cubicBezTo>
                    <a:cubicBezTo>
                      <a:pt x="189" y="67"/>
                      <a:pt x="189" y="67"/>
                      <a:pt x="189" y="67"/>
                    </a:cubicBezTo>
                    <a:cubicBezTo>
                      <a:pt x="187" y="65"/>
                      <a:pt x="187" y="65"/>
                      <a:pt x="187" y="65"/>
                    </a:cubicBezTo>
                    <a:cubicBezTo>
                      <a:pt x="184" y="63"/>
                      <a:pt x="184" y="63"/>
                      <a:pt x="184" y="63"/>
                    </a:cubicBezTo>
                    <a:cubicBezTo>
                      <a:pt x="179" y="61"/>
                      <a:pt x="179" y="61"/>
                      <a:pt x="179" y="61"/>
                    </a:cubicBezTo>
                    <a:cubicBezTo>
                      <a:pt x="170" y="60"/>
                      <a:pt x="170" y="60"/>
                      <a:pt x="170" y="60"/>
                    </a:cubicBezTo>
                    <a:cubicBezTo>
                      <a:pt x="163" y="64"/>
                      <a:pt x="163" y="64"/>
                      <a:pt x="163" y="64"/>
                    </a:cubicBezTo>
                    <a:cubicBezTo>
                      <a:pt x="159" y="68"/>
                      <a:pt x="159" y="68"/>
                      <a:pt x="159" y="68"/>
                    </a:cubicBezTo>
                    <a:cubicBezTo>
                      <a:pt x="152" y="69"/>
                      <a:pt x="152" y="69"/>
                      <a:pt x="152" y="69"/>
                    </a:cubicBezTo>
                    <a:cubicBezTo>
                      <a:pt x="144" y="69"/>
                      <a:pt x="144" y="69"/>
                      <a:pt x="144" y="69"/>
                    </a:cubicBezTo>
                    <a:cubicBezTo>
                      <a:pt x="140" y="72"/>
                      <a:pt x="140" y="72"/>
                      <a:pt x="140" y="72"/>
                    </a:cubicBezTo>
                    <a:cubicBezTo>
                      <a:pt x="135" y="81"/>
                      <a:pt x="135" y="81"/>
                      <a:pt x="135" y="81"/>
                    </a:cubicBezTo>
                    <a:cubicBezTo>
                      <a:pt x="129" y="85"/>
                      <a:pt x="129" y="85"/>
                      <a:pt x="129" y="85"/>
                    </a:cubicBezTo>
                    <a:cubicBezTo>
                      <a:pt x="128" y="84"/>
                      <a:pt x="128" y="84"/>
                      <a:pt x="128" y="84"/>
                    </a:cubicBezTo>
                    <a:cubicBezTo>
                      <a:pt x="130" y="80"/>
                      <a:pt x="130" y="80"/>
                      <a:pt x="130" y="80"/>
                    </a:cubicBezTo>
                    <a:cubicBezTo>
                      <a:pt x="133" y="77"/>
                      <a:pt x="133" y="77"/>
                      <a:pt x="133" y="77"/>
                    </a:cubicBezTo>
                    <a:cubicBezTo>
                      <a:pt x="131" y="74"/>
                      <a:pt x="131" y="74"/>
                      <a:pt x="131" y="74"/>
                    </a:cubicBezTo>
                    <a:cubicBezTo>
                      <a:pt x="127" y="76"/>
                      <a:pt x="127" y="76"/>
                      <a:pt x="127" y="76"/>
                    </a:cubicBezTo>
                    <a:cubicBezTo>
                      <a:pt x="125" y="77"/>
                      <a:pt x="125" y="77"/>
                      <a:pt x="125" y="77"/>
                    </a:cubicBezTo>
                    <a:cubicBezTo>
                      <a:pt x="123" y="81"/>
                      <a:pt x="123" y="81"/>
                      <a:pt x="123" y="81"/>
                    </a:cubicBezTo>
                    <a:cubicBezTo>
                      <a:pt x="121" y="82"/>
                      <a:pt x="121" y="82"/>
                      <a:pt x="121" y="82"/>
                    </a:cubicBezTo>
                    <a:cubicBezTo>
                      <a:pt x="120" y="82"/>
                      <a:pt x="120" y="82"/>
                      <a:pt x="120" y="82"/>
                    </a:cubicBezTo>
                    <a:cubicBezTo>
                      <a:pt x="118" y="75"/>
                      <a:pt x="118" y="75"/>
                      <a:pt x="118" y="75"/>
                    </a:cubicBezTo>
                    <a:cubicBezTo>
                      <a:pt x="117" y="75"/>
                      <a:pt x="117" y="75"/>
                      <a:pt x="117" y="75"/>
                    </a:cubicBezTo>
                    <a:cubicBezTo>
                      <a:pt x="115" y="81"/>
                      <a:pt x="115" y="81"/>
                      <a:pt x="115" y="81"/>
                    </a:cubicBezTo>
                    <a:cubicBezTo>
                      <a:pt x="114" y="85"/>
                      <a:pt x="114" y="85"/>
                      <a:pt x="114" y="85"/>
                    </a:cubicBezTo>
                    <a:cubicBezTo>
                      <a:pt x="110" y="90"/>
                      <a:pt x="110" y="90"/>
                      <a:pt x="110" y="90"/>
                    </a:cubicBezTo>
                    <a:cubicBezTo>
                      <a:pt x="107" y="101"/>
                      <a:pt x="107" y="101"/>
                      <a:pt x="107" y="101"/>
                    </a:cubicBezTo>
                    <a:cubicBezTo>
                      <a:pt x="105" y="107"/>
                      <a:pt x="105" y="107"/>
                      <a:pt x="105" y="107"/>
                    </a:cubicBezTo>
                    <a:cubicBezTo>
                      <a:pt x="99" y="112"/>
                      <a:pt x="99" y="112"/>
                      <a:pt x="99" y="112"/>
                    </a:cubicBezTo>
                    <a:cubicBezTo>
                      <a:pt x="97" y="108"/>
                      <a:pt x="97" y="108"/>
                      <a:pt x="97" y="108"/>
                    </a:cubicBezTo>
                    <a:cubicBezTo>
                      <a:pt x="96" y="101"/>
                      <a:pt x="96" y="101"/>
                      <a:pt x="96" y="101"/>
                    </a:cubicBezTo>
                    <a:cubicBezTo>
                      <a:pt x="95" y="100"/>
                      <a:pt x="95" y="100"/>
                      <a:pt x="95" y="100"/>
                    </a:cubicBezTo>
                    <a:cubicBezTo>
                      <a:pt x="93" y="97"/>
                      <a:pt x="93" y="97"/>
                      <a:pt x="93" y="97"/>
                    </a:cubicBezTo>
                    <a:cubicBezTo>
                      <a:pt x="94" y="94"/>
                      <a:pt x="94" y="94"/>
                      <a:pt x="94" y="94"/>
                    </a:cubicBezTo>
                    <a:cubicBezTo>
                      <a:pt x="93" y="88"/>
                      <a:pt x="93" y="88"/>
                      <a:pt x="93" y="88"/>
                    </a:cubicBezTo>
                    <a:cubicBezTo>
                      <a:pt x="90" y="85"/>
                      <a:pt x="90" y="85"/>
                      <a:pt x="90" y="85"/>
                    </a:cubicBezTo>
                    <a:cubicBezTo>
                      <a:pt x="84" y="81"/>
                      <a:pt x="84" y="81"/>
                      <a:pt x="84" y="81"/>
                    </a:cubicBezTo>
                    <a:cubicBezTo>
                      <a:pt x="82" y="77"/>
                      <a:pt x="82" y="77"/>
                      <a:pt x="82" y="77"/>
                    </a:cubicBezTo>
                    <a:cubicBezTo>
                      <a:pt x="75" y="76"/>
                      <a:pt x="75" y="76"/>
                      <a:pt x="75" y="76"/>
                    </a:cubicBezTo>
                    <a:cubicBezTo>
                      <a:pt x="66" y="76"/>
                      <a:pt x="66" y="76"/>
                      <a:pt x="66" y="76"/>
                    </a:cubicBezTo>
                    <a:cubicBezTo>
                      <a:pt x="64" y="74"/>
                      <a:pt x="64" y="74"/>
                      <a:pt x="64" y="74"/>
                    </a:cubicBezTo>
                    <a:cubicBezTo>
                      <a:pt x="58" y="74"/>
                      <a:pt x="58" y="74"/>
                      <a:pt x="58" y="74"/>
                    </a:cubicBezTo>
                    <a:cubicBezTo>
                      <a:pt x="50" y="73"/>
                      <a:pt x="50" y="73"/>
                      <a:pt x="50" y="73"/>
                    </a:cubicBezTo>
                    <a:cubicBezTo>
                      <a:pt x="49" y="71"/>
                      <a:pt x="49" y="71"/>
                      <a:pt x="49" y="71"/>
                    </a:cubicBezTo>
                    <a:cubicBezTo>
                      <a:pt x="43" y="68"/>
                      <a:pt x="43" y="68"/>
                      <a:pt x="43" y="68"/>
                    </a:cubicBezTo>
                    <a:cubicBezTo>
                      <a:pt x="36" y="67"/>
                      <a:pt x="36" y="67"/>
                      <a:pt x="36" y="67"/>
                    </a:cubicBezTo>
                    <a:cubicBezTo>
                      <a:pt x="29" y="65"/>
                      <a:pt x="29" y="65"/>
                      <a:pt x="29" y="65"/>
                    </a:cubicBezTo>
                    <a:cubicBezTo>
                      <a:pt x="21" y="62"/>
                      <a:pt x="21" y="62"/>
                      <a:pt x="21" y="62"/>
                    </a:cubicBezTo>
                    <a:cubicBezTo>
                      <a:pt x="16" y="59"/>
                      <a:pt x="16" y="59"/>
                      <a:pt x="16" y="59"/>
                    </a:cubicBezTo>
                    <a:cubicBezTo>
                      <a:pt x="12" y="59"/>
                      <a:pt x="12" y="59"/>
                      <a:pt x="12" y="59"/>
                    </a:cubicBezTo>
                    <a:cubicBezTo>
                      <a:pt x="11" y="59"/>
                      <a:pt x="11" y="59"/>
                      <a:pt x="11" y="59"/>
                    </a:cubicBezTo>
                    <a:cubicBezTo>
                      <a:pt x="9" y="57"/>
                      <a:pt x="9" y="57"/>
                      <a:pt x="9" y="57"/>
                    </a:cubicBezTo>
                    <a:cubicBezTo>
                      <a:pt x="7" y="54"/>
                      <a:pt x="7" y="54"/>
                      <a:pt x="7" y="54"/>
                    </a:cubicBezTo>
                    <a:cubicBezTo>
                      <a:pt x="0" y="52"/>
                      <a:pt x="0" y="52"/>
                      <a:pt x="0" y="52"/>
                    </a:cubicBezTo>
                    <a:lnTo>
                      <a:pt x="0" y="51"/>
                    </a:lnTo>
                    <a:close/>
                  </a:path>
                </a:pathLst>
              </a:custGeom>
              <a:solidFill>
                <a:schemeClr val="accent4"/>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60" name="Freeform 51">
                <a:extLst>
                  <a:ext uri="{FF2B5EF4-FFF2-40B4-BE49-F238E27FC236}">
                    <a16:creationId xmlns:a16="http://schemas.microsoft.com/office/drawing/2014/main" id="{83534A17-2AA7-D7AD-2688-07AC67436C38}"/>
                  </a:ext>
                </a:extLst>
              </p:cNvPr>
              <p:cNvSpPr>
                <a:spLocks/>
              </p:cNvSpPr>
              <p:nvPr/>
            </p:nvSpPr>
            <p:spPr bwMode="auto">
              <a:xfrm>
                <a:off x="8824298" y="2139964"/>
                <a:ext cx="1370374" cy="1459428"/>
              </a:xfrm>
              <a:custGeom>
                <a:avLst/>
                <a:gdLst>
                  <a:gd name="T0" fmla="*/ 175 w 201"/>
                  <a:gd name="T1" fmla="*/ 65 h 213"/>
                  <a:gd name="T2" fmla="*/ 172 w 201"/>
                  <a:gd name="T3" fmla="*/ 53 h 213"/>
                  <a:gd name="T4" fmla="*/ 157 w 201"/>
                  <a:gd name="T5" fmla="*/ 44 h 213"/>
                  <a:gd name="T6" fmla="*/ 140 w 201"/>
                  <a:gd name="T7" fmla="*/ 42 h 213"/>
                  <a:gd name="T8" fmla="*/ 125 w 201"/>
                  <a:gd name="T9" fmla="*/ 36 h 213"/>
                  <a:gd name="T10" fmla="*/ 103 w 201"/>
                  <a:gd name="T11" fmla="*/ 30 h 213"/>
                  <a:gd name="T12" fmla="*/ 93 w 201"/>
                  <a:gd name="T13" fmla="*/ 27 h 213"/>
                  <a:gd name="T14" fmla="*/ 82 w 201"/>
                  <a:gd name="T15" fmla="*/ 20 h 213"/>
                  <a:gd name="T16" fmla="*/ 78 w 201"/>
                  <a:gd name="T17" fmla="*/ 18 h 213"/>
                  <a:gd name="T18" fmla="*/ 70 w 201"/>
                  <a:gd name="T19" fmla="*/ 17 h 213"/>
                  <a:gd name="T20" fmla="*/ 67 w 201"/>
                  <a:gd name="T21" fmla="*/ 15 h 213"/>
                  <a:gd name="T22" fmla="*/ 70 w 201"/>
                  <a:gd name="T23" fmla="*/ 2 h 213"/>
                  <a:gd name="T24" fmla="*/ 61 w 201"/>
                  <a:gd name="T25" fmla="*/ 3 h 213"/>
                  <a:gd name="T26" fmla="*/ 47 w 201"/>
                  <a:gd name="T27" fmla="*/ 9 h 213"/>
                  <a:gd name="T28" fmla="*/ 33 w 201"/>
                  <a:gd name="T29" fmla="*/ 16 h 213"/>
                  <a:gd name="T30" fmla="*/ 21 w 201"/>
                  <a:gd name="T31" fmla="*/ 15 h 213"/>
                  <a:gd name="T32" fmla="*/ 5 w 201"/>
                  <a:gd name="T33" fmla="*/ 55 h 213"/>
                  <a:gd name="T34" fmla="*/ 7 w 201"/>
                  <a:gd name="T35" fmla="*/ 72 h 213"/>
                  <a:gd name="T36" fmla="*/ 10 w 201"/>
                  <a:gd name="T37" fmla="*/ 112 h 213"/>
                  <a:gd name="T38" fmla="*/ 42 w 201"/>
                  <a:gd name="T39" fmla="*/ 135 h 213"/>
                  <a:gd name="T40" fmla="*/ 60 w 201"/>
                  <a:gd name="T41" fmla="*/ 152 h 213"/>
                  <a:gd name="T42" fmla="*/ 63 w 201"/>
                  <a:gd name="T43" fmla="*/ 173 h 213"/>
                  <a:gd name="T44" fmla="*/ 65 w 201"/>
                  <a:gd name="T45" fmla="*/ 187 h 213"/>
                  <a:gd name="T46" fmla="*/ 67 w 201"/>
                  <a:gd name="T47" fmla="*/ 203 h 213"/>
                  <a:gd name="T48" fmla="*/ 82 w 201"/>
                  <a:gd name="T49" fmla="*/ 209 h 213"/>
                  <a:gd name="T50" fmla="*/ 184 w 201"/>
                  <a:gd name="T51" fmla="*/ 195 h 213"/>
                  <a:gd name="T52" fmla="*/ 178 w 201"/>
                  <a:gd name="T53" fmla="*/ 172 h 213"/>
                  <a:gd name="T54" fmla="*/ 182 w 201"/>
                  <a:gd name="T55" fmla="*/ 155 h 213"/>
                  <a:gd name="T56" fmla="*/ 182 w 201"/>
                  <a:gd name="T57" fmla="*/ 140 h 213"/>
                  <a:gd name="T58" fmla="*/ 184 w 201"/>
                  <a:gd name="T59" fmla="*/ 131 h 213"/>
                  <a:gd name="T60" fmla="*/ 186 w 201"/>
                  <a:gd name="T61" fmla="*/ 121 h 213"/>
                  <a:gd name="T62" fmla="*/ 188 w 201"/>
                  <a:gd name="T63" fmla="*/ 105 h 213"/>
                  <a:gd name="T64" fmla="*/ 197 w 201"/>
                  <a:gd name="T65" fmla="*/ 85 h 213"/>
                  <a:gd name="T66" fmla="*/ 201 w 201"/>
                  <a:gd name="T67" fmla="*/ 79 h 213"/>
                  <a:gd name="T68" fmla="*/ 201 w 201"/>
                  <a:gd name="T69" fmla="*/ 73 h 213"/>
                  <a:gd name="T70" fmla="*/ 194 w 201"/>
                  <a:gd name="T71" fmla="*/ 79 h 213"/>
                  <a:gd name="T72" fmla="*/ 187 w 201"/>
                  <a:gd name="T73" fmla="*/ 92 h 213"/>
                  <a:gd name="T74" fmla="*/ 177 w 201"/>
                  <a:gd name="T75" fmla="*/ 101 h 213"/>
                  <a:gd name="T76" fmla="*/ 168 w 201"/>
                  <a:gd name="T77" fmla="*/ 107 h 213"/>
                  <a:gd name="T78" fmla="*/ 174 w 201"/>
                  <a:gd name="T79" fmla="*/ 93 h 213"/>
                  <a:gd name="T80" fmla="*/ 179 w 201"/>
                  <a:gd name="T81" fmla="*/ 87 h 213"/>
                  <a:gd name="T82" fmla="*/ 180 w 201"/>
                  <a:gd name="T83" fmla="*/ 7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1" h="213">
                    <a:moveTo>
                      <a:pt x="178" y="69"/>
                    </a:moveTo>
                    <a:cubicBezTo>
                      <a:pt x="177" y="68"/>
                      <a:pt x="177" y="68"/>
                      <a:pt x="177" y="68"/>
                    </a:cubicBezTo>
                    <a:cubicBezTo>
                      <a:pt x="175" y="65"/>
                      <a:pt x="175" y="65"/>
                      <a:pt x="175" y="65"/>
                    </a:cubicBezTo>
                    <a:cubicBezTo>
                      <a:pt x="176" y="62"/>
                      <a:pt x="176" y="62"/>
                      <a:pt x="176" y="62"/>
                    </a:cubicBezTo>
                    <a:cubicBezTo>
                      <a:pt x="175" y="56"/>
                      <a:pt x="175" y="56"/>
                      <a:pt x="175" y="56"/>
                    </a:cubicBezTo>
                    <a:cubicBezTo>
                      <a:pt x="172" y="53"/>
                      <a:pt x="172" y="53"/>
                      <a:pt x="172" y="53"/>
                    </a:cubicBezTo>
                    <a:cubicBezTo>
                      <a:pt x="166" y="49"/>
                      <a:pt x="166" y="49"/>
                      <a:pt x="166" y="49"/>
                    </a:cubicBezTo>
                    <a:cubicBezTo>
                      <a:pt x="164" y="45"/>
                      <a:pt x="164" y="45"/>
                      <a:pt x="164" y="45"/>
                    </a:cubicBezTo>
                    <a:cubicBezTo>
                      <a:pt x="157" y="44"/>
                      <a:pt x="157" y="44"/>
                      <a:pt x="157" y="44"/>
                    </a:cubicBezTo>
                    <a:cubicBezTo>
                      <a:pt x="148" y="44"/>
                      <a:pt x="148" y="44"/>
                      <a:pt x="148" y="44"/>
                    </a:cubicBezTo>
                    <a:cubicBezTo>
                      <a:pt x="146" y="42"/>
                      <a:pt x="146" y="42"/>
                      <a:pt x="146" y="42"/>
                    </a:cubicBezTo>
                    <a:cubicBezTo>
                      <a:pt x="140" y="42"/>
                      <a:pt x="140" y="42"/>
                      <a:pt x="140" y="42"/>
                    </a:cubicBezTo>
                    <a:cubicBezTo>
                      <a:pt x="132" y="41"/>
                      <a:pt x="132" y="41"/>
                      <a:pt x="132" y="41"/>
                    </a:cubicBezTo>
                    <a:cubicBezTo>
                      <a:pt x="131" y="39"/>
                      <a:pt x="131" y="39"/>
                      <a:pt x="131" y="39"/>
                    </a:cubicBezTo>
                    <a:cubicBezTo>
                      <a:pt x="125" y="36"/>
                      <a:pt x="125" y="36"/>
                      <a:pt x="125" y="36"/>
                    </a:cubicBezTo>
                    <a:cubicBezTo>
                      <a:pt x="118" y="35"/>
                      <a:pt x="118" y="35"/>
                      <a:pt x="118" y="35"/>
                    </a:cubicBezTo>
                    <a:cubicBezTo>
                      <a:pt x="111" y="33"/>
                      <a:pt x="111" y="33"/>
                      <a:pt x="111" y="33"/>
                    </a:cubicBezTo>
                    <a:cubicBezTo>
                      <a:pt x="103" y="30"/>
                      <a:pt x="103" y="30"/>
                      <a:pt x="103" y="30"/>
                    </a:cubicBezTo>
                    <a:cubicBezTo>
                      <a:pt x="98" y="27"/>
                      <a:pt x="98" y="27"/>
                      <a:pt x="98" y="27"/>
                    </a:cubicBezTo>
                    <a:cubicBezTo>
                      <a:pt x="94" y="27"/>
                      <a:pt x="94" y="27"/>
                      <a:pt x="94" y="27"/>
                    </a:cubicBezTo>
                    <a:cubicBezTo>
                      <a:pt x="93" y="27"/>
                      <a:pt x="93" y="27"/>
                      <a:pt x="93" y="27"/>
                    </a:cubicBezTo>
                    <a:cubicBezTo>
                      <a:pt x="91" y="25"/>
                      <a:pt x="91" y="25"/>
                      <a:pt x="91" y="25"/>
                    </a:cubicBezTo>
                    <a:cubicBezTo>
                      <a:pt x="89" y="22"/>
                      <a:pt x="89" y="22"/>
                      <a:pt x="89" y="22"/>
                    </a:cubicBezTo>
                    <a:cubicBezTo>
                      <a:pt x="82" y="20"/>
                      <a:pt x="82" y="20"/>
                      <a:pt x="82" y="20"/>
                    </a:cubicBezTo>
                    <a:cubicBezTo>
                      <a:pt x="82" y="20"/>
                      <a:pt x="82" y="20"/>
                      <a:pt x="82" y="20"/>
                    </a:cubicBezTo>
                    <a:cubicBezTo>
                      <a:pt x="81" y="20"/>
                      <a:pt x="81" y="20"/>
                      <a:pt x="81" y="20"/>
                    </a:cubicBezTo>
                    <a:cubicBezTo>
                      <a:pt x="78" y="18"/>
                      <a:pt x="78" y="18"/>
                      <a:pt x="78" y="18"/>
                    </a:cubicBezTo>
                    <a:cubicBezTo>
                      <a:pt x="75" y="16"/>
                      <a:pt x="75" y="16"/>
                      <a:pt x="75" y="16"/>
                    </a:cubicBezTo>
                    <a:cubicBezTo>
                      <a:pt x="72" y="15"/>
                      <a:pt x="72" y="15"/>
                      <a:pt x="72" y="15"/>
                    </a:cubicBezTo>
                    <a:cubicBezTo>
                      <a:pt x="70" y="17"/>
                      <a:pt x="70" y="17"/>
                      <a:pt x="70" y="17"/>
                    </a:cubicBezTo>
                    <a:cubicBezTo>
                      <a:pt x="67" y="18"/>
                      <a:pt x="67" y="18"/>
                      <a:pt x="67" y="18"/>
                    </a:cubicBezTo>
                    <a:cubicBezTo>
                      <a:pt x="66" y="17"/>
                      <a:pt x="66" y="17"/>
                      <a:pt x="66" y="17"/>
                    </a:cubicBezTo>
                    <a:cubicBezTo>
                      <a:pt x="67" y="15"/>
                      <a:pt x="67" y="15"/>
                      <a:pt x="67" y="15"/>
                    </a:cubicBezTo>
                    <a:cubicBezTo>
                      <a:pt x="68" y="9"/>
                      <a:pt x="68" y="9"/>
                      <a:pt x="68" y="9"/>
                    </a:cubicBezTo>
                    <a:cubicBezTo>
                      <a:pt x="69" y="7"/>
                      <a:pt x="69" y="7"/>
                      <a:pt x="69" y="7"/>
                    </a:cubicBezTo>
                    <a:cubicBezTo>
                      <a:pt x="70" y="2"/>
                      <a:pt x="70" y="2"/>
                      <a:pt x="70" y="2"/>
                    </a:cubicBezTo>
                    <a:cubicBezTo>
                      <a:pt x="67" y="0"/>
                      <a:pt x="67" y="0"/>
                      <a:pt x="67" y="0"/>
                    </a:cubicBezTo>
                    <a:cubicBezTo>
                      <a:pt x="65" y="1"/>
                      <a:pt x="65" y="1"/>
                      <a:pt x="65" y="1"/>
                    </a:cubicBezTo>
                    <a:cubicBezTo>
                      <a:pt x="61" y="3"/>
                      <a:pt x="61" y="3"/>
                      <a:pt x="61" y="3"/>
                    </a:cubicBezTo>
                    <a:cubicBezTo>
                      <a:pt x="57" y="4"/>
                      <a:pt x="57" y="4"/>
                      <a:pt x="57" y="4"/>
                    </a:cubicBezTo>
                    <a:cubicBezTo>
                      <a:pt x="52" y="6"/>
                      <a:pt x="52" y="6"/>
                      <a:pt x="52" y="6"/>
                    </a:cubicBezTo>
                    <a:cubicBezTo>
                      <a:pt x="47" y="9"/>
                      <a:pt x="47" y="9"/>
                      <a:pt x="47" y="9"/>
                    </a:cubicBezTo>
                    <a:cubicBezTo>
                      <a:pt x="39" y="13"/>
                      <a:pt x="39" y="13"/>
                      <a:pt x="39" y="13"/>
                    </a:cubicBezTo>
                    <a:cubicBezTo>
                      <a:pt x="37" y="16"/>
                      <a:pt x="37" y="16"/>
                      <a:pt x="37" y="16"/>
                    </a:cubicBezTo>
                    <a:cubicBezTo>
                      <a:pt x="33" y="16"/>
                      <a:pt x="33" y="16"/>
                      <a:pt x="33" y="16"/>
                    </a:cubicBezTo>
                    <a:cubicBezTo>
                      <a:pt x="28" y="14"/>
                      <a:pt x="28" y="14"/>
                      <a:pt x="28" y="14"/>
                    </a:cubicBezTo>
                    <a:cubicBezTo>
                      <a:pt x="25" y="11"/>
                      <a:pt x="25" y="11"/>
                      <a:pt x="25" y="11"/>
                    </a:cubicBezTo>
                    <a:cubicBezTo>
                      <a:pt x="21" y="15"/>
                      <a:pt x="21" y="15"/>
                      <a:pt x="21" y="15"/>
                    </a:cubicBezTo>
                    <a:cubicBezTo>
                      <a:pt x="20" y="43"/>
                      <a:pt x="20" y="43"/>
                      <a:pt x="20" y="43"/>
                    </a:cubicBezTo>
                    <a:cubicBezTo>
                      <a:pt x="7" y="51"/>
                      <a:pt x="7" y="51"/>
                      <a:pt x="7" y="51"/>
                    </a:cubicBezTo>
                    <a:cubicBezTo>
                      <a:pt x="5" y="55"/>
                      <a:pt x="5" y="55"/>
                      <a:pt x="5" y="55"/>
                    </a:cubicBezTo>
                    <a:cubicBezTo>
                      <a:pt x="0" y="66"/>
                      <a:pt x="0" y="66"/>
                      <a:pt x="0" y="66"/>
                    </a:cubicBezTo>
                    <a:cubicBezTo>
                      <a:pt x="5" y="72"/>
                      <a:pt x="5" y="72"/>
                      <a:pt x="5" y="72"/>
                    </a:cubicBezTo>
                    <a:cubicBezTo>
                      <a:pt x="7" y="72"/>
                      <a:pt x="7" y="72"/>
                      <a:pt x="7" y="72"/>
                    </a:cubicBezTo>
                    <a:cubicBezTo>
                      <a:pt x="5" y="89"/>
                      <a:pt x="5" y="89"/>
                      <a:pt x="5" y="89"/>
                    </a:cubicBezTo>
                    <a:cubicBezTo>
                      <a:pt x="4" y="107"/>
                      <a:pt x="4" y="107"/>
                      <a:pt x="4" y="107"/>
                    </a:cubicBezTo>
                    <a:cubicBezTo>
                      <a:pt x="10" y="112"/>
                      <a:pt x="10" y="112"/>
                      <a:pt x="10" y="112"/>
                    </a:cubicBezTo>
                    <a:cubicBezTo>
                      <a:pt x="19" y="117"/>
                      <a:pt x="19" y="117"/>
                      <a:pt x="19" y="117"/>
                    </a:cubicBezTo>
                    <a:cubicBezTo>
                      <a:pt x="33" y="125"/>
                      <a:pt x="33" y="125"/>
                      <a:pt x="33" y="125"/>
                    </a:cubicBezTo>
                    <a:cubicBezTo>
                      <a:pt x="42" y="135"/>
                      <a:pt x="42" y="135"/>
                      <a:pt x="42" y="135"/>
                    </a:cubicBezTo>
                    <a:cubicBezTo>
                      <a:pt x="45" y="139"/>
                      <a:pt x="45" y="139"/>
                      <a:pt x="45" y="139"/>
                    </a:cubicBezTo>
                    <a:cubicBezTo>
                      <a:pt x="52" y="144"/>
                      <a:pt x="52" y="144"/>
                      <a:pt x="52" y="144"/>
                    </a:cubicBezTo>
                    <a:cubicBezTo>
                      <a:pt x="60" y="152"/>
                      <a:pt x="60" y="152"/>
                      <a:pt x="60" y="152"/>
                    </a:cubicBezTo>
                    <a:cubicBezTo>
                      <a:pt x="61" y="159"/>
                      <a:pt x="61" y="159"/>
                      <a:pt x="61" y="159"/>
                    </a:cubicBezTo>
                    <a:cubicBezTo>
                      <a:pt x="60" y="166"/>
                      <a:pt x="60" y="166"/>
                      <a:pt x="60" y="166"/>
                    </a:cubicBezTo>
                    <a:cubicBezTo>
                      <a:pt x="63" y="173"/>
                      <a:pt x="63" y="173"/>
                      <a:pt x="63" y="173"/>
                    </a:cubicBezTo>
                    <a:cubicBezTo>
                      <a:pt x="65" y="176"/>
                      <a:pt x="65" y="176"/>
                      <a:pt x="65" y="176"/>
                    </a:cubicBezTo>
                    <a:cubicBezTo>
                      <a:pt x="65" y="183"/>
                      <a:pt x="65" y="183"/>
                      <a:pt x="65" y="183"/>
                    </a:cubicBezTo>
                    <a:cubicBezTo>
                      <a:pt x="65" y="187"/>
                      <a:pt x="65" y="187"/>
                      <a:pt x="65" y="187"/>
                    </a:cubicBezTo>
                    <a:cubicBezTo>
                      <a:pt x="65" y="193"/>
                      <a:pt x="65" y="193"/>
                      <a:pt x="65" y="193"/>
                    </a:cubicBezTo>
                    <a:cubicBezTo>
                      <a:pt x="67" y="198"/>
                      <a:pt x="67" y="198"/>
                      <a:pt x="67" y="198"/>
                    </a:cubicBezTo>
                    <a:cubicBezTo>
                      <a:pt x="67" y="203"/>
                      <a:pt x="67" y="203"/>
                      <a:pt x="67" y="203"/>
                    </a:cubicBezTo>
                    <a:cubicBezTo>
                      <a:pt x="72" y="203"/>
                      <a:pt x="72" y="203"/>
                      <a:pt x="72" y="203"/>
                    </a:cubicBezTo>
                    <a:cubicBezTo>
                      <a:pt x="72" y="203"/>
                      <a:pt x="76" y="207"/>
                      <a:pt x="77" y="207"/>
                    </a:cubicBezTo>
                    <a:cubicBezTo>
                      <a:pt x="78" y="207"/>
                      <a:pt x="82" y="209"/>
                      <a:pt x="82" y="209"/>
                    </a:cubicBezTo>
                    <a:cubicBezTo>
                      <a:pt x="85" y="213"/>
                      <a:pt x="85" y="213"/>
                      <a:pt x="85" y="213"/>
                    </a:cubicBezTo>
                    <a:cubicBezTo>
                      <a:pt x="184" y="207"/>
                      <a:pt x="184" y="207"/>
                      <a:pt x="184" y="207"/>
                    </a:cubicBezTo>
                    <a:cubicBezTo>
                      <a:pt x="184" y="195"/>
                      <a:pt x="184" y="195"/>
                      <a:pt x="184" y="195"/>
                    </a:cubicBezTo>
                    <a:cubicBezTo>
                      <a:pt x="184" y="191"/>
                      <a:pt x="184" y="191"/>
                      <a:pt x="184" y="191"/>
                    </a:cubicBezTo>
                    <a:cubicBezTo>
                      <a:pt x="179" y="179"/>
                      <a:pt x="179" y="179"/>
                      <a:pt x="179" y="179"/>
                    </a:cubicBezTo>
                    <a:cubicBezTo>
                      <a:pt x="178" y="172"/>
                      <a:pt x="178" y="172"/>
                      <a:pt x="178" y="172"/>
                    </a:cubicBezTo>
                    <a:cubicBezTo>
                      <a:pt x="179" y="164"/>
                      <a:pt x="179" y="164"/>
                      <a:pt x="179" y="164"/>
                    </a:cubicBezTo>
                    <a:cubicBezTo>
                      <a:pt x="181" y="158"/>
                      <a:pt x="181" y="158"/>
                      <a:pt x="181" y="158"/>
                    </a:cubicBezTo>
                    <a:cubicBezTo>
                      <a:pt x="182" y="155"/>
                      <a:pt x="182" y="155"/>
                      <a:pt x="182" y="155"/>
                    </a:cubicBezTo>
                    <a:cubicBezTo>
                      <a:pt x="184" y="152"/>
                      <a:pt x="184" y="152"/>
                      <a:pt x="184" y="152"/>
                    </a:cubicBezTo>
                    <a:cubicBezTo>
                      <a:pt x="182" y="147"/>
                      <a:pt x="182" y="147"/>
                      <a:pt x="182" y="147"/>
                    </a:cubicBezTo>
                    <a:cubicBezTo>
                      <a:pt x="182" y="140"/>
                      <a:pt x="182" y="140"/>
                      <a:pt x="182" y="140"/>
                    </a:cubicBezTo>
                    <a:cubicBezTo>
                      <a:pt x="182" y="136"/>
                      <a:pt x="182" y="136"/>
                      <a:pt x="182" y="136"/>
                    </a:cubicBezTo>
                    <a:cubicBezTo>
                      <a:pt x="184" y="133"/>
                      <a:pt x="184" y="133"/>
                      <a:pt x="184" y="133"/>
                    </a:cubicBezTo>
                    <a:cubicBezTo>
                      <a:pt x="184" y="131"/>
                      <a:pt x="184" y="131"/>
                      <a:pt x="184" y="131"/>
                    </a:cubicBezTo>
                    <a:cubicBezTo>
                      <a:pt x="188" y="127"/>
                      <a:pt x="188" y="127"/>
                      <a:pt x="188" y="127"/>
                    </a:cubicBezTo>
                    <a:cubicBezTo>
                      <a:pt x="188" y="125"/>
                      <a:pt x="188" y="125"/>
                      <a:pt x="188" y="125"/>
                    </a:cubicBezTo>
                    <a:cubicBezTo>
                      <a:pt x="186" y="121"/>
                      <a:pt x="186" y="121"/>
                      <a:pt x="186" y="121"/>
                    </a:cubicBezTo>
                    <a:cubicBezTo>
                      <a:pt x="186" y="118"/>
                      <a:pt x="186" y="118"/>
                      <a:pt x="186" y="118"/>
                    </a:cubicBezTo>
                    <a:cubicBezTo>
                      <a:pt x="187" y="110"/>
                      <a:pt x="187" y="110"/>
                      <a:pt x="187" y="110"/>
                    </a:cubicBezTo>
                    <a:cubicBezTo>
                      <a:pt x="188" y="105"/>
                      <a:pt x="188" y="105"/>
                      <a:pt x="188" y="105"/>
                    </a:cubicBezTo>
                    <a:cubicBezTo>
                      <a:pt x="191" y="99"/>
                      <a:pt x="191" y="99"/>
                      <a:pt x="191" y="99"/>
                    </a:cubicBezTo>
                    <a:cubicBezTo>
                      <a:pt x="196" y="89"/>
                      <a:pt x="196" y="89"/>
                      <a:pt x="196" y="89"/>
                    </a:cubicBezTo>
                    <a:cubicBezTo>
                      <a:pt x="197" y="85"/>
                      <a:pt x="197" y="85"/>
                      <a:pt x="197" y="85"/>
                    </a:cubicBezTo>
                    <a:cubicBezTo>
                      <a:pt x="197" y="82"/>
                      <a:pt x="197" y="82"/>
                      <a:pt x="197" y="82"/>
                    </a:cubicBezTo>
                    <a:cubicBezTo>
                      <a:pt x="201" y="81"/>
                      <a:pt x="201" y="81"/>
                      <a:pt x="201" y="81"/>
                    </a:cubicBezTo>
                    <a:cubicBezTo>
                      <a:pt x="201" y="79"/>
                      <a:pt x="201" y="79"/>
                      <a:pt x="201" y="79"/>
                    </a:cubicBezTo>
                    <a:cubicBezTo>
                      <a:pt x="201" y="77"/>
                      <a:pt x="201" y="77"/>
                      <a:pt x="201" y="77"/>
                    </a:cubicBezTo>
                    <a:cubicBezTo>
                      <a:pt x="201" y="75"/>
                      <a:pt x="201" y="75"/>
                      <a:pt x="201" y="75"/>
                    </a:cubicBezTo>
                    <a:cubicBezTo>
                      <a:pt x="201" y="73"/>
                      <a:pt x="201" y="73"/>
                      <a:pt x="201" y="73"/>
                    </a:cubicBezTo>
                    <a:cubicBezTo>
                      <a:pt x="201" y="71"/>
                      <a:pt x="201" y="71"/>
                      <a:pt x="201" y="71"/>
                    </a:cubicBezTo>
                    <a:cubicBezTo>
                      <a:pt x="197" y="75"/>
                      <a:pt x="197" y="75"/>
                      <a:pt x="197" y="75"/>
                    </a:cubicBezTo>
                    <a:cubicBezTo>
                      <a:pt x="194" y="79"/>
                      <a:pt x="194" y="79"/>
                      <a:pt x="194" y="79"/>
                    </a:cubicBezTo>
                    <a:cubicBezTo>
                      <a:pt x="193" y="84"/>
                      <a:pt x="193" y="84"/>
                      <a:pt x="193" y="84"/>
                    </a:cubicBezTo>
                    <a:cubicBezTo>
                      <a:pt x="190" y="90"/>
                      <a:pt x="190" y="90"/>
                      <a:pt x="190" y="90"/>
                    </a:cubicBezTo>
                    <a:cubicBezTo>
                      <a:pt x="187" y="92"/>
                      <a:pt x="187" y="92"/>
                      <a:pt x="187" y="92"/>
                    </a:cubicBezTo>
                    <a:cubicBezTo>
                      <a:pt x="181" y="95"/>
                      <a:pt x="181" y="95"/>
                      <a:pt x="181" y="95"/>
                    </a:cubicBezTo>
                    <a:cubicBezTo>
                      <a:pt x="178" y="99"/>
                      <a:pt x="178" y="99"/>
                      <a:pt x="178" y="99"/>
                    </a:cubicBezTo>
                    <a:cubicBezTo>
                      <a:pt x="177" y="101"/>
                      <a:pt x="177" y="101"/>
                      <a:pt x="177" y="101"/>
                    </a:cubicBezTo>
                    <a:cubicBezTo>
                      <a:pt x="175" y="105"/>
                      <a:pt x="175" y="105"/>
                      <a:pt x="175" y="105"/>
                    </a:cubicBezTo>
                    <a:cubicBezTo>
                      <a:pt x="171" y="110"/>
                      <a:pt x="171" y="110"/>
                      <a:pt x="171" y="110"/>
                    </a:cubicBezTo>
                    <a:cubicBezTo>
                      <a:pt x="168" y="107"/>
                      <a:pt x="168" y="107"/>
                      <a:pt x="168" y="107"/>
                    </a:cubicBezTo>
                    <a:cubicBezTo>
                      <a:pt x="171" y="103"/>
                      <a:pt x="171" y="103"/>
                      <a:pt x="171" y="103"/>
                    </a:cubicBezTo>
                    <a:cubicBezTo>
                      <a:pt x="173" y="96"/>
                      <a:pt x="173" y="96"/>
                      <a:pt x="173" y="96"/>
                    </a:cubicBezTo>
                    <a:cubicBezTo>
                      <a:pt x="174" y="93"/>
                      <a:pt x="174" y="93"/>
                      <a:pt x="174" y="93"/>
                    </a:cubicBezTo>
                    <a:cubicBezTo>
                      <a:pt x="175" y="91"/>
                      <a:pt x="175" y="91"/>
                      <a:pt x="175" y="91"/>
                    </a:cubicBezTo>
                    <a:cubicBezTo>
                      <a:pt x="177" y="89"/>
                      <a:pt x="177" y="89"/>
                      <a:pt x="177" y="89"/>
                    </a:cubicBezTo>
                    <a:cubicBezTo>
                      <a:pt x="179" y="87"/>
                      <a:pt x="179" y="87"/>
                      <a:pt x="179" y="87"/>
                    </a:cubicBezTo>
                    <a:cubicBezTo>
                      <a:pt x="180" y="85"/>
                      <a:pt x="180" y="85"/>
                      <a:pt x="180" y="85"/>
                    </a:cubicBezTo>
                    <a:cubicBezTo>
                      <a:pt x="179" y="80"/>
                      <a:pt x="179" y="80"/>
                      <a:pt x="179" y="80"/>
                    </a:cubicBezTo>
                    <a:cubicBezTo>
                      <a:pt x="180" y="78"/>
                      <a:pt x="180" y="78"/>
                      <a:pt x="180" y="78"/>
                    </a:cubicBezTo>
                    <a:cubicBezTo>
                      <a:pt x="179" y="76"/>
                      <a:pt x="179" y="76"/>
                      <a:pt x="179" y="76"/>
                    </a:cubicBezTo>
                    <a:lnTo>
                      <a:pt x="178" y="69"/>
                    </a:lnTo>
                    <a:close/>
                  </a:path>
                </a:pathLst>
              </a:custGeom>
              <a:solidFill>
                <a:schemeClr val="accent1"/>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61" name="Freeform 52">
                <a:extLst>
                  <a:ext uri="{FF2B5EF4-FFF2-40B4-BE49-F238E27FC236}">
                    <a16:creationId xmlns:a16="http://schemas.microsoft.com/office/drawing/2014/main" id="{C6B23493-7668-1CA2-4540-5B90A3F309BA}"/>
                  </a:ext>
                </a:extLst>
              </p:cNvPr>
              <p:cNvSpPr>
                <a:spLocks/>
              </p:cNvSpPr>
              <p:nvPr/>
            </p:nvSpPr>
            <p:spPr bwMode="auto">
              <a:xfrm>
                <a:off x="10831493" y="3518754"/>
                <a:ext cx="1096304" cy="1257846"/>
              </a:xfrm>
              <a:custGeom>
                <a:avLst/>
                <a:gdLst>
                  <a:gd name="T0" fmla="*/ 114 w 136"/>
                  <a:gd name="T1" fmla="*/ 8 h 156"/>
                  <a:gd name="T2" fmla="*/ 101 w 136"/>
                  <a:gd name="T3" fmla="*/ 17 h 156"/>
                  <a:gd name="T4" fmla="*/ 93 w 136"/>
                  <a:gd name="T5" fmla="*/ 22 h 156"/>
                  <a:gd name="T6" fmla="*/ 88 w 136"/>
                  <a:gd name="T7" fmla="*/ 27 h 156"/>
                  <a:gd name="T8" fmla="*/ 82 w 136"/>
                  <a:gd name="T9" fmla="*/ 27 h 156"/>
                  <a:gd name="T10" fmla="*/ 74 w 136"/>
                  <a:gd name="T11" fmla="*/ 33 h 156"/>
                  <a:gd name="T12" fmla="*/ 69 w 136"/>
                  <a:gd name="T13" fmla="*/ 33 h 156"/>
                  <a:gd name="T14" fmla="*/ 65 w 136"/>
                  <a:gd name="T15" fmla="*/ 31 h 156"/>
                  <a:gd name="T16" fmla="*/ 60 w 136"/>
                  <a:gd name="T17" fmla="*/ 29 h 156"/>
                  <a:gd name="T18" fmla="*/ 55 w 136"/>
                  <a:gd name="T19" fmla="*/ 27 h 156"/>
                  <a:gd name="T20" fmla="*/ 47 w 136"/>
                  <a:gd name="T21" fmla="*/ 23 h 156"/>
                  <a:gd name="T22" fmla="*/ 0 w 136"/>
                  <a:gd name="T23" fmla="*/ 28 h 156"/>
                  <a:gd name="T24" fmla="*/ 16 w 136"/>
                  <a:gd name="T25" fmla="*/ 136 h 156"/>
                  <a:gd name="T26" fmla="*/ 22 w 136"/>
                  <a:gd name="T27" fmla="*/ 133 h 156"/>
                  <a:gd name="T28" fmla="*/ 31 w 136"/>
                  <a:gd name="T29" fmla="*/ 140 h 156"/>
                  <a:gd name="T30" fmla="*/ 34 w 136"/>
                  <a:gd name="T31" fmla="*/ 146 h 156"/>
                  <a:gd name="T32" fmla="*/ 42 w 136"/>
                  <a:gd name="T33" fmla="*/ 148 h 156"/>
                  <a:gd name="T34" fmla="*/ 46 w 136"/>
                  <a:gd name="T35" fmla="*/ 151 h 156"/>
                  <a:gd name="T36" fmla="*/ 49 w 136"/>
                  <a:gd name="T37" fmla="*/ 149 h 156"/>
                  <a:gd name="T38" fmla="*/ 52 w 136"/>
                  <a:gd name="T39" fmla="*/ 146 h 156"/>
                  <a:gd name="T40" fmla="*/ 60 w 136"/>
                  <a:gd name="T41" fmla="*/ 150 h 156"/>
                  <a:gd name="T42" fmla="*/ 67 w 136"/>
                  <a:gd name="T43" fmla="*/ 148 h 156"/>
                  <a:gd name="T44" fmla="*/ 71 w 136"/>
                  <a:gd name="T45" fmla="*/ 144 h 156"/>
                  <a:gd name="T46" fmla="*/ 75 w 136"/>
                  <a:gd name="T47" fmla="*/ 146 h 156"/>
                  <a:gd name="T48" fmla="*/ 83 w 136"/>
                  <a:gd name="T49" fmla="*/ 155 h 156"/>
                  <a:gd name="T50" fmla="*/ 85 w 136"/>
                  <a:gd name="T51" fmla="*/ 156 h 156"/>
                  <a:gd name="T52" fmla="*/ 92 w 136"/>
                  <a:gd name="T53" fmla="*/ 149 h 156"/>
                  <a:gd name="T54" fmla="*/ 94 w 136"/>
                  <a:gd name="T55" fmla="*/ 142 h 156"/>
                  <a:gd name="T56" fmla="*/ 100 w 136"/>
                  <a:gd name="T57" fmla="*/ 128 h 156"/>
                  <a:gd name="T58" fmla="*/ 105 w 136"/>
                  <a:gd name="T59" fmla="*/ 130 h 156"/>
                  <a:gd name="T60" fmla="*/ 109 w 136"/>
                  <a:gd name="T61" fmla="*/ 116 h 156"/>
                  <a:gd name="T62" fmla="*/ 118 w 136"/>
                  <a:gd name="T63" fmla="*/ 110 h 156"/>
                  <a:gd name="T64" fmla="*/ 129 w 136"/>
                  <a:gd name="T65" fmla="*/ 99 h 156"/>
                  <a:gd name="T66" fmla="*/ 131 w 136"/>
                  <a:gd name="T67" fmla="*/ 91 h 156"/>
                  <a:gd name="T68" fmla="*/ 132 w 136"/>
                  <a:gd name="T69" fmla="*/ 77 h 156"/>
                  <a:gd name="T70" fmla="*/ 133 w 136"/>
                  <a:gd name="T71" fmla="*/ 70 h 156"/>
                  <a:gd name="T72" fmla="*/ 133 w 136"/>
                  <a:gd name="T73" fmla="*/ 61 h 156"/>
                  <a:gd name="T74" fmla="*/ 133 w 136"/>
                  <a:gd name="T75" fmla="*/ 55 h 156"/>
                  <a:gd name="T76" fmla="*/ 126 w 136"/>
                  <a:gd name="T77"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 h="156">
                    <a:moveTo>
                      <a:pt x="121" y="5"/>
                    </a:moveTo>
                    <a:lnTo>
                      <a:pt x="114" y="8"/>
                    </a:lnTo>
                    <a:lnTo>
                      <a:pt x="108" y="13"/>
                    </a:lnTo>
                    <a:lnTo>
                      <a:pt x="101" y="17"/>
                    </a:lnTo>
                    <a:lnTo>
                      <a:pt x="96" y="21"/>
                    </a:lnTo>
                    <a:lnTo>
                      <a:pt x="93" y="22"/>
                    </a:lnTo>
                    <a:lnTo>
                      <a:pt x="91" y="24"/>
                    </a:lnTo>
                    <a:lnTo>
                      <a:pt x="88" y="27"/>
                    </a:lnTo>
                    <a:lnTo>
                      <a:pt x="85" y="27"/>
                    </a:lnTo>
                    <a:lnTo>
                      <a:pt x="82" y="27"/>
                    </a:lnTo>
                    <a:lnTo>
                      <a:pt x="78" y="29"/>
                    </a:lnTo>
                    <a:lnTo>
                      <a:pt x="74" y="33"/>
                    </a:lnTo>
                    <a:lnTo>
                      <a:pt x="71" y="33"/>
                    </a:lnTo>
                    <a:lnTo>
                      <a:pt x="69" y="33"/>
                    </a:lnTo>
                    <a:lnTo>
                      <a:pt x="68" y="33"/>
                    </a:lnTo>
                    <a:lnTo>
                      <a:pt x="65" y="31"/>
                    </a:lnTo>
                    <a:lnTo>
                      <a:pt x="62" y="28"/>
                    </a:lnTo>
                    <a:lnTo>
                      <a:pt x="60" y="29"/>
                    </a:lnTo>
                    <a:lnTo>
                      <a:pt x="56" y="28"/>
                    </a:lnTo>
                    <a:lnTo>
                      <a:pt x="55" y="27"/>
                    </a:lnTo>
                    <a:lnTo>
                      <a:pt x="51" y="24"/>
                    </a:lnTo>
                    <a:lnTo>
                      <a:pt x="47" y="23"/>
                    </a:lnTo>
                    <a:lnTo>
                      <a:pt x="39" y="22"/>
                    </a:lnTo>
                    <a:lnTo>
                      <a:pt x="0" y="28"/>
                    </a:lnTo>
                    <a:lnTo>
                      <a:pt x="11" y="134"/>
                    </a:lnTo>
                    <a:lnTo>
                      <a:pt x="16" y="136"/>
                    </a:lnTo>
                    <a:lnTo>
                      <a:pt x="21" y="134"/>
                    </a:lnTo>
                    <a:lnTo>
                      <a:pt x="22" y="133"/>
                    </a:lnTo>
                    <a:lnTo>
                      <a:pt x="27" y="137"/>
                    </a:lnTo>
                    <a:lnTo>
                      <a:pt x="31" y="140"/>
                    </a:lnTo>
                    <a:lnTo>
                      <a:pt x="33" y="144"/>
                    </a:lnTo>
                    <a:lnTo>
                      <a:pt x="34" y="146"/>
                    </a:lnTo>
                    <a:lnTo>
                      <a:pt x="39" y="147"/>
                    </a:lnTo>
                    <a:lnTo>
                      <a:pt x="42" y="148"/>
                    </a:lnTo>
                    <a:lnTo>
                      <a:pt x="44" y="149"/>
                    </a:lnTo>
                    <a:lnTo>
                      <a:pt x="46" y="151"/>
                    </a:lnTo>
                    <a:lnTo>
                      <a:pt x="49" y="150"/>
                    </a:lnTo>
                    <a:lnTo>
                      <a:pt x="49" y="149"/>
                    </a:lnTo>
                    <a:lnTo>
                      <a:pt x="51" y="147"/>
                    </a:lnTo>
                    <a:lnTo>
                      <a:pt x="52" y="146"/>
                    </a:lnTo>
                    <a:lnTo>
                      <a:pt x="55" y="148"/>
                    </a:lnTo>
                    <a:lnTo>
                      <a:pt x="60" y="150"/>
                    </a:lnTo>
                    <a:lnTo>
                      <a:pt x="66" y="149"/>
                    </a:lnTo>
                    <a:lnTo>
                      <a:pt x="67" y="148"/>
                    </a:lnTo>
                    <a:lnTo>
                      <a:pt x="69" y="145"/>
                    </a:lnTo>
                    <a:lnTo>
                      <a:pt x="71" y="144"/>
                    </a:lnTo>
                    <a:lnTo>
                      <a:pt x="72" y="143"/>
                    </a:lnTo>
                    <a:lnTo>
                      <a:pt x="75" y="146"/>
                    </a:lnTo>
                    <a:lnTo>
                      <a:pt x="79" y="151"/>
                    </a:lnTo>
                    <a:lnTo>
                      <a:pt x="83" y="155"/>
                    </a:lnTo>
                    <a:lnTo>
                      <a:pt x="86" y="155"/>
                    </a:lnTo>
                    <a:lnTo>
                      <a:pt x="85" y="156"/>
                    </a:lnTo>
                    <a:lnTo>
                      <a:pt x="88" y="153"/>
                    </a:lnTo>
                    <a:lnTo>
                      <a:pt x="92" y="149"/>
                    </a:lnTo>
                    <a:lnTo>
                      <a:pt x="94" y="146"/>
                    </a:lnTo>
                    <a:lnTo>
                      <a:pt x="94" y="142"/>
                    </a:lnTo>
                    <a:lnTo>
                      <a:pt x="97" y="131"/>
                    </a:lnTo>
                    <a:lnTo>
                      <a:pt x="100" y="128"/>
                    </a:lnTo>
                    <a:lnTo>
                      <a:pt x="104" y="131"/>
                    </a:lnTo>
                    <a:lnTo>
                      <a:pt x="105" y="130"/>
                    </a:lnTo>
                    <a:lnTo>
                      <a:pt x="106" y="120"/>
                    </a:lnTo>
                    <a:lnTo>
                      <a:pt x="109" y="116"/>
                    </a:lnTo>
                    <a:lnTo>
                      <a:pt x="113" y="110"/>
                    </a:lnTo>
                    <a:lnTo>
                      <a:pt x="118" y="110"/>
                    </a:lnTo>
                    <a:lnTo>
                      <a:pt x="121" y="106"/>
                    </a:lnTo>
                    <a:lnTo>
                      <a:pt x="129" y="99"/>
                    </a:lnTo>
                    <a:lnTo>
                      <a:pt x="131" y="94"/>
                    </a:lnTo>
                    <a:lnTo>
                      <a:pt x="131" y="91"/>
                    </a:lnTo>
                    <a:lnTo>
                      <a:pt x="132" y="83"/>
                    </a:lnTo>
                    <a:lnTo>
                      <a:pt x="132" y="77"/>
                    </a:lnTo>
                    <a:lnTo>
                      <a:pt x="133" y="74"/>
                    </a:lnTo>
                    <a:lnTo>
                      <a:pt x="133" y="70"/>
                    </a:lnTo>
                    <a:lnTo>
                      <a:pt x="133" y="62"/>
                    </a:lnTo>
                    <a:lnTo>
                      <a:pt x="133" y="61"/>
                    </a:lnTo>
                    <a:lnTo>
                      <a:pt x="132" y="58"/>
                    </a:lnTo>
                    <a:lnTo>
                      <a:pt x="133" y="55"/>
                    </a:lnTo>
                    <a:lnTo>
                      <a:pt x="136" y="55"/>
                    </a:lnTo>
                    <a:lnTo>
                      <a:pt x="126" y="0"/>
                    </a:lnTo>
                    <a:lnTo>
                      <a:pt x="121" y="5"/>
                    </a:lnTo>
                    <a:close/>
                  </a:path>
                </a:pathLst>
              </a:custGeom>
              <a:solidFill>
                <a:schemeClr val="accent1"/>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62" name="Freeform 53">
                <a:extLst>
                  <a:ext uri="{FF2B5EF4-FFF2-40B4-BE49-F238E27FC236}">
                    <a16:creationId xmlns:a16="http://schemas.microsoft.com/office/drawing/2014/main" id="{D50AAFF5-CB59-BF30-CF88-0C5B9A5396A3}"/>
                  </a:ext>
                </a:extLst>
              </p:cNvPr>
              <p:cNvSpPr>
                <a:spLocks/>
              </p:cNvSpPr>
              <p:nvPr/>
            </p:nvSpPr>
            <p:spPr bwMode="auto">
              <a:xfrm>
                <a:off x="10122122" y="3736463"/>
                <a:ext cx="806102" cy="1386856"/>
              </a:xfrm>
              <a:custGeom>
                <a:avLst/>
                <a:gdLst>
                  <a:gd name="T0" fmla="*/ 5 w 100"/>
                  <a:gd name="T1" fmla="*/ 167 h 172"/>
                  <a:gd name="T2" fmla="*/ 16 w 100"/>
                  <a:gd name="T3" fmla="*/ 163 h 172"/>
                  <a:gd name="T4" fmla="*/ 24 w 100"/>
                  <a:gd name="T5" fmla="*/ 163 h 172"/>
                  <a:gd name="T6" fmla="*/ 31 w 100"/>
                  <a:gd name="T7" fmla="*/ 168 h 172"/>
                  <a:gd name="T8" fmla="*/ 32 w 100"/>
                  <a:gd name="T9" fmla="*/ 163 h 172"/>
                  <a:gd name="T10" fmla="*/ 38 w 100"/>
                  <a:gd name="T11" fmla="*/ 161 h 172"/>
                  <a:gd name="T12" fmla="*/ 44 w 100"/>
                  <a:gd name="T13" fmla="*/ 163 h 172"/>
                  <a:gd name="T14" fmla="*/ 49 w 100"/>
                  <a:gd name="T15" fmla="*/ 161 h 172"/>
                  <a:gd name="T16" fmla="*/ 52 w 100"/>
                  <a:gd name="T17" fmla="*/ 154 h 172"/>
                  <a:gd name="T18" fmla="*/ 55 w 100"/>
                  <a:gd name="T19" fmla="*/ 150 h 172"/>
                  <a:gd name="T20" fmla="*/ 59 w 100"/>
                  <a:gd name="T21" fmla="*/ 157 h 172"/>
                  <a:gd name="T22" fmla="*/ 66 w 100"/>
                  <a:gd name="T23" fmla="*/ 157 h 172"/>
                  <a:gd name="T24" fmla="*/ 68 w 100"/>
                  <a:gd name="T25" fmla="*/ 150 h 172"/>
                  <a:gd name="T26" fmla="*/ 74 w 100"/>
                  <a:gd name="T27" fmla="*/ 145 h 172"/>
                  <a:gd name="T28" fmla="*/ 78 w 100"/>
                  <a:gd name="T29" fmla="*/ 139 h 172"/>
                  <a:gd name="T30" fmla="*/ 80 w 100"/>
                  <a:gd name="T31" fmla="*/ 131 h 172"/>
                  <a:gd name="T32" fmla="*/ 81 w 100"/>
                  <a:gd name="T33" fmla="*/ 127 h 172"/>
                  <a:gd name="T34" fmla="*/ 90 w 100"/>
                  <a:gd name="T35" fmla="*/ 125 h 172"/>
                  <a:gd name="T36" fmla="*/ 98 w 100"/>
                  <a:gd name="T37" fmla="*/ 123 h 172"/>
                  <a:gd name="T38" fmla="*/ 99 w 100"/>
                  <a:gd name="T39" fmla="*/ 115 h 172"/>
                  <a:gd name="T40" fmla="*/ 98 w 100"/>
                  <a:gd name="T41" fmla="*/ 112 h 172"/>
                  <a:gd name="T42" fmla="*/ 99 w 100"/>
                  <a:gd name="T43" fmla="*/ 107 h 172"/>
                  <a:gd name="T44" fmla="*/ 88 w 100"/>
                  <a:gd name="T45" fmla="*/ 0 h 172"/>
                  <a:gd name="T46" fmla="*/ 27 w 100"/>
                  <a:gd name="T47" fmla="*/ 5 h 172"/>
                  <a:gd name="T48" fmla="*/ 16 w 100"/>
                  <a:gd name="T49" fmla="*/ 12 h 172"/>
                  <a:gd name="T50" fmla="*/ 8 w 100"/>
                  <a:gd name="T51" fmla="*/ 12 h 172"/>
                  <a:gd name="T52" fmla="*/ 10 w 100"/>
                  <a:gd name="T53" fmla="*/ 106 h 172"/>
                  <a:gd name="T54" fmla="*/ 10 w 100"/>
                  <a:gd name="T55" fmla="*/ 113 h 172"/>
                  <a:gd name="T56" fmla="*/ 15 w 100"/>
                  <a:gd name="T57" fmla="*/ 124 h 172"/>
                  <a:gd name="T58" fmla="*/ 16 w 100"/>
                  <a:gd name="T59" fmla="*/ 134 h 172"/>
                  <a:gd name="T60" fmla="*/ 11 w 100"/>
                  <a:gd name="T61" fmla="*/ 140 h 172"/>
                  <a:gd name="T62" fmla="*/ 8 w 100"/>
                  <a:gd name="T63" fmla="*/ 147 h 172"/>
                  <a:gd name="T64" fmla="*/ 4 w 100"/>
                  <a:gd name="T65" fmla="*/ 156 h 172"/>
                  <a:gd name="T66" fmla="*/ 0 w 100"/>
                  <a:gd name="T67" fmla="*/ 161 h 172"/>
                  <a:gd name="T68" fmla="*/ 1 w 100"/>
                  <a:gd name="T69" fmla="*/ 171 h 172"/>
                  <a:gd name="T70" fmla="*/ 2 w 100"/>
                  <a:gd name="T71"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172">
                    <a:moveTo>
                      <a:pt x="5" y="172"/>
                    </a:moveTo>
                    <a:lnTo>
                      <a:pt x="5" y="167"/>
                    </a:lnTo>
                    <a:lnTo>
                      <a:pt x="13" y="167"/>
                    </a:lnTo>
                    <a:lnTo>
                      <a:pt x="16" y="163"/>
                    </a:lnTo>
                    <a:lnTo>
                      <a:pt x="19" y="163"/>
                    </a:lnTo>
                    <a:lnTo>
                      <a:pt x="24" y="163"/>
                    </a:lnTo>
                    <a:lnTo>
                      <a:pt x="27" y="166"/>
                    </a:lnTo>
                    <a:lnTo>
                      <a:pt x="31" y="168"/>
                    </a:lnTo>
                    <a:lnTo>
                      <a:pt x="32" y="167"/>
                    </a:lnTo>
                    <a:lnTo>
                      <a:pt x="32" y="163"/>
                    </a:lnTo>
                    <a:lnTo>
                      <a:pt x="36" y="162"/>
                    </a:lnTo>
                    <a:lnTo>
                      <a:pt x="38" y="161"/>
                    </a:lnTo>
                    <a:lnTo>
                      <a:pt x="42" y="161"/>
                    </a:lnTo>
                    <a:lnTo>
                      <a:pt x="44" y="163"/>
                    </a:lnTo>
                    <a:lnTo>
                      <a:pt x="48" y="164"/>
                    </a:lnTo>
                    <a:lnTo>
                      <a:pt x="49" y="161"/>
                    </a:lnTo>
                    <a:lnTo>
                      <a:pt x="49" y="157"/>
                    </a:lnTo>
                    <a:lnTo>
                      <a:pt x="52" y="154"/>
                    </a:lnTo>
                    <a:lnTo>
                      <a:pt x="53" y="150"/>
                    </a:lnTo>
                    <a:lnTo>
                      <a:pt x="55" y="150"/>
                    </a:lnTo>
                    <a:lnTo>
                      <a:pt x="56" y="154"/>
                    </a:lnTo>
                    <a:lnTo>
                      <a:pt x="59" y="157"/>
                    </a:lnTo>
                    <a:lnTo>
                      <a:pt x="60" y="158"/>
                    </a:lnTo>
                    <a:lnTo>
                      <a:pt x="66" y="157"/>
                    </a:lnTo>
                    <a:lnTo>
                      <a:pt x="68" y="153"/>
                    </a:lnTo>
                    <a:lnTo>
                      <a:pt x="68" y="150"/>
                    </a:lnTo>
                    <a:lnTo>
                      <a:pt x="71" y="145"/>
                    </a:lnTo>
                    <a:lnTo>
                      <a:pt x="74" y="145"/>
                    </a:lnTo>
                    <a:lnTo>
                      <a:pt x="76" y="143"/>
                    </a:lnTo>
                    <a:lnTo>
                      <a:pt x="78" y="139"/>
                    </a:lnTo>
                    <a:lnTo>
                      <a:pt x="80" y="135"/>
                    </a:lnTo>
                    <a:lnTo>
                      <a:pt x="80" y="131"/>
                    </a:lnTo>
                    <a:lnTo>
                      <a:pt x="81" y="129"/>
                    </a:lnTo>
                    <a:lnTo>
                      <a:pt x="81" y="127"/>
                    </a:lnTo>
                    <a:lnTo>
                      <a:pt x="82" y="126"/>
                    </a:lnTo>
                    <a:lnTo>
                      <a:pt x="90" y="125"/>
                    </a:lnTo>
                    <a:lnTo>
                      <a:pt x="94" y="123"/>
                    </a:lnTo>
                    <a:lnTo>
                      <a:pt x="98" y="123"/>
                    </a:lnTo>
                    <a:lnTo>
                      <a:pt x="100" y="121"/>
                    </a:lnTo>
                    <a:lnTo>
                      <a:pt x="99" y="115"/>
                    </a:lnTo>
                    <a:lnTo>
                      <a:pt x="100" y="113"/>
                    </a:lnTo>
                    <a:lnTo>
                      <a:pt x="98" y="112"/>
                    </a:lnTo>
                    <a:lnTo>
                      <a:pt x="97" y="108"/>
                    </a:lnTo>
                    <a:lnTo>
                      <a:pt x="99" y="107"/>
                    </a:lnTo>
                    <a:lnTo>
                      <a:pt x="88" y="1"/>
                    </a:lnTo>
                    <a:lnTo>
                      <a:pt x="88" y="0"/>
                    </a:lnTo>
                    <a:lnTo>
                      <a:pt x="27" y="4"/>
                    </a:lnTo>
                    <a:lnTo>
                      <a:pt x="27" y="5"/>
                    </a:lnTo>
                    <a:lnTo>
                      <a:pt x="20" y="9"/>
                    </a:lnTo>
                    <a:lnTo>
                      <a:pt x="16" y="12"/>
                    </a:lnTo>
                    <a:lnTo>
                      <a:pt x="13" y="13"/>
                    </a:lnTo>
                    <a:lnTo>
                      <a:pt x="8" y="12"/>
                    </a:lnTo>
                    <a:lnTo>
                      <a:pt x="11" y="103"/>
                    </a:lnTo>
                    <a:lnTo>
                      <a:pt x="10" y="106"/>
                    </a:lnTo>
                    <a:lnTo>
                      <a:pt x="10" y="109"/>
                    </a:lnTo>
                    <a:lnTo>
                      <a:pt x="10" y="113"/>
                    </a:lnTo>
                    <a:lnTo>
                      <a:pt x="11" y="117"/>
                    </a:lnTo>
                    <a:lnTo>
                      <a:pt x="15" y="124"/>
                    </a:lnTo>
                    <a:lnTo>
                      <a:pt x="16" y="130"/>
                    </a:lnTo>
                    <a:lnTo>
                      <a:pt x="16" y="134"/>
                    </a:lnTo>
                    <a:lnTo>
                      <a:pt x="13" y="136"/>
                    </a:lnTo>
                    <a:lnTo>
                      <a:pt x="11" y="140"/>
                    </a:lnTo>
                    <a:lnTo>
                      <a:pt x="10" y="145"/>
                    </a:lnTo>
                    <a:lnTo>
                      <a:pt x="8" y="147"/>
                    </a:lnTo>
                    <a:lnTo>
                      <a:pt x="5" y="150"/>
                    </a:lnTo>
                    <a:lnTo>
                      <a:pt x="4" y="156"/>
                    </a:lnTo>
                    <a:lnTo>
                      <a:pt x="2" y="157"/>
                    </a:lnTo>
                    <a:lnTo>
                      <a:pt x="0" y="161"/>
                    </a:lnTo>
                    <a:lnTo>
                      <a:pt x="0" y="167"/>
                    </a:lnTo>
                    <a:lnTo>
                      <a:pt x="1" y="171"/>
                    </a:lnTo>
                    <a:lnTo>
                      <a:pt x="2" y="172"/>
                    </a:lnTo>
                    <a:lnTo>
                      <a:pt x="2" y="172"/>
                    </a:lnTo>
                    <a:lnTo>
                      <a:pt x="5" y="172"/>
                    </a:lnTo>
                    <a:close/>
                  </a:path>
                </a:pathLst>
              </a:custGeom>
              <a:solidFill>
                <a:schemeClr val="accent4"/>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63" name="Freeform 54">
                <a:extLst>
                  <a:ext uri="{FF2B5EF4-FFF2-40B4-BE49-F238E27FC236}">
                    <a16:creationId xmlns:a16="http://schemas.microsoft.com/office/drawing/2014/main" id="{6F9E47EC-A2D9-B84E-BE42-096DF8E29B0E}"/>
                  </a:ext>
                </a:extLst>
              </p:cNvPr>
              <p:cNvSpPr>
                <a:spLocks/>
              </p:cNvSpPr>
              <p:nvPr/>
            </p:nvSpPr>
            <p:spPr bwMode="auto">
              <a:xfrm>
                <a:off x="9211226" y="3559073"/>
                <a:ext cx="1039872" cy="1822264"/>
              </a:xfrm>
              <a:custGeom>
                <a:avLst/>
                <a:gdLst>
                  <a:gd name="T0" fmla="*/ 88 w 129"/>
                  <a:gd name="T1" fmla="*/ 217 h 226"/>
                  <a:gd name="T2" fmla="*/ 96 w 129"/>
                  <a:gd name="T3" fmla="*/ 222 h 226"/>
                  <a:gd name="T4" fmla="*/ 102 w 129"/>
                  <a:gd name="T5" fmla="*/ 222 h 226"/>
                  <a:gd name="T6" fmla="*/ 102 w 129"/>
                  <a:gd name="T7" fmla="*/ 216 h 226"/>
                  <a:gd name="T8" fmla="*/ 105 w 129"/>
                  <a:gd name="T9" fmla="*/ 209 h 226"/>
                  <a:gd name="T10" fmla="*/ 113 w 129"/>
                  <a:gd name="T11" fmla="*/ 206 h 226"/>
                  <a:gd name="T12" fmla="*/ 112 w 129"/>
                  <a:gd name="T13" fmla="*/ 200 h 226"/>
                  <a:gd name="T14" fmla="*/ 112 w 129"/>
                  <a:gd name="T15" fmla="*/ 195 h 226"/>
                  <a:gd name="T16" fmla="*/ 115 w 129"/>
                  <a:gd name="T17" fmla="*/ 194 h 226"/>
                  <a:gd name="T18" fmla="*/ 113 w 129"/>
                  <a:gd name="T19" fmla="*/ 189 h 226"/>
                  <a:gd name="T20" fmla="*/ 115 w 129"/>
                  <a:gd name="T21" fmla="*/ 179 h 226"/>
                  <a:gd name="T22" fmla="*/ 118 w 129"/>
                  <a:gd name="T23" fmla="*/ 172 h 226"/>
                  <a:gd name="T24" fmla="*/ 123 w 129"/>
                  <a:gd name="T25" fmla="*/ 167 h 226"/>
                  <a:gd name="T26" fmla="*/ 126 w 129"/>
                  <a:gd name="T27" fmla="*/ 158 h 226"/>
                  <a:gd name="T28" fmla="*/ 129 w 129"/>
                  <a:gd name="T29" fmla="*/ 152 h 226"/>
                  <a:gd name="T30" fmla="*/ 124 w 129"/>
                  <a:gd name="T31" fmla="*/ 139 h 226"/>
                  <a:gd name="T32" fmla="*/ 123 w 129"/>
                  <a:gd name="T33" fmla="*/ 131 h 226"/>
                  <a:gd name="T34" fmla="*/ 124 w 129"/>
                  <a:gd name="T35" fmla="*/ 125 h 226"/>
                  <a:gd name="T36" fmla="*/ 122 w 129"/>
                  <a:gd name="T37" fmla="*/ 34 h 226"/>
                  <a:gd name="T38" fmla="*/ 116 w 129"/>
                  <a:gd name="T39" fmla="*/ 26 h 226"/>
                  <a:gd name="T40" fmla="*/ 113 w 129"/>
                  <a:gd name="T41" fmla="*/ 17 h 226"/>
                  <a:gd name="T42" fmla="*/ 107 w 129"/>
                  <a:gd name="T43" fmla="*/ 3 h 226"/>
                  <a:gd name="T44" fmla="*/ 24 w 129"/>
                  <a:gd name="T45" fmla="*/ 5 h 226"/>
                  <a:gd name="T46" fmla="*/ 22 w 129"/>
                  <a:gd name="T47" fmla="*/ 3 h 226"/>
                  <a:gd name="T48" fmla="*/ 21 w 129"/>
                  <a:gd name="T49" fmla="*/ 8 h 226"/>
                  <a:gd name="T50" fmla="*/ 28 w 129"/>
                  <a:gd name="T51" fmla="*/ 14 h 226"/>
                  <a:gd name="T52" fmla="*/ 38 w 129"/>
                  <a:gd name="T53" fmla="*/ 23 h 226"/>
                  <a:gd name="T54" fmla="*/ 36 w 129"/>
                  <a:gd name="T55" fmla="*/ 32 h 226"/>
                  <a:gd name="T56" fmla="*/ 31 w 129"/>
                  <a:gd name="T57" fmla="*/ 43 h 226"/>
                  <a:gd name="T58" fmla="*/ 27 w 129"/>
                  <a:gd name="T59" fmla="*/ 47 h 226"/>
                  <a:gd name="T60" fmla="*/ 15 w 129"/>
                  <a:gd name="T61" fmla="*/ 50 h 226"/>
                  <a:gd name="T62" fmla="*/ 12 w 129"/>
                  <a:gd name="T63" fmla="*/ 55 h 226"/>
                  <a:gd name="T64" fmla="*/ 15 w 129"/>
                  <a:gd name="T65" fmla="*/ 65 h 226"/>
                  <a:gd name="T66" fmla="*/ 13 w 129"/>
                  <a:gd name="T67" fmla="*/ 70 h 226"/>
                  <a:gd name="T68" fmla="*/ 11 w 129"/>
                  <a:gd name="T69" fmla="*/ 77 h 226"/>
                  <a:gd name="T70" fmla="*/ 2 w 129"/>
                  <a:gd name="T71" fmla="*/ 86 h 226"/>
                  <a:gd name="T72" fmla="*/ 0 w 129"/>
                  <a:gd name="T73" fmla="*/ 95 h 226"/>
                  <a:gd name="T74" fmla="*/ 0 w 129"/>
                  <a:gd name="T75" fmla="*/ 113 h 226"/>
                  <a:gd name="T76" fmla="*/ 21 w 129"/>
                  <a:gd name="T77" fmla="*/ 136 h 226"/>
                  <a:gd name="T78" fmla="*/ 25 w 129"/>
                  <a:gd name="T79" fmla="*/ 150 h 226"/>
                  <a:gd name="T80" fmla="*/ 31 w 129"/>
                  <a:gd name="T81" fmla="*/ 151 h 226"/>
                  <a:gd name="T82" fmla="*/ 39 w 129"/>
                  <a:gd name="T83" fmla="*/ 150 h 226"/>
                  <a:gd name="T84" fmla="*/ 45 w 129"/>
                  <a:gd name="T85" fmla="*/ 156 h 226"/>
                  <a:gd name="T86" fmla="*/ 41 w 129"/>
                  <a:gd name="T87" fmla="*/ 167 h 226"/>
                  <a:gd name="T88" fmla="*/ 39 w 129"/>
                  <a:gd name="T89" fmla="*/ 175 h 226"/>
                  <a:gd name="T90" fmla="*/ 44 w 129"/>
                  <a:gd name="T91" fmla="*/ 185 h 226"/>
                  <a:gd name="T92" fmla="*/ 53 w 129"/>
                  <a:gd name="T93" fmla="*/ 189 h 226"/>
                  <a:gd name="T94" fmla="*/ 68 w 129"/>
                  <a:gd name="T95" fmla="*/ 200 h 226"/>
                  <a:gd name="T96" fmla="*/ 70 w 129"/>
                  <a:gd name="T97" fmla="*/ 214 h 226"/>
                  <a:gd name="T98" fmla="*/ 74 w 129"/>
                  <a:gd name="T99" fmla="*/ 222 h 226"/>
                  <a:gd name="T100" fmla="*/ 76 w 129"/>
                  <a:gd name="T101" fmla="*/ 222 h 226"/>
                  <a:gd name="T102" fmla="*/ 83 w 129"/>
                  <a:gd name="T103" fmla="*/ 22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9" h="226">
                    <a:moveTo>
                      <a:pt x="86" y="218"/>
                    </a:moveTo>
                    <a:lnTo>
                      <a:pt x="88" y="217"/>
                    </a:lnTo>
                    <a:lnTo>
                      <a:pt x="92" y="219"/>
                    </a:lnTo>
                    <a:lnTo>
                      <a:pt x="96" y="222"/>
                    </a:lnTo>
                    <a:lnTo>
                      <a:pt x="99" y="222"/>
                    </a:lnTo>
                    <a:lnTo>
                      <a:pt x="102" y="222"/>
                    </a:lnTo>
                    <a:lnTo>
                      <a:pt x="104" y="221"/>
                    </a:lnTo>
                    <a:lnTo>
                      <a:pt x="102" y="216"/>
                    </a:lnTo>
                    <a:lnTo>
                      <a:pt x="102" y="211"/>
                    </a:lnTo>
                    <a:lnTo>
                      <a:pt x="105" y="209"/>
                    </a:lnTo>
                    <a:lnTo>
                      <a:pt x="111" y="207"/>
                    </a:lnTo>
                    <a:lnTo>
                      <a:pt x="113" y="206"/>
                    </a:lnTo>
                    <a:lnTo>
                      <a:pt x="112" y="203"/>
                    </a:lnTo>
                    <a:lnTo>
                      <a:pt x="112" y="200"/>
                    </a:lnTo>
                    <a:lnTo>
                      <a:pt x="112" y="199"/>
                    </a:lnTo>
                    <a:lnTo>
                      <a:pt x="112" y="195"/>
                    </a:lnTo>
                    <a:lnTo>
                      <a:pt x="115" y="194"/>
                    </a:lnTo>
                    <a:lnTo>
                      <a:pt x="115" y="194"/>
                    </a:lnTo>
                    <a:lnTo>
                      <a:pt x="114" y="193"/>
                    </a:lnTo>
                    <a:lnTo>
                      <a:pt x="113" y="189"/>
                    </a:lnTo>
                    <a:lnTo>
                      <a:pt x="113" y="183"/>
                    </a:lnTo>
                    <a:lnTo>
                      <a:pt x="115" y="179"/>
                    </a:lnTo>
                    <a:lnTo>
                      <a:pt x="117" y="178"/>
                    </a:lnTo>
                    <a:lnTo>
                      <a:pt x="118" y="172"/>
                    </a:lnTo>
                    <a:lnTo>
                      <a:pt x="121" y="169"/>
                    </a:lnTo>
                    <a:lnTo>
                      <a:pt x="123" y="167"/>
                    </a:lnTo>
                    <a:lnTo>
                      <a:pt x="124" y="162"/>
                    </a:lnTo>
                    <a:lnTo>
                      <a:pt x="126" y="158"/>
                    </a:lnTo>
                    <a:lnTo>
                      <a:pt x="129" y="156"/>
                    </a:lnTo>
                    <a:lnTo>
                      <a:pt x="129" y="152"/>
                    </a:lnTo>
                    <a:lnTo>
                      <a:pt x="128" y="146"/>
                    </a:lnTo>
                    <a:lnTo>
                      <a:pt x="124" y="139"/>
                    </a:lnTo>
                    <a:lnTo>
                      <a:pt x="123" y="135"/>
                    </a:lnTo>
                    <a:lnTo>
                      <a:pt x="123" y="131"/>
                    </a:lnTo>
                    <a:lnTo>
                      <a:pt x="123" y="128"/>
                    </a:lnTo>
                    <a:lnTo>
                      <a:pt x="124" y="125"/>
                    </a:lnTo>
                    <a:lnTo>
                      <a:pt x="121" y="34"/>
                    </a:lnTo>
                    <a:lnTo>
                      <a:pt x="122" y="34"/>
                    </a:lnTo>
                    <a:lnTo>
                      <a:pt x="118" y="31"/>
                    </a:lnTo>
                    <a:lnTo>
                      <a:pt x="116" y="26"/>
                    </a:lnTo>
                    <a:lnTo>
                      <a:pt x="114" y="23"/>
                    </a:lnTo>
                    <a:lnTo>
                      <a:pt x="113" y="17"/>
                    </a:lnTo>
                    <a:lnTo>
                      <a:pt x="109" y="13"/>
                    </a:lnTo>
                    <a:lnTo>
                      <a:pt x="107" y="3"/>
                    </a:lnTo>
                    <a:lnTo>
                      <a:pt x="107" y="0"/>
                    </a:lnTo>
                    <a:lnTo>
                      <a:pt x="24" y="5"/>
                    </a:lnTo>
                    <a:lnTo>
                      <a:pt x="22" y="3"/>
                    </a:lnTo>
                    <a:lnTo>
                      <a:pt x="22" y="3"/>
                    </a:lnTo>
                    <a:lnTo>
                      <a:pt x="21" y="6"/>
                    </a:lnTo>
                    <a:lnTo>
                      <a:pt x="21" y="8"/>
                    </a:lnTo>
                    <a:lnTo>
                      <a:pt x="24" y="11"/>
                    </a:lnTo>
                    <a:lnTo>
                      <a:pt x="28" y="14"/>
                    </a:lnTo>
                    <a:lnTo>
                      <a:pt x="33" y="18"/>
                    </a:lnTo>
                    <a:lnTo>
                      <a:pt x="38" y="23"/>
                    </a:lnTo>
                    <a:lnTo>
                      <a:pt x="38" y="26"/>
                    </a:lnTo>
                    <a:lnTo>
                      <a:pt x="36" y="32"/>
                    </a:lnTo>
                    <a:lnTo>
                      <a:pt x="34" y="35"/>
                    </a:lnTo>
                    <a:lnTo>
                      <a:pt x="31" y="43"/>
                    </a:lnTo>
                    <a:lnTo>
                      <a:pt x="29" y="45"/>
                    </a:lnTo>
                    <a:lnTo>
                      <a:pt x="27" y="47"/>
                    </a:lnTo>
                    <a:lnTo>
                      <a:pt x="21" y="50"/>
                    </a:lnTo>
                    <a:lnTo>
                      <a:pt x="15" y="50"/>
                    </a:lnTo>
                    <a:lnTo>
                      <a:pt x="12" y="51"/>
                    </a:lnTo>
                    <a:lnTo>
                      <a:pt x="12" y="55"/>
                    </a:lnTo>
                    <a:lnTo>
                      <a:pt x="12" y="58"/>
                    </a:lnTo>
                    <a:lnTo>
                      <a:pt x="15" y="65"/>
                    </a:lnTo>
                    <a:lnTo>
                      <a:pt x="17" y="67"/>
                    </a:lnTo>
                    <a:lnTo>
                      <a:pt x="13" y="70"/>
                    </a:lnTo>
                    <a:lnTo>
                      <a:pt x="13" y="77"/>
                    </a:lnTo>
                    <a:lnTo>
                      <a:pt x="11" y="77"/>
                    </a:lnTo>
                    <a:lnTo>
                      <a:pt x="8" y="80"/>
                    </a:lnTo>
                    <a:lnTo>
                      <a:pt x="2" y="86"/>
                    </a:lnTo>
                    <a:lnTo>
                      <a:pt x="3" y="92"/>
                    </a:lnTo>
                    <a:lnTo>
                      <a:pt x="0" y="95"/>
                    </a:lnTo>
                    <a:lnTo>
                      <a:pt x="0" y="104"/>
                    </a:lnTo>
                    <a:lnTo>
                      <a:pt x="0" y="113"/>
                    </a:lnTo>
                    <a:lnTo>
                      <a:pt x="6" y="123"/>
                    </a:lnTo>
                    <a:lnTo>
                      <a:pt x="21" y="136"/>
                    </a:lnTo>
                    <a:lnTo>
                      <a:pt x="25" y="142"/>
                    </a:lnTo>
                    <a:lnTo>
                      <a:pt x="25" y="150"/>
                    </a:lnTo>
                    <a:lnTo>
                      <a:pt x="30" y="154"/>
                    </a:lnTo>
                    <a:lnTo>
                      <a:pt x="31" y="151"/>
                    </a:lnTo>
                    <a:lnTo>
                      <a:pt x="34" y="150"/>
                    </a:lnTo>
                    <a:lnTo>
                      <a:pt x="39" y="150"/>
                    </a:lnTo>
                    <a:lnTo>
                      <a:pt x="42" y="153"/>
                    </a:lnTo>
                    <a:lnTo>
                      <a:pt x="45" y="156"/>
                    </a:lnTo>
                    <a:lnTo>
                      <a:pt x="42" y="162"/>
                    </a:lnTo>
                    <a:lnTo>
                      <a:pt x="41" y="167"/>
                    </a:lnTo>
                    <a:lnTo>
                      <a:pt x="41" y="170"/>
                    </a:lnTo>
                    <a:lnTo>
                      <a:pt x="39" y="175"/>
                    </a:lnTo>
                    <a:lnTo>
                      <a:pt x="39" y="180"/>
                    </a:lnTo>
                    <a:lnTo>
                      <a:pt x="44" y="185"/>
                    </a:lnTo>
                    <a:lnTo>
                      <a:pt x="51" y="190"/>
                    </a:lnTo>
                    <a:lnTo>
                      <a:pt x="53" y="189"/>
                    </a:lnTo>
                    <a:lnTo>
                      <a:pt x="64" y="196"/>
                    </a:lnTo>
                    <a:lnTo>
                      <a:pt x="68" y="200"/>
                    </a:lnTo>
                    <a:lnTo>
                      <a:pt x="71" y="209"/>
                    </a:lnTo>
                    <a:lnTo>
                      <a:pt x="70" y="214"/>
                    </a:lnTo>
                    <a:lnTo>
                      <a:pt x="69" y="217"/>
                    </a:lnTo>
                    <a:lnTo>
                      <a:pt x="74" y="222"/>
                    </a:lnTo>
                    <a:lnTo>
                      <a:pt x="74" y="226"/>
                    </a:lnTo>
                    <a:lnTo>
                      <a:pt x="76" y="222"/>
                    </a:lnTo>
                    <a:lnTo>
                      <a:pt x="80" y="222"/>
                    </a:lnTo>
                    <a:lnTo>
                      <a:pt x="83" y="221"/>
                    </a:lnTo>
                    <a:lnTo>
                      <a:pt x="86" y="218"/>
                    </a:lnTo>
                    <a:close/>
                  </a:path>
                </a:pathLst>
              </a:custGeom>
              <a:solidFill>
                <a:schemeClr val="accent4"/>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64" name="Freeform 55">
                <a:extLst>
                  <a:ext uri="{FF2B5EF4-FFF2-40B4-BE49-F238E27FC236}">
                    <a16:creationId xmlns:a16="http://schemas.microsoft.com/office/drawing/2014/main" id="{E75E9302-C167-B44D-3E1A-B10840499FDA}"/>
                  </a:ext>
                </a:extLst>
              </p:cNvPr>
              <p:cNvSpPr>
                <a:spLocks/>
              </p:cNvSpPr>
              <p:nvPr/>
            </p:nvSpPr>
            <p:spPr bwMode="auto">
              <a:xfrm>
                <a:off x="7937583" y="3155913"/>
                <a:ext cx="1579963" cy="1161090"/>
              </a:xfrm>
              <a:custGeom>
                <a:avLst/>
                <a:gdLst>
                  <a:gd name="T0" fmla="*/ 196 w 231"/>
                  <a:gd name="T1" fmla="*/ 154 h 170"/>
                  <a:gd name="T2" fmla="*/ 201 w 231"/>
                  <a:gd name="T3" fmla="*/ 150 h 170"/>
                  <a:gd name="T4" fmla="*/ 206 w 231"/>
                  <a:gd name="T5" fmla="*/ 139 h 170"/>
                  <a:gd name="T6" fmla="*/ 200 w 231"/>
                  <a:gd name="T7" fmla="*/ 128 h 170"/>
                  <a:gd name="T8" fmla="*/ 200 w 231"/>
                  <a:gd name="T9" fmla="*/ 120 h 170"/>
                  <a:gd name="T10" fmla="*/ 211 w 231"/>
                  <a:gd name="T11" fmla="*/ 118 h 170"/>
                  <a:gd name="T12" fmla="*/ 220 w 231"/>
                  <a:gd name="T13" fmla="*/ 113 h 170"/>
                  <a:gd name="T14" fmla="*/ 226 w 231"/>
                  <a:gd name="T15" fmla="*/ 101 h 170"/>
                  <a:gd name="T16" fmla="*/ 231 w 231"/>
                  <a:gd name="T17" fmla="*/ 90 h 170"/>
                  <a:gd name="T18" fmla="*/ 225 w 231"/>
                  <a:gd name="T19" fmla="*/ 81 h 170"/>
                  <a:gd name="T20" fmla="*/ 215 w 231"/>
                  <a:gd name="T21" fmla="*/ 72 h 170"/>
                  <a:gd name="T22" fmla="*/ 211 w 231"/>
                  <a:gd name="T23" fmla="*/ 66 h 170"/>
                  <a:gd name="T24" fmla="*/ 214 w 231"/>
                  <a:gd name="T25" fmla="*/ 65 h 170"/>
                  <a:gd name="T26" fmla="*/ 206 w 231"/>
                  <a:gd name="T27" fmla="*/ 59 h 170"/>
                  <a:gd name="T28" fmla="*/ 196 w 231"/>
                  <a:gd name="T29" fmla="*/ 55 h 170"/>
                  <a:gd name="T30" fmla="*/ 194 w 231"/>
                  <a:gd name="T31" fmla="*/ 45 h 170"/>
                  <a:gd name="T32" fmla="*/ 194 w 231"/>
                  <a:gd name="T33" fmla="*/ 35 h 170"/>
                  <a:gd name="T34" fmla="*/ 192 w 231"/>
                  <a:gd name="T35" fmla="*/ 25 h 170"/>
                  <a:gd name="T36" fmla="*/ 7 w 231"/>
                  <a:gd name="T37" fmla="*/ 22 h 170"/>
                  <a:gd name="T38" fmla="*/ 8 w 231"/>
                  <a:gd name="T39" fmla="*/ 0 h 170"/>
                  <a:gd name="T40" fmla="*/ 4 w 231"/>
                  <a:gd name="T41" fmla="*/ 23 h 170"/>
                  <a:gd name="T42" fmla="*/ 3 w 231"/>
                  <a:gd name="T43" fmla="*/ 31 h 170"/>
                  <a:gd name="T44" fmla="*/ 7 w 231"/>
                  <a:gd name="T45" fmla="*/ 37 h 170"/>
                  <a:gd name="T46" fmla="*/ 5 w 231"/>
                  <a:gd name="T47" fmla="*/ 42 h 170"/>
                  <a:gd name="T48" fmla="*/ 4 w 231"/>
                  <a:gd name="T49" fmla="*/ 52 h 170"/>
                  <a:gd name="T50" fmla="*/ 0 w 231"/>
                  <a:gd name="T51" fmla="*/ 56 h 170"/>
                  <a:gd name="T52" fmla="*/ 4 w 231"/>
                  <a:gd name="T53" fmla="*/ 62 h 170"/>
                  <a:gd name="T54" fmla="*/ 4 w 231"/>
                  <a:gd name="T55" fmla="*/ 69 h 170"/>
                  <a:gd name="T56" fmla="*/ 6 w 231"/>
                  <a:gd name="T57" fmla="*/ 71 h 170"/>
                  <a:gd name="T58" fmla="*/ 12 w 231"/>
                  <a:gd name="T59" fmla="*/ 85 h 170"/>
                  <a:gd name="T60" fmla="*/ 16 w 231"/>
                  <a:gd name="T61" fmla="*/ 96 h 170"/>
                  <a:gd name="T62" fmla="*/ 19 w 231"/>
                  <a:gd name="T63" fmla="*/ 102 h 170"/>
                  <a:gd name="T64" fmla="*/ 20 w 231"/>
                  <a:gd name="T65" fmla="*/ 104 h 170"/>
                  <a:gd name="T66" fmla="*/ 18 w 231"/>
                  <a:gd name="T67" fmla="*/ 109 h 170"/>
                  <a:gd name="T68" fmla="*/ 20 w 231"/>
                  <a:gd name="T69" fmla="*/ 116 h 170"/>
                  <a:gd name="T70" fmla="*/ 24 w 231"/>
                  <a:gd name="T71" fmla="*/ 118 h 170"/>
                  <a:gd name="T72" fmla="*/ 26 w 231"/>
                  <a:gd name="T73" fmla="*/ 135 h 170"/>
                  <a:gd name="T74" fmla="*/ 27 w 231"/>
                  <a:gd name="T75" fmla="*/ 142 h 170"/>
                  <a:gd name="T76" fmla="*/ 28 w 231"/>
                  <a:gd name="T77" fmla="*/ 154 h 170"/>
                  <a:gd name="T78" fmla="*/ 30 w 231"/>
                  <a:gd name="T79" fmla="*/ 162 h 170"/>
                  <a:gd name="T80" fmla="*/ 188 w 231"/>
                  <a:gd name="T81" fmla="*/ 170 h 170"/>
                  <a:gd name="T82" fmla="*/ 189 w 231"/>
                  <a:gd name="T83" fmla="*/ 16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1" h="170">
                    <a:moveTo>
                      <a:pt x="189" y="161"/>
                    </a:moveTo>
                    <a:cubicBezTo>
                      <a:pt x="196" y="154"/>
                      <a:pt x="196" y="154"/>
                      <a:pt x="196" y="154"/>
                    </a:cubicBezTo>
                    <a:cubicBezTo>
                      <a:pt x="199" y="150"/>
                      <a:pt x="199" y="150"/>
                      <a:pt x="199" y="150"/>
                    </a:cubicBezTo>
                    <a:cubicBezTo>
                      <a:pt x="201" y="150"/>
                      <a:pt x="201" y="150"/>
                      <a:pt x="201" y="150"/>
                    </a:cubicBezTo>
                    <a:cubicBezTo>
                      <a:pt x="202" y="142"/>
                      <a:pt x="202" y="142"/>
                      <a:pt x="202" y="142"/>
                    </a:cubicBezTo>
                    <a:cubicBezTo>
                      <a:pt x="206" y="139"/>
                      <a:pt x="206" y="139"/>
                      <a:pt x="206" y="139"/>
                    </a:cubicBezTo>
                    <a:cubicBezTo>
                      <a:pt x="204" y="136"/>
                      <a:pt x="204" y="136"/>
                      <a:pt x="204" y="136"/>
                    </a:cubicBezTo>
                    <a:cubicBezTo>
                      <a:pt x="200" y="128"/>
                      <a:pt x="200" y="128"/>
                      <a:pt x="200" y="128"/>
                    </a:cubicBezTo>
                    <a:cubicBezTo>
                      <a:pt x="200" y="124"/>
                      <a:pt x="200" y="124"/>
                      <a:pt x="200" y="124"/>
                    </a:cubicBezTo>
                    <a:cubicBezTo>
                      <a:pt x="200" y="120"/>
                      <a:pt x="200" y="120"/>
                      <a:pt x="200" y="120"/>
                    </a:cubicBezTo>
                    <a:cubicBezTo>
                      <a:pt x="204" y="118"/>
                      <a:pt x="204" y="118"/>
                      <a:pt x="204" y="118"/>
                    </a:cubicBezTo>
                    <a:cubicBezTo>
                      <a:pt x="211" y="118"/>
                      <a:pt x="211" y="118"/>
                      <a:pt x="211" y="118"/>
                    </a:cubicBezTo>
                    <a:cubicBezTo>
                      <a:pt x="218" y="115"/>
                      <a:pt x="218" y="115"/>
                      <a:pt x="218" y="115"/>
                    </a:cubicBezTo>
                    <a:cubicBezTo>
                      <a:pt x="220" y="113"/>
                      <a:pt x="220" y="113"/>
                      <a:pt x="220" y="113"/>
                    </a:cubicBezTo>
                    <a:cubicBezTo>
                      <a:pt x="223" y="110"/>
                      <a:pt x="223" y="110"/>
                      <a:pt x="223" y="110"/>
                    </a:cubicBezTo>
                    <a:cubicBezTo>
                      <a:pt x="226" y="101"/>
                      <a:pt x="226" y="101"/>
                      <a:pt x="226" y="101"/>
                    </a:cubicBezTo>
                    <a:cubicBezTo>
                      <a:pt x="229" y="97"/>
                      <a:pt x="229" y="97"/>
                      <a:pt x="229" y="97"/>
                    </a:cubicBezTo>
                    <a:cubicBezTo>
                      <a:pt x="231" y="90"/>
                      <a:pt x="231" y="90"/>
                      <a:pt x="231" y="90"/>
                    </a:cubicBezTo>
                    <a:cubicBezTo>
                      <a:pt x="231" y="87"/>
                      <a:pt x="231" y="87"/>
                      <a:pt x="231" y="87"/>
                    </a:cubicBezTo>
                    <a:cubicBezTo>
                      <a:pt x="225" y="81"/>
                      <a:pt x="225" y="81"/>
                      <a:pt x="225" y="81"/>
                    </a:cubicBezTo>
                    <a:cubicBezTo>
                      <a:pt x="219" y="76"/>
                      <a:pt x="219" y="76"/>
                      <a:pt x="219" y="76"/>
                    </a:cubicBezTo>
                    <a:cubicBezTo>
                      <a:pt x="215" y="72"/>
                      <a:pt x="215" y="72"/>
                      <a:pt x="215" y="72"/>
                    </a:cubicBezTo>
                    <a:cubicBezTo>
                      <a:pt x="211" y="69"/>
                      <a:pt x="211" y="69"/>
                      <a:pt x="211" y="69"/>
                    </a:cubicBezTo>
                    <a:cubicBezTo>
                      <a:pt x="211" y="66"/>
                      <a:pt x="211" y="66"/>
                      <a:pt x="211" y="66"/>
                    </a:cubicBezTo>
                    <a:cubicBezTo>
                      <a:pt x="212" y="63"/>
                      <a:pt x="212" y="63"/>
                      <a:pt x="212" y="63"/>
                    </a:cubicBezTo>
                    <a:cubicBezTo>
                      <a:pt x="214" y="65"/>
                      <a:pt x="214" y="65"/>
                      <a:pt x="214" y="65"/>
                    </a:cubicBezTo>
                    <a:cubicBezTo>
                      <a:pt x="211" y="61"/>
                      <a:pt x="211" y="61"/>
                      <a:pt x="211" y="61"/>
                    </a:cubicBezTo>
                    <a:cubicBezTo>
                      <a:pt x="211" y="61"/>
                      <a:pt x="207" y="59"/>
                      <a:pt x="206" y="59"/>
                    </a:cubicBezTo>
                    <a:cubicBezTo>
                      <a:pt x="205" y="59"/>
                      <a:pt x="201" y="55"/>
                      <a:pt x="201" y="55"/>
                    </a:cubicBezTo>
                    <a:cubicBezTo>
                      <a:pt x="196" y="55"/>
                      <a:pt x="196" y="55"/>
                      <a:pt x="196" y="55"/>
                    </a:cubicBezTo>
                    <a:cubicBezTo>
                      <a:pt x="196" y="50"/>
                      <a:pt x="196" y="50"/>
                      <a:pt x="196" y="50"/>
                    </a:cubicBezTo>
                    <a:cubicBezTo>
                      <a:pt x="194" y="45"/>
                      <a:pt x="194" y="45"/>
                      <a:pt x="194" y="45"/>
                    </a:cubicBezTo>
                    <a:cubicBezTo>
                      <a:pt x="194" y="39"/>
                      <a:pt x="194" y="39"/>
                      <a:pt x="194" y="39"/>
                    </a:cubicBezTo>
                    <a:cubicBezTo>
                      <a:pt x="194" y="35"/>
                      <a:pt x="194" y="35"/>
                      <a:pt x="194" y="35"/>
                    </a:cubicBezTo>
                    <a:cubicBezTo>
                      <a:pt x="194" y="28"/>
                      <a:pt x="194" y="28"/>
                      <a:pt x="194" y="28"/>
                    </a:cubicBezTo>
                    <a:cubicBezTo>
                      <a:pt x="192" y="25"/>
                      <a:pt x="192" y="25"/>
                      <a:pt x="192" y="25"/>
                    </a:cubicBezTo>
                    <a:cubicBezTo>
                      <a:pt x="189" y="18"/>
                      <a:pt x="189" y="18"/>
                      <a:pt x="189" y="18"/>
                    </a:cubicBezTo>
                    <a:cubicBezTo>
                      <a:pt x="7" y="22"/>
                      <a:pt x="7" y="22"/>
                      <a:pt x="7" y="22"/>
                    </a:cubicBezTo>
                    <a:cubicBezTo>
                      <a:pt x="8" y="0"/>
                      <a:pt x="8" y="0"/>
                      <a:pt x="8" y="0"/>
                    </a:cubicBezTo>
                    <a:cubicBezTo>
                      <a:pt x="8" y="0"/>
                      <a:pt x="8" y="0"/>
                      <a:pt x="8" y="0"/>
                    </a:cubicBezTo>
                    <a:cubicBezTo>
                      <a:pt x="7" y="23"/>
                      <a:pt x="7" y="23"/>
                      <a:pt x="7" y="23"/>
                    </a:cubicBezTo>
                    <a:cubicBezTo>
                      <a:pt x="4" y="23"/>
                      <a:pt x="4" y="23"/>
                      <a:pt x="4" y="23"/>
                    </a:cubicBezTo>
                    <a:cubicBezTo>
                      <a:pt x="4" y="26"/>
                      <a:pt x="4" y="26"/>
                      <a:pt x="4" y="26"/>
                    </a:cubicBezTo>
                    <a:cubicBezTo>
                      <a:pt x="3" y="31"/>
                      <a:pt x="3" y="31"/>
                      <a:pt x="3" y="31"/>
                    </a:cubicBezTo>
                    <a:cubicBezTo>
                      <a:pt x="5" y="32"/>
                      <a:pt x="5" y="32"/>
                      <a:pt x="5" y="32"/>
                    </a:cubicBezTo>
                    <a:cubicBezTo>
                      <a:pt x="7" y="37"/>
                      <a:pt x="7" y="37"/>
                      <a:pt x="7" y="37"/>
                    </a:cubicBezTo>
                    <a:cubicBezTo>
                      <a:pt x="7" y="41"/>
                      <a:pt x="7" y="41"/>
                      <a:pt x="7" y="41"/>
                    </a:cubicBezTo>
                    <a:cubicBezTo>
                      <a:pt x="5" y="42"/>
                      <a:pt x="5" y="42"/>
                      <a:pt x="5" y="42"/>
                    </a:cubicBezTo>
                    <a:cubicBezTo>
                      <a:pt x="4" y="45"/>
                      <a:pt x="4" y="45"/>
                      <a:pt x="4" y="45"/>
                    </a:cubicBezTo>
                    <a:cubicBezTo>
                      <a:pt x="4" y="52"/>
                      <a:pt x="4" y="52"/>
                      <a:pt x="4" y="52"/>
                    </a:cubicBezTo>
                    <a:cubicBezTo>
                      <a:pt x="1" y="53"/>
                      <a:pt x="1" y="53"/>
                      <a:pt x="1" y="53"/>
                    </a:cubicBezTo>
                    <a:cubicBezTo>
                      <a:pt x="0" y="56"/>
                      <a:pt x="0" y="56"/>
                      <a:pt x="0" y="56"/>
                    </a:cubicBezTo>
                    <a:cubicBezTo>
                      <a:pt x="0" y="59"/>
                      <a:pt x="0" y="59"/>
                      <a:pt x="0" y="59"/>
                    </a:cubicBezTo>
                    <a:cubicBezTo>
                      <a:pt x="4" y="62"/>
                      <a:pt x="4" y="62"/>
                      <a:pt x="4" y="62"/>
                    </a:cubicBezTo>
                    <a:cubicBezTo>
                      <a:pt x="4" y="66"/>
                      <a:pt x="4" y="66"/>
                      <a:pt x="4" y="66"/>
                    </a:cubicBezTo>
                    <a:cubicBezTo>
                      <a:pt x="4" y="69"/>
                      <a:pt x="4" y="69"/>
                      <a:pt x="4" y="69"/>
                    </a:cubicBezTo>
                    <a:cubicBezTo>
                      <a:pt x="3" y="67"/>
                      <a:pt x="3" y="67"/>
                      <a:pt x="3" y="67"/>
                    </a:cubicBezTo>
                    <a:cubicBezTo>
                      <a:pt x="6" y="71"/>
                      <a:pt x="6" y="71"/>
                      <a:pt x="6" y="71"/>
                    </a:cubicBezTo>
                    <a:cubicBezTo>
                      <a:pt x="9" y="80"/>
                      <a:pt x="9" y="80"/>
                      <a:pt x="9" y="80"/>
                    </a:cubicBezTo>
                    <a:cubicBezTo>
                      <a:pt x="12" y="85"/>
                      <a:pt x="12" y="85"/>
                      <a:pt x="12" y="85"/>
                    </a:cubicBezTo>
                    <a:cubicBezTo>
                      <a:pt x="14" y="91"/>
                      <a:pt x="14" y="91"/>
                      <a:pt x="14" y="91"/>
                    </a:cubicBezTo>
                    <a:cubicBezTo>
                      <a:pt x="16" y="96"/>
                      <a:pt x="16" y="96"/>
                      <a:pt x="16" y="96"/>
                    </a:cubicBezTo>
                    <a:cubicBezTo>
                      <a:pt x="18" y="99"/>
                      <a:pt x="18" y="99"/>
                      <a:pt x="18" y="99"/>
                    </a:cubicBezTo>
                    <a:cubicBezTo>
                      <a:pt x="19" y="102"/>
                      <a:pt x="19" y="102"/>
                      <a:pt x="19" y="102"/>
                    </a:cubicBezTo>
                    <a:cubicBezTo>
                      <a:pt x="20" y="103"/>
                      <a:pt x="20" y="103"/>
                      <a:pt x="20" y="103"/>
                    </a:cubicBezTo>
                    <a:cubicBezTo>
                      <a:pt x="20" y="104"/>
                      <a:pt x="20" y="104"/>
                      <a:pt x="20" y="104"/>
                    </a:cubicBezTo>
                    <a:cubicBezTo>
                      <a:pt x="17" y="105"/>
                      <a:pt x="17" y="105"/>
                      <a:pt x="17" y="105"/>
                    </a:cubicBezTo>
                    <a:cubicBezTo>
                      <a:pt x="18" y="109"/>
                      <a:pt x="18" y="109"/>
                      <a:pt x="18" y="109"/>
                    </a:cubicBezTo>
                    <a:cubicBezTo>
                      <a:pt x="19" y="114"/>
                      <a:pt x="19" y="114"/>
                      <a:pt x="19" y="114"/>
                    </a:cubicBezTo>
                    <a:cubicBezTo>
                      <a:pt x="20" y="116"/>
                      <a:pt x="20" y="116"/>
                      <a:pt x="20" y="116"/>
                    </a:cubicBezTo>
                    <a:cubicBezTo>
                      <a:pt x="22" y="116"/>
                      <a:pt x="22" y="116"/>
                      <a:pt x="22" y="116"/>
                    </a:cubicBezTo>
                    <a:cubicBezTo>
                      <a:pt x="24" y="118"/>
                      <a:pt x="24" y="118"/>
                      <a:pt x="24" y="118"/>
                    </a:cubicBezTo>
                    <a:cubicBezTo>
                      <a:pt x="26" y="125"/>
                      <a:pt x="26" y="125"/>
                      <a:pt x="26" y="125"/>
                    </a:cubicBezTo>
                    <a:cubicBezTo>
                      <a:pt x="26" y="135"/>
                      <a:pt x="26" y="135"/>
                      <a:pt x="26" y="135"/>
                    </a:cubicBezTo>
                    <a:cubicBezTo>
                      <a:pt x="25" y="139"/>
                      <a:pt x="25" y="139"/>
                      <a:pt x="25" y="139"/>
                    </a:cubicBezTo>
                    <a:cubicBezTo>
                      <a:pt x="27" y="142"/>
                      <a:pt x="27" y="142"/>
                      <a:pt x="27" y="142"/>
                    </a:cubicBezTo>
                    <a:cubicBezTo>
                      <a:pt x="28" y="144"/>
                      <a:pt x="28" y="144"/>
                      <a:pt x="28" y="144"/>
                    </a:cubicBezTo>
                    <a:cubicBezTo>
                      <a:pt x="28" y="154"/>
                      <a:pt x="28" y="154"/>
                      <a:pt x="28" y="154"/>
                    </a:cubicBezTo>
                    <a:cubicBezTo>
                      <a:pt x="30" y="161"/>
                      <a:pt x="30" y="161"/>
                      <a:pt x="30" y="161"/>
                    </a:cubicBezTo>
                    <a:cubicBezTo>
                      <a:pt x="30" y="162"/>
                      <a:pt x="30" y="162"/>
                      <a:pt x="30" y="162"/>
                    </a:cubicBezTo>
                    <a:cubicBezTo>
                      <a:pt x="176" y="160"/>
                      <a:pt x="176" y="160"/>
                      <a:pt x="176" y="160"/>
                    </a:cubicBezTo>
                    <a:cubicBezTo>
                      <a:pt x="188" y="170"/>
                      <a:pt x="188" y="170"/>
                      <a:pt x="188" y="170"/>
                    </a:cubicBezTo>
                    <a:cubicBezTo>
                      <a:pt x="190" y="168"/>
                      <a:pt x="190" y="168"/>
                      <a:pt x="190" y="168"/>
                    </a:cubicBezTo>
                    <a:lnTo>
                      <a:pt x="189" y="161"/>
                    </a:lnTo>
                    <a:close/>
                  </a:path>
                </a:pathLst>
              </a:custGeom>
              <a:solidFill>
                <a:schemeClr val="accent1"/>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65" name="Freeform 53">
                <a:extLst>
                  <a:ext uri="{FF2B5EF4-FFF2-40B4-BE49-F238E27FC236}">
                    <a16:creationId xmlns:a16="http://schemas.microsoft.com/office/drawing/2014/main" id="{D0FA9F08-B9F1-95C3-A27B-183DC5BBB0FE}"/>
                  </a:ext>
                </a:extLst>
              </p:cNvPr>
              <p:cNvSpPr>
                <a:spLocks/>
              </p:cNvSpPr>
              <p:nvPr/>
            </p:nvSpPr>
            <p:spPr bwMode="auto">
              <a:xfrm>
                <a:off x="745850" y="7050400"/>
                <a:ext cx="3515904" cy="2733396"/>
              </a:xfrm>
              <a:custGeom>
                <a:avLst/>
                <a:gdLst>
                  <a:gd name="connsiteX0" fmla="*/ 302516 w 770887"/>
                  <a:gd name="connsiteY0" fmla="*/ 482511 h 599162"/>
                  <a:gd name="connsiteX1" fmla="*/ 307819 w 770887"/>
                  <a:gd name="connsiteY1" fmla="*/ 487813 h 599162"/>
                  <a:gd name="connsiteX2" fmla="*/ 318423 w 770887"/>
                  <a:gd name="connsiteY2" fmla="*/ 494883 h 599162"/>
                  <a:gd name="connsiteX3" fmla="*/ 311354 w 770887"/>
                  <a:gd name="connsiteY3" fmla="*/ 496651 h 599162"/>
                  <a:gd name="connsiteX4" fmla="*/ 307819 w 770887"/>
                  <a:gd name="connsiteY4" fmla="*/ 496651 h 599162"/>
                  <a:gd name="connsiteX5" fmla="*/ 300749 w 770887"/>
                  <a:gd name="connsiteY5" fmla="*/ 501953 h 599162"/>
                  <a:gd name="connsiteX6" fmla="*/ 300749 w 770887"/>
                  <a:gd name="connsiteY6" fmla="*/ 503720 h 599162"/>
                  <a:gd name="connsiteX7" fmla="*/ 300749 w 770887"/>
                  <a:gd name="connsiteY7" fmla="*/ 509023 h 599162"/>
                  <a:gd name="connsiteX8" fmla="*/ 304284 w 770887"/>
                  <a:gd name="connsiteY8" fmla="*/ 509023 h 599162"/>
                  <a:gd name="connsiteX9" fmla="*/ 311354 w 770887"/>
                  <a:gd name="connsiteY9" fmla="*/ 517860 h 599162"/>
                  <a:gd name="connsiteX10" fmla="*/ 311354 w 770887"/>
                  <a:gd name="connsiteY10" fmla="*/ 521395 h 599162"/>
                  <a:gd name="connsiteX11" fmla="*/ 306051 w 770887"/>
                  <a:gd name="connsiteY11" fmla="*/ 523162 h 599162"/>
                  <a:gd name="connsiteX12" fmla="*/ 302516 w 770887"/>
                  <a:gd name="connsiteY12" fmla="*/ 523162 h 599162"/>
                  <a:gd name="connsiteX13" fmla="*/ 298982 w 770887"/>
                  <a:gd name="connsiteY13" fmla="*/ 524930 h 599162"/>
                  <a:gd name="connsiteX14" fmla="*/ 297214 w 770887"/>
                  <a:gd name="connsiteY14" fmla="*/ 524930 h 599162"/>
                  <a:gd name="connsiteX15" fmla="*/ 291912 w 770887"/>
                  <a:gd name="connsiteY15" fmla="*/ 528465 h 599162"/>
                  <a:gd name="connsiteX16" fmla="*/ 291912 w 770887"/>
                  <a:gd name="connsiteY16" fmla="*/ 533767 h 599162"/>
                  <a:gd name="connsiteX17" fmla="*/ 291912 w 770887"/>
                  <a:gd name="connsiteY17" fmla="*/ 535534 h 599162"/>
                  <a:gd name="connsiteX18" fmla="*/ 288377 w 770887"/>
                  <a:gd name="connsiteY18" fmla="*/ 540837 h 599162"/>
                  <a:gd name="connsiteX19" fmla="*/ 283075 w 770887"/>
                  <a:gd name="connsiteY19" fmla="*/ 531999 h 599162"/>
                  <a:gd name="connsiteX20" fmla="*/ 283075 w 770887"/>
                  <a:gd name="connsiteY20" fmla="*/ 533767 h 599162"/>
                  <a:gd name="connsiteX21" fmla="*/ 281307 w 770887"/>
                  <a:gd name="connsiteY21" fmla="*/ 537302 h 599162"/>
                  <a:gd name="connsiteX22" fmla="*/ 276005 w 770887"/>
                  <a:gd name="connsiteY22" fmla="*/ 542604 h 599162"/>
                  <a:gd name="connsiteX23" fmla="*/ 272470 w 770887"/>
                  <a:gd name="connsiteY23" fmla="*/ 549674 h 599162"/>
                  <a:gd name="connsiteX24" fmla="*/ 272470 w 770887"/>
                  <a:gd name="connsiteY24" fmla="*/ 551441 h 599162"/>
                  <a:gd name="connsiteX25" fmla="*/ 272470 w 770887"/>
                  <a:gd name="connsiteY25" fmla="*/ 558511 h 599162"/>
                  <a:gd name="connsiteX26" fmla="*/ 256563 w 770887"/>
                  <a:gd name="connsiteY26" fmla="*/ 558511 h 599162"/>
                  <a:gd name="connsiteX27" fmla="*/ 268935 w 770887"/>
                  <a:gd name="connsiteY27" fmla="*/ 554976 h 599162"/>
                  <a:gd name="connsiteX28" fmla="*/ 270703 w 770887"/>
                  <a:gd name="connsiteY28" fmla="*/ 551441 h 599162"/>
                  <a:gd name="connsiteX29" fmla="*/ 272470 w 770887"/>
                  <a:gd name="connsiteY29" fmla="*/ 547906 h 599162"/>
                  <a:gd name="connsiteX30" fmla="*/ 270703 w 770887"/>
                  <a:gd name="connsiteY30" fmla="*/ 542604 h 599162"/>
                  <a:gd name="connsiteX31" fmla="*/ 267168 w 770887"/>
                  <a:gd name="connsiteY31" fmla="*/ 540837 h 599162"/>
                  <a:gd name="connsiteX32" fmla="*/ 265400 w 770887"/>
                  <a:gd name="connsiteY32" fmla="*/ 540837 h 599162"/>
                  <a:gd name="connsiteX33" fmla="*/ 261866 w 770887"/>
                  <a:gd name="connsiteY33" fmla="*/ 537302 h 599162"/>
                  <a:gd name="connsiteX34" fmla="*/ 261866 w 770887"/>
                  <a:gd name="connsiteY34" fmla="*/ 535534 h 599162"/>
                  <a:gd name="connsiteX35" fmla="*/ 260098 w 770887"/>
                  <a:gd name="connsiteY35" fmla="*/ 524930 h 599162"/>
                  <a:gd name="connsiteX36" fmla="*/ 263633 w 770887"/>
                  <a:gd name="connsiteY36" fmla="*/ 521395 h 599162"/>
                  <a:gd name="connsiteX37" fmla="*/ 265400 w 770887"/>
                  <a:gd name="connsiteY37" fmla="*/ 517860 h 599162"/>
                  <a:gd name="connsiteX38" fmla="*/ 270703 w 770887"/>
                  <a:gd name="connsiteY38" fmla="*/ 514325 h 599162"/>
                  <a:gd name="connsiteX39" fmla="*/ 272470 w 770887"/>
                  <a:gd name="connsiteY39" fmla="*/ 516093 h 599162"/>
                  <a:gd name="connsiteX40" fmla="*/ 277772 w 770887"/>
                  <a:gd name="connsiteY40" fmla="*/ 521395 h 599162"/>
                  <a:gd name="connsiteX41" fmla="*/ 281307 w 770887"/>
                  <a:gd name="connsiteY41" fmla="*/ 528465 h 599162"/>
                  <a:gd name="connsiteX42" fmla="*/ 281307 w 770887"/>
                  <a:gd name="connsiteY42" fmla="*/ 521395 h 599162"/>
                  <a:gd name="connsiteX43" fmla="*/ 279540 w 770887"/>
                  <a:gd name="connsiteY43" fmla="*/ 514325 h 599162"/>
                  <a:gd name="connsiteX44" fmla="*/ 276005 w 770887"/>
                  <a:gd name="connsiteY44" fmla="*/ 509023 h 599162"/>
                  <a:gd name="connsiteX45" fmla="*/ 281307 w 770887"/>
                  <a:gd name="connsiteY45" fmla="*/ 507255 h 599162"/>
                  <a:gd name="connsiteX46" fmla="*/ 288377 w 770887"/>
                  <a:gd name="connsiteY46" fmla="*/ 510790 h 599162"/>
                  <a:gd name="connsiteX47" fmla="*/ 291912 w 770887"/>
                  <a:gd name="connsiteY47" fmla="*/ 510790 h 599162"/>
                  <a:gd name="connsiteX48" fmla="*/ 291912 w 770887"/>
                  <a:gd name="connsiteY48" fmla="*/ 507255 h 599162"/>
                  <a:gd name="connsiteX49" fmla="*/ 291912 w 770887"/>
                  <a:gd name="connsiteY49" fmla="*/ 505488 h 599162"/>
                  <a:gd name="connsiteX50" fmla="*/ 291912 w 770887"/>
                  <a:gd name="connsiteY50" fmla="*/ 501953 h 599162"/>
                  <a:gd name="connsiteX51" fmla="*/ 291912 w 770887"/>
                  <a:gd name="connsiteY51" fmla="*/ 496651 h 599162"/>
                  <a:gd name="connsiteX52" fmla="*/ 290144 w 770887"/>
                  <a:gd name="connsiteY52" fmla="*/ 493116 h 599162"/>
                  <a:gd name="connsiteX53" fmla="*/ 297214 w 770887"/>
                  <a:gd name="connsiteY53" fmla="*/ 487813 h 599162"/>
                  <a:gd name="connsiteX54" fmla="*/ 55075 w 770887"/>
                  <a:gd name="connsiteY54" fmla="*/ 374697 h 599162"/>
                  <a:gd name="connsiteX55" fmla="*/ 58610 w 770887"/>
                  <a:gd name="connsiteY55" fmla="*/ 374697 h 599162"/>
                  <a:gd name="connsiteX56" fmla="*/ 63912 w 770887"/>
                  <a:gd name="connsiteY56" fmla="*/ 385302 h 599162"/>
                  <a:gd name="connsiteX57" fmla="*/ 63912 w 770887"/>
                  <a:gd name="connsiteY57" fmla="*/ 390604 h 599162"/>
                  <a:gd name="connsiteX58" fmla="*/ 60377 w 770887"/>
                  <a:gd name="connsiteY58" fmla="*/ 395906 h 599162"/>
                  <a:gd name="connsiteX59" fmla="*/ 56842 w 770887"/>
                  <a:gd name="connsiteY59" fmla="*/ 395906 h 599162"/>
                  <a:gd name="connsiteX60" fmla="*/ 51540 w 770887"/>
                  <a:gd name="connsiteY60" fmla="*/ 395906 h 599162"/>
                  <a:gd name="connsiteX61" fmla="*/ 44470 w 770887"/>
                  <a:gd name="connsiteY61" fmla="*/ 390604 h 599162"/>
                  <a:gd name="connsiteX62" fmla="*/ 35633 w 770887"/>
                  <a:gd name="connsiteY62" fmla="*/ 383534 h 599162"/>
                  <a:gd name="connsiteX63" fmla="*/ 44470 w 770887"/>
                  <a:gd name="connsiteY63" fmla="*/ 378232 h 599162"/>
                  <a:gd name="connsiteX64" fmla="*/ 49773 w 770887"/>
                  <a:gd name="connsiteY64" fmla="*/ 378232 h 599162"/>
                  <a:gd name="connsiteX65" fmla="*/ 4447 w 770887"/>
                  <a:gd name="connsiteY65" fmla="*/ 224465 h 599162"/>
                  <a:gd name="connsiteX66" fmla="*/ 5929 w 770887"/>
                  <a:gd name="connsiteY66" fmla="*/ 230488 h 599162"/>
                  <a:gd name="connsiteX67" fmla="*/ 8894 w 770887"/>
                  <a:gd name="connsiteY67" fmla="*/ 233499 h 599162"/>
                  <a:gd name="connsiteX68" fmla="*/ 16306 w 770887"/>
                  <a:gd name="connsiteY68" fmla="*/ 235005 h 599162"/>
                  <a:gd name="connsiteX69" fmla="*/ 23717 w 770887"/>
                  <a:gd name="connsiteY69" fmla="*/ 235005 h 599162"/>
                  <a:gd name="connsiteX70" fmla="*/ 28164 w 770887"/>
                  <a:gd name="connsiteY70" fmla="*/ 238016 h 599162"/>
                  <a:gd name="connsiteX71" fmla="*/ 28164 w 770887"/>
                  <a:gd name="connsiteY71" fmla="*/ 242533 h 599162"/>
                  <a:gd name="connsiteX72" fmla="*/ 31129 w 770887"/>
                  <a:gd name="connsiteY72" fmla="*/ 245544 h 599162"/>
                  <a:gd name="connsiteX73" fmla="*/ 37058 w 770887"/>
                  <a:gd name="connsiteY73" fmla="*/ 251566 h 599162"/>
                  <a:gd name="connsiteX74" fmla="*/ 44470 w 770887"/>
                  <a:gd name="connsiteY74" fmla="*/ 262106 h 599162"/>
                  <a:gd name="connsiteX75" fmla="*/ 40023 w 770887"/>
                  <a:gd name="connsiteY75" fmla="*/ 262106 h 599162"/>
                  <a:gd name="connsiteX76" fmla="*/ 31129 w 770887"/>
                  <a:gd name="connsiteY76" fmla="*/ 262106 h 599162"/>
                  <a:gd name="connsiteX77" fmla="*/ 29647 w 770887"/>
                  <a:gd name="connsiteY77" fmla="*/ 265117 h 599162"/>
                  <a:gd name="connsiteX78" fmla="*/ 23717 w 770887"/>
                  <a:gd name="connsiteY78" fmla="*/ 259095 h 599162"/>
                  <a:gd name="connsiteX79" fmla="*/ 20753 w 770887"/>
                  <a:gd name="connsiteY79" fmla="*/ 250061 h 599162"/>
                  <a:gd name="connsiteX80" fmla="*/ 19270 w 770887"/>
                  <a:gd name="connsiteY80" fmla="*/ 247050 h 599162"/>
                  <a:gd name="connsiteX81" fmla="*/ 16306 w 770887"/>
                  <a:gd name="connsiteY81" fmla="*/ 244038 h 599162"/>
                  <a:gd name="connsiteX82" fmla="*/ 14823 w 770887"/>
                  <a:gd name="connsiteY82" fmla="*/ 244038 h 599162"/>
                  <a:gd name="connsiteX83" fmla="*/ 13341 w 770887"/>
                  <a:gd name="connsiteY83" fmla="*/ 244038 h 599162"/>
                  <a:gd name="connsiteX84" fmla="*/ 10376 w 770887"/>
                  <a:gd name="connsiteY84" fmla="*/ 244038 h 599162"/>
                  <a:gd name="connsiteX85" fmla="*/ 8894 w 770887"/>
                  <a:gd name="connsiteY85" fmla="*/ 244038 h 599162"/>
                  <a:gd name="connsiteX86" fmla="*/ 4447 w 770887"/>
                  <a:gd name="connsiteY86" fmla="*/ 244038 h 599162"/>
                  <a:gd name="connsiteX87" fmla="*/ 2964 w 770887"/>
                  <a:gd name="connsiteY87" fmla="*/ 242533 h 599162"/>
                  <a:gd name="connsiteX88" fmla="*/ 1482 w 770887"/>
                  <a:gd name="connsiteY88" fmla="*/ 239521 h 599162"/>
                  <a:gd name="connsiteX89" fmla="*/ 0 w 770887"/>
                  <a:gd name="connsiteY89" fmla="*/ 235005 h 599162"/>
                  <a:gd name="connsiteX90" fmla="*/ 0 w 770887"/>
                  <a:gd name="connsiteY90" fmla="*/ 230488 h 599162"/>
                  <a:gd name="connsiteX91" fmla="*/ 4447 w 770887"/>
                  <a:gd name="connsiteY91" fmla="*/ 224465 h 599162"/>
                  <a:gd name="connsiteX92" fmla="*/ 277183 w 770887"/>
                  <a:gd name="connsiteY92" fmla="*/ 0 h 599162"/>
                  <a:gd name="connsiteX93" fmla="*/ 283168 w 770887"/>
                  <a:gd name="connsiteY93" fmla="*/ 5977 h 599162"/>
                  <a:gd name="connsiteX94" fmla="*/ 286160 w 770887"/>
                  <a:gd name="connsiteY94" fmla="*/ 10459 h 599162"/>
                  <a:gd name="connsiteX95" fmla="*/ 283168 w 770887"/>
                  <a:gd name="connsiteY95" fmla="*/ 10459 h 599162"/>
                  <a:gd name="connsiteX96" fmla="*/ 283168 w 770887"/>
                  <a:gd name="connsiteY96" fmla="*/ 14942 h 599162"/>
                  <a:gd name="connsiteX97" fmla="*/ 287656 w 770887"/>
                  <a:gd name="connsiteY97" fmla="*/ 17930 h 599162"/>
                  <a:gd name="connsiteX98" fmla="*/ 293640 w 770887"/>
                  <a:gd name="connsiteY98" fmla="*/ 17930 h 599162"/>
                  <a:gd name="connsiteX99" fmla="*/ 293640 w 770887"/>
                  <a:gd name="connsiteY99" fmla="*/ 13447 h 599162"/>
                  <a:gd name="connsiteX100" fmla="*/ 296632 w 770887"/>
                  <a:gd name="connsiteY100" fmla="*/ 10459 h 599162"/>
                  <a:gd name="connsiteX101" fmla="*/ 299624 w 770887"/>
                  <a:gd name="connsiteY101" fmla="*/ 13447 h 599162"/>
                  <a:gd name="connsiteX102" fmla="*/ 304113 w 770887"/>
                  <a:gd name="connsiteY102" fmla="*/ 19424 h 599162"/>
                  <a:gd name="connsiteX103" fmla="*/ 313089 w 770887"/>
                  <a:gd name="connsiteY103" fmla="*/ 17930 h 599162"/>
                  <a:gd name="connsiteX104" fmla="*/ 325058 w 770887"/>
                  <a:gd name="connsiteY104" fmla="*/ 20918 h 599162"/>
                  <a:gd name="connsiteX105" fmla="*/ 325058 w 770887"/>
                  <a:gd name="connsiteY105" fmla="*/ 25401 h 599162"/>
                  <a:gd name="connsiteX106" fmla="*/ 328050 w 770887"/>
                  <a:gd name="connsiteY106" fmla="*/ 31377 h 599162"/>
                  <a:gd name="connsiteX107" fmla="*/ 335530 w 770887"/>
                  <a:gd name="connsiteY107" fmla="*/ 37354 h 599162"/>
                  <a:gd name="connsiteX108" fmla="*/ 351987 w 770887"/>
                  <a:gd name="connsiteY108" fmla="*/ 37354 h 599162"/>
                  <a:gd name="connsiteX109" fmla="*/ 356475 w 770887"/>
                  <a:gd name="connsiteY109" fmla="*/ 37354 h 599162"/>
                  <a:gd name="connsiteX110" fmla="*/ 360963 w 770887"/>
                  <a:gd name="connsiteY110" fmla="*/ 34366 h 599162"/>
                  <a:gd name="connsiteX111" fmla="*/ 366948 w 770887"/>
                  <a:gd name="connsiteY111" fmla="*/ 34366 h 599162"/>
                  <a:gd name="connsiteX112" fmla="*/ 374428 w 770887"/>
                  <a:gd name="connsiteY112" fmla="*/ 38848 h 599162"/>
                  <a:gd name="connsiteX113" fmla="*/ 375924 w 770887"/>
                  <a:gd name="connsiteY113" fmla="*/ 43331 h 599162"/>
                  <a:gd name="connsiteX114" fmla="*/ 375924 w 770887"/>
                  <a:gd name="connsiteY114" fmla="*/ 47813 h 599162"/>
                  <a:gd name="connsiteX115" fmla="*/ 375924 w 770887"/>
                  <a:gd name="connsiteY115" fmla="*/ 48560 h 599162"/>
                  <a:gd name="connsiteX116" fmla="*/ 375924 w 770887"/>
                  <a:gd name="connsiteY116" fmla="*/ 50802 h 599162"/>
                  <a:gd name="connsiteX117" fmla="*/ 383404 w 770887"/>
                  <a:gd name="connsiteY117" fmla="*/ 46319 h 599162"/>
                  <a:gd name="connsiteX118" fmla="*/ 392381 w 770887"/>
                  <a:gd name="connsiteY118" fmla="*/ 43331 h 599162"/>
                  <a:gd name="connsiteX119" fmla="*/ 398365 w 770887"/>
                  <a:gd name="connsiteY119" fmla="*/ 43331 h 599162"/>
                  <a:gd name="connsiteX120" fmla="*/ 410334 w 770887"/>
                  <a:gd name="connsiteY120" fmla="*/ 47813 h 599162"/>
                  <a:gd name="connsiteX121" fmla="*/ 420806 w 770887"/>
                  <a:gd name="connsiteY121" fmla="*/ 50802 h 599162"/>
                  <a:gd name="connsiteX122" fmla="*/ 432775 w 770887"/>
                  <a:gd name="connsiteY122" fmla="*/ 47813 h 599162"/>
                  <a:gd name="connsiteX123" fmla="*/ 438759 w 770887"/>
                  <a:gd name="connsiteY123" fmla="*/ 43331 h 599162"/>
                  <a:gd name="connsiteX124" fmla="*/ 444743 w 770887"/>
                  <a:gd name="connsiteY124" fmla="*/ 43331 h 599162"/>
                  <a:gd name="connsiteX125" fmla="*/ 447736 w 770887"/>
                  <a:gd name="connsiteY125" fmla="*/ 43331 h 599162"/>
                  <a:gd name="connsiteX126" fmla="*/ 455216 w 770887"/>
                  <a:gd name="connsiteY126" fmla="*/ 50802 h 599162"/>
                  <a:gd name="connsiteX127" fmla="*/ 462696 w 770887"/>
                  <a:gd name="connsiteY127" fmla="*/ 56778 h 599162"/>
                  <a:gd name="connsiteX128" fmla="*/ 476161 w 770887"/>
                  <a:gd name="connsiteY128" fmla="*/ 58272 h 599162"/>
                  <a:gd name="connsiteX129" fmla="*/ 482145 w 770887"/>
                  <a:gd name="connsiteY129" fmla="*/ 110568 h 599162"/>
                  <a:gd name="connsiteX130" fmla="*/ 500098 w 770887"/>
                  <a:gd name="connsiteY130" fmla="*/ 242056 h 599162"/>
                  <a:gd name="connsiteX131" fmla="*/ 521043 w 770887"/>
                  <a:gd name="connsiteY131" fmla="*/ 400438 h 599162"/>
                  <a:gd name="connsiteX132" fmla="*/ 525531 w 770887"/>
                  <a:gd name="connsiteY132" fmla="*/ 409403 h 599162"/>
                  <a:gd name="connsiteX133" fmla="*/ 540492 w 770887"/>
                  <a:gd name="connsiteY133" fmla="*/ 409403 h 599162"/>
                  <a:gd name="connsiteX134" fmla="*/ 543484 w 770887"/>
                  <a:gd name="connsiteY134" fmla="*/ 400438 h 599162"/>
                  <a:gd name="connsiteX135" fmla="*/ 555453 w 770887"/>
                  <a:gd name="connsiteY135" fmla="*/ 400438 h 599162"/>
                  <a:gd name="connsiteX136" fmla="*/ 555453 w 770887"/>
                  <a:gd name="connsiteY136" fmla="*/ 404920 h 599162"/>
                  <a:gd name="connsiteX137" fmla="*/ 559941 w 770887"/>
                  <a:gd name="connsiteY137" fmla="*/ 410897 h 599162"/>
                  <a:gd name="connsiteX138" fmla="*/ 579390 w 770887"/>
                  <a:gd name="connsiteY138" fmla="*/ 424344 h 599162"/>
                  <a:gd name="connsiteX139" fmla="*/ 595847 w 770887"/>
                  <a:gd name="connsiteY139" fmla="*/ 442274 h 599162"/>
                  <a:gd name="connsiteX140" fmla="*/ 604823 w 770887"/>
                  <a:gd name="connsiteY140" fmla="*/ 434803 h 599162"/>
                  <a:gd name="connsiteX141" fmla="*/ 610807 w 770887"/>
                  <a:gd name="connsiteY141" fmla="*/ 419862 h 599162"/>
                  <a:gd name="connsiteX142" fmla="*/ 618288 w 770887"/>
                  <a:gd name="connsiteY142" fmla="*/ 412391 h 599162"/>
                  <a:gd name="connsiteX143" fmla="*/ 625768 w 770887"/>
                  <a:gd name="connsiteY143" fmla="*/ 407908 h 599162"/>
                  <a:gd name="connsiteX144" fmla="*/ 639233 w 770887"/>
                  <a:gd name="connsiteY144" fmla="*/ 413885 h 599162"/>
                  <a:gd name="connsiteX145" fmla="*/ 655690 w 770887"/>
                  <a:gd name="connsiteY145" fmla="*/ 425838 h 599162"/>
                  <a:gd name="connsiteX146" fmla="*/ 672146 w 770887"/>
                  <a:gd name="connsiteY146" fmla="*/ 442274 h 599162"/>
                  <a:gd name="connsiteX147" fmla="*/ 684115 w 770887"/>
                  <a:gd name="connsiteY147" fmla="*/ 455722 h 599162"/>
                  <a:gd name="connsiteX148" fmla="*/ 708052 w 770887"/>
                  <a:gd name="connsiteY148" fmla="*/ 479629 h 599162"/>
                  <a:gd name="connsiteX149" fmla="*/ 723013 w 770887"/>
                  <a:gd name="connsiteY149" fmla="*/ 500547 h 599162"/>
                  <a:gd name="connsiteX150" fmla="*/ 731989 w 770887"/>
                  <a:gd name="connsiteY150" fmla="*/ 502041 h 599162"/>
                  <a:gd name="connsiteX151" fmla="*/ 742462 w 770887"/>
                  <a:gd name="connsiteY151" fmla="*/ 503535 h 599162"/>
                  <a:gd name="connsiteX152" fmla="*/ 760415 w 770887"/>
                  <a:gd name="connsiteY152" fmla="*/ 509512 h 599162"/>
                  <a:gd name="connsiteX153" fmla="*/ 767895 w 770887"/>
                  <a:gd name="connsiteY153" fmla="*/ 513994 h 599162"/>
                  <a:gd name="connsiteX154" fmla="*/ 767895 w 770887"/>
                  <a:gd name="connsiteY154" fmla="*/ 519971 h 599162"/>
                  <a:gd name="connsiteX155" fmla="*/ 770887 w 770887"/>
                  <a:gd name="connsiteY155" fmla="*/ 533419 h 599162"/>
                  <a:gd name="connsiteX156" fmla="*/ 770887 w 770887"/>
                  <a:gd name="connsiteY156" fmla="*/ 539395 h 599162"/>
                  <a:gd name="connsiteX157" fmla="*/ 770887 w 770887"/>
                  <a:gd name="connsiteY157" fmla="*/ 545372 h 599162"/>
                  <a:gd name="connsiteX158" fmla="*/ 770887 w 770887"/>
                  <a:gd name="connsiteY158" fmla="*/ 558820 h 599162"/>
                  <a:gd name="connsiteX159" fmla="*/ 764903 w 770887"/>
                  <a:gd name="connsiteY159" fmla="*/ 563302 h 599162"/>
                  <a:gd name="connsiteX160" fmla="*/ 760415 w 770887"/>
                  <a:gd name="connsiteY160" fmla="*/ 557325 h 599162"/>
                  <a:gd name="connsiteX161" fmla="*/ 755926 w 770887"/>
                  <a:gd name="connsiteY161" fmla="*/ 549855 h 599162"/>
                  <a:gd name="connsiteX162" fmla="*/ 751438 w 770887"/>
                  <a:gd name="connsiteY162" fmla="*/ 552843 h 599162"/>
                  <a:gd name="connsiteX163" fmla="*/ 755926 w 770887"/>
                  <a:gd name="connsiteY163" fmla="*/ 560314 h 599162"/>
                  <a:gd name="connsiteX164" fmla="*/ 752934 w 770887"/>
                  <a:gd name="connsiteY164" fmla="*/ 561808 h 599162"/>
                  <a:gd name="connsiteX165" fmla="*/ 748446 w 770887"/>
                  <a:gd name="connsiteY165" fmla="*/ 558820 h 599162"/>
                  <a:gd name="connsiteX166" fmla="*/ 739470 w 770887"/>
                  <a:gd name="connsiteY166" fmla="*/ 555831 h 599162"/>
                  <a:gd name="connsiteX167" fmla="*/ 739470 w 770887"/>
                  <a:gd name="connsiteY167" fmla="*/ 549855 h 599162"/>
                  <a:gd name="connsiteX168" fmla="*/ 736478 w 770887"/>
                  <a:gd name="connsiteY168" fmla="*/ 542384 h 599162"/>
                  <a:gd name="connsiteX169" fmla="*/ 731989 w 770887"/>
                  <a:gd name="connsiteY169" fmla="*/ 539395 h 599162"/>
                  <a:gd name="connsiteX170" fmla="*/ 728997 w 770887"/>
                  <a:gd name="connsiteY170" fmla="*/ 533419 h 599162"/>
                  <a:gd name="connsiteX171" fmla="*/ 717029 w 770887"/>
                  <a:gd name="connsiteY171" fmla="*/ 524454 h 599162"/>
                  <a:gd name="connsiteX172" fmla="*/ 706556 w 770887"/>
                  <a:gd name="connsiteY172" fmla="*/ 525948 h 599162"/>
                  <a:gd name="connsiteX173" fmla="*/ 709548 w 770887"/>
                  <a:gd name="connsiteY173" fmla="*/ 530430 h 599162"/>
                  <a:gd name="connsiteX174" fmla="*/ 712540 w 770887"/>
                  <a:gd name="connsiteY174" fmla="*/ 533419 h 599162"/>
                  <a:gd name="connsiteX175" fmla="*/ 723013 w 770887"/>
                  <a:gd name="connsiteY175" fmla="*/ 539395 h 599162"/>
                  <a:gd name="connsiteX176" fmla="*/ 728997 w 770887"/>
                  <a:gd name="connsiteY176" fmla="*/ 545372 h 599162"/>
                  <a:gd name="connsiteX177" fmla="*/ 728997 w 770887"/>
                  <a:gd name="connsiteY177" fmla="*/ 549855 h 599162"/>
                  <a:gd name="connsiteX178" fmla="*/ 733485 w 770887"/>
                  <a:gd name="connsiteY178" fmla="*/ 554337 h 599162"/>
                  <a:gd name="connsiteX179" fmla="*/ 736478 w 770887"/>
                  <a:gd name="connsiteY179" fmla="*/ 558820 h 599162"/>
                  <a:gd name="connsiteX180" fmla="*/ 739470 w 770887"/>
                  <a:gd name="connsiteY180" fmla="*/ 569279 h 599162"/>
                  <a:gd name="connsiteX181" fmla="*/ 739470 w 770887"/>
                  <a:gd name="connsiteY181" fmla="*/ 572267 h 599162"/>
                  <a:gd name="connsiteX182" fmla="*/ 734981 w 770887"/>
                  <a:gd name="connsiteY182" fmla="*/ 573761 h 599162"/>
                  <a:gd name="connsiteX183" fmla="*/ 731989 w 770887"/>
                  <a:gd name="connsiteY183" fmla="*/ 566290 h 599162"/>
                  <a:gd name="connsiteX184" fmla="*/ 731989 w 770887"/>
                  <a:gd name="connsiteY184" fmla="*/ 573761 h 599162"/>
                  <a:gd name="connsiteX185" fmla="*/ 728997 w 770887"/>
                  <a:gd name="connsiteY185" fmla="*/ 579738 h 599162"/>
                  <a:gd name="connsiteX186" fmla="*/ 724509 w 770887"/>
                  <a:gd name="connsiteY186" fmla="*/ 578244 h 599162"/>
                  <a:gd name="connsiteX187" fmla="*/ 717029 w 770887"/>
                  <a:gd name="connsiteY187" fmla="*/ 570773 h 599162"/>
                  <a:gd name="connsiteX188" fmla="*/ 709548 w 770887"/>
                  <a:gd name="connsiteY188" fmla="*/ 561808 h 599162"/>
                  <a:gd name="connsiteX189" fmla="*/ 703564 w 770887"/>
                  <a:gd name="connsiteY189" fmla="*/ 564796 h 599162"/>
                  <a:gd name="connsiteX190" fmla="*/ 699076 w 770887"/>
                  <a:gd name="connsiteY190" fmla="*/ 564796 h 599162"/>
                  <a:gd name="connsiteX191" fmla="*/ 702068 w 770887"/>
                  <a:gd name="connsiteY191" fmla="*/ 555831 h 599162"/>
                  <a:gd name="connsiteX192" fmla="*/ 709548 w 770887"/>
                  <a:gd name="connsiteY192" fmla="*/ 554337 h 599162"/>
                  <a:gd name="connsiteX193" fmla="*/ 706556 w 770887"/>
                  <a:gd name="connsiteY193" fmla="*/ 545372 h 599162"/>
                  <a:gd name="connsiteX194" fmla="*/ 697580 w 770887"/>
                  <a:gd name="connsiteY194" fmla="*/ 549855 h 599162"/>
                  <a:gd name="connsiteX195" fmla="*/ 700572 w 770887"/>
                  <a:gd name="connsiteY195" fmla="*/ 540890 h 599162"/>
                  <a:gd name="connsiteX196" fmla="*/ 696084 w 770887"/>
                  <a:gd name="connsiteY196" fmla="*/ 534913 h 599162"/>
                  <a:gd name="connsiteX197" fmla="*/ 694588 w 770887"/>
                  <a:gd name="connsiteY197" fmla="*/ 530430 h 599162"/>
                  <a:gd name="connsiteX198" fmla="*/ 694588 w 770887"/>
                  <a:gd name="connsiteY198" fmla="*/ 525948 h 599162"/>
                  <a:gd name="connsiteX199" fmla="*/ 700572 w 770887"/>
                  <a:gd name="connsiteY199" fmla="*/ 516983 h 599162"/>
                  <a:gd name="connsiteX200" fmla="*/ 693091 w 770887"/>
                  <a:gd name="connsiteY200" fmla="*/ 516983 h 599162"/>
                  <a:gd name="connsiteX201" fmla="*/ 690099 w 770887"/>
                  <a:gd name="connsiteY201" fmla="*/ 519971 h 599162"/>
                  <a:gd name="connsiteX202" fmla="*/ 690099 w 770887"/>
                  <a:gd name="connsiteY202" fmla="*/ 522959 h 599162"/>
                  <a:gd name="connsiteX203" fmla="*/ 690099 w 770887"/>
                  <a:gd name="connsiteY203" fmla="*/ 531925 h 599162"/>
                  <a:gd name="connsiteX204" fmla="*/ 685611 w 770887"/>
                  <a:gd name="connsiteY204" fmla="*/ 534913 h 599162"/>
                  <a:gd name="connsiteX205" fmla="*/ 682619 w 770887"/>
                  <a:gd name="connsiteY205" fmla="*/ 537901 h 599162"/>
                  <a:gd name="connsiteX206" fmla="*/ 682619 w 770887"/>
                  <a:gd name="connsiteY206" fmla="*/ 533419 h 599162"/>
                  <a:gd name="connsiteX207" fmla="*/ 681123 w 770887"/>
                  <a:gd name="connsiteY207" fmla="*/ 527442 h 599162"/>
                  <a:gd name="connsiteX208" fmla="*/ 679627 w 770887"/>
                  <a:gd name="connsiteY208" fmla="*/ 519971 h 599162"/>
                  <a:gd name="connsiteX209" fmla="*/ 678131 w 770887"/>
                  <a:gd name="connsiteY209" fmla="*/ 515489 h 599162"/>
                  <a:gd name="connsiteX210" fmla="*/ 676635 w 770887"/>
                  <a:gd name="connsiteY210" fmla="*/ 511006 h 599162"/>
                  <a:gd name="connsiteX211" fmla="*/ 676635 w 770887"/>
                  <a:gd name="connsiteY211" fmla="*/ 506524 h 599162"/>
                  <a:gd name="connsiteX212" fmla="*/ 681123 w 770887"/>
                  <a:gd name="connsiteY212" fmla="*/ 503535 h 599162"/>
                  <a:gd name="connsiteX213" fmla="*/ 684115 w 770887"/>
                  <a:gd name="connsiteY213" fmla="*/ 499053 h 599162"/>
                  <a:gd name="connsiteX214" fmla="*/ 690099 w 770887"/>
                  <a:gd name="connsiteY214" fmla="*/ 493076 h 599162"/>
                  <a:gd name="connsiteX215" fmla="*/ 684115 w 770887"/>
                  <a:gd name="connsiteY215" fmla="*/ 482617 h 599162"/>
                  <a:gd name="connsiteX216" fmla="*/ 681123 w 770887"/>
                  <a:gd name="connsiteY216" fmla="*/ 484111 h 599162"/>
                  <a:gd name="connsiteX217" fmla="*/ 678131 w 770887"/>
                  <a:gd name="connsiteY217" fmla="*/ 491582 h 599162"/>
                  <a:gd name="connsiteX218" fmla="*/ 672146 w 770887"/>
                  <a:gd name="connsiteY218" fmla="*/ 499053 h 599162"/>
                  <a:gd name="connsiteX219" fmla="*/ 667658 w 770887"/>
                  <a:gd name="connsiteY219" fmla="*/ 502041 h 599162"/>
                  <a:gd name="connsiteX220" fmla="*/ 666162 w 770887"/>
                  <a:gd name="connsiteY220" fmla="*/ 505029 h 599162"/>
                  <a:gd name="connsiteX221" fmla="*/ 669154 w 770887"/>
                  <a:gd name="connsiteY221" fmla="*/ 516983 h 599162"/>
                  <a:gd name="connsiteX222" fmla="*/ 675139 w 770887"/>
                  <a:gd name="connsiteY222" fmla="*/ 533419 h 599162"/>
                  <a:gd name="connsiteX223" fmla="*/ 669154 w 770887"/>
                  <a:gd name="connsiteY223" fmla="*/ 531925 h 599162"/>
                  <a:gd name="connsiteX224" fmla="*/ 660178 w 770887"/>
                  <a:gd name="connsiteY224" fmla="*/ 513994 h 599162"/>
                  <a:gd name="connsiteX225" fmla="*/ 649705 w 770887"/>
                  <a:gd name="connsiteY225" fmla="*/ 499053 h 599162"/>
                  <a:gd name="connsiteX226" fmla="*/ 646713 w 770887"/>
                  <a:gd name="connsiteY226" fmla="*/ 508018 h 599162"/>
                  <a:gd name="connsiteX227" fmla="*/ 643721 w 770887"/>
                  <a:gd name="connsiteY227" fmla="*/ 506524 h 599162"/>
                  <a:gd name="connsiteX228" fmla="*/ 639233 w 770887"/>
                  <a:gd name="connsiteY228" fmla="*/ 496064 h 599162"/>
                  <a:gd name="connsiteX229" fmla="*/ 633249 w 770887"/>
                  <a:gd name="connsiteY229" fmla="*/ 491582 h 599162"/>
                  <a:gd name="connsiteX230" fmla="*/ 618288 w 770887"/>
                  <a:gd name="connsiteY230" fmla="*/ 475146 h 599162"/>
                  <a:gd name="connsiteX231" fmla="*/ 618288 w 770887"/>
                  <a:gd name="connsiteY231" fmla="*/ 464687 h 599162"/>
                  <a:gd name="connsiteX232" fmla="*/ 615296 w 770887"/>
                  <a:gd name="connsiteY232" fmla="*/ 470664 h 599162"/>
                  <a:gd name="connsiteX233" fmla="*/ 607815 w 770887"/>
                  <a:gd name="connsiteY233" fmla="*/ 467675 h 599162"/>
                  <a:gd name="connsiteX234" fmla="*/ 591358 w 770887"/>
                  <a:gd name="connsiteY234" fmla="*/ 452734 h 599162"/>
                  <a:gd name="connsiteX235" fmla="*/ 580886 w 770887"/>
                  <a:gd name="connsiteY235" fmla="*/ 440780 h 599162"/>
                  <a:gd name="connsiteX236" fmla="*/ 574902 w 770887"/>
                  <a:gd name="connsiteY236" fmla="*/ 442274 h 599162"/>
                  <a:gd name="connsiteX237" fmla="*/ 561437 w 770887"/>
                  <a:gd name="connsiteY237" fmla="*/ 439286 h 599162"/>
                  <a:gd name="connsiteX238" fmla="*/ 552461 w 770887"/>
                  <a:gd name="connsiteY238" fmla="*/ 430321 h 599162"/>
                  <a:gd name="connsiteX239" fmla="*/ 552461 w 770887"/>
                  <a:gd name="connsiteY239" fmla="*/ 419862 h 599162"/>
                  <a:gd name="connsiteX240" fmla="*/ 547972 w 770887"/>
                  <a:gd name="connsiteY240" fmla="*/ 422850 h 599162"/>
                  <a:gd name="connsiteX241" fmla="*/ 530020 w 770887"/>
                  <a:gd name="connsiteY241" fmla="*/ 422850 h 599162"/>
                  <a:gd name="connsiteX242" fmla="*/ 521043 w 770887"/>
                  <a:gd name="connsiteY242" fmla="*/ 421356 h 599162"/>
                  <a:gd name="connsiteX243" fmla="*/ 510571 w 770887"/>
                  <a:gd name="connsiteY243" fmla="*/ 418368 h 599162"/>
                  <a:gd name="connsiteX244" fmla="*/ 491122 w 770887"/>
                  <a:gd name="connsiteY244" fmla="*/ 416873 h 599162"/>
                  <a:gd name="connsiteX245" fmla="*/ 471673 w 770887"/>
                  <a:gd name="connsiteY245" fmla="*/ 421356 h 599162"/>
                  <a:gd name="connsiteX246" fmla="*/ 458208 w 770887"/>
                  <a:gd name="connsiteY246" fmla="*/ 424344 h 599162"/>
                  <a:gd name="connsiteX247" fmla="*/ 461200 w 770887"/>
                  <a:gd name="connsiteY247" fmla="*/ 412391 h 599162"/>
                  <a:gd name="connsiteX248" fmla="*/ 456712 w 770887"/>
                  <a:gd name="connsiteY248" fmla="*/ 415379 h 599162"/>
                  <a:gd name="connsiteX249" fmla="*/ 449232 w 770887"/>
                  <a:gd name="connsiteY249" fmla="*/ 410897 h 599162"/>
                  <a:gd name="connsiteX250" fmla="*/ 443247 w 770887"/>
                  <a:gd name="connsiteY250" fmla="*/ 407908 h 599162"/>
                  <a:gd name="connsiteX251" fmla="*/ 437263 w 770887"/>
                  <a:gd name="connsiteY251" fmla="*/ 407908 h 599162"/>
                  <a:gd name="connsiteX252" fmla="*/ 432775 w 770887"/>
                  <a:gd name="connsiteY252" fmla="*/ 407908 h 599162"/>
                  <a:gd name="connsiteX253" fmla="*/ 425294 w 770887"/>
                  <a:gd name="connsiteY253" fmla="*/ 412391 h 599162"/>
                  <a:gd name="connsiteX254" fmla="*/ 419310 w 770887"/>
                  <a:gd name="connsiteY254" fmla="*/ 415379 h 599162"/>
                  <a:gd name="connsiteX255" fmla="*/ 413326 w 770887"/>
                  <a:gd name="connsiteY255" fmla="*/ 422850 h 599162"/>
                  <a:gd name="connsiteX256" fmla="*/ 410334 w 770887"/>
                  <a:gd name="connsiteY256" fmla="*/ 425838 h 599162"/>
                  <a:gd name="connsiteX257" fmla="*/ 402853 w 770887"/>
                  <a:gd name="connsiteY257" fmla="*/ 424344 h 599162"/>
                  <a:gd name="connsiteX258" fmla="*/ 410334 w 770887"/>
                  <a:gd name="connsiteY258" fmla="*/ 418368 h 599162"/>
                  <a:gd name="connsiteX259" fmla="*/ 419310 w 770887"/>
                  <a:gd name="connsiteY259" fmla="*/ 409403 h 599162"/>
                  <a:gd name="connsiteX260" fmla="*/ 425294 w 770887"/>
                  <a:gd name="connsiteY260" fmla="*/ 403426 h 599162"/>
                  <a:gd name="connsiteX261" fmla="*/ 429783 w 770887"/>
                  <a:gd name="connsiteY261" fmla="*/ 397449 h 599162"/>
                  <a:gd name="connsiteX262" fmla="*/ 426791 w 770887"/>
                  <a:gd name="connsiteY262" fmla="*/ 397449 h 599162"/>
                  <a:gd name="connsiteX263" fmla="*/ 420806 w 770887"/>
                  <a:gd name="connsiteY263" fmla="*/ 394461 h 599162"/>
                  <a:gd name="connsiteX264" fmla="*/ 420806 w 770887"/>
                  <a:gd name="connsiteY264" fmla="*/ 384002 h 599162"/>
                  <a:gd name="connsiteX265" fmla="*/ 414822 w 770887"/>
                  <a:gd name="connsiteY265" fmla="*/ 388484 h 599162"/>
                  <a:gd name="connsiteX266" fmla="*/ 413326 w 770887"/>
                  <a:gd name="connsiteY266" fmla="*/ 389978 h 599162"/>
                  <a:gd name="connsiteX267" fmla="*/ 402853 w 770887"/>
                  <a:gd name="connsiteY267" fmla="*/ 389978 h 599162"/>
                  <a:gd name="connsiteX268" fmla="*/ 393877 w 770887"/>
                  <a:gd name="connsiteY268" fmla="*/ 388484 h 599162"/>
                  <a:gd name="connsiteX269" fmla="*/ 389389 w 770887"/>
                  <a:gd name="connsiteY269" fmla="*/ 392967 h 599162"/>
                  <a:gd name="connsiteX270" fmla="*/ 386397 w 770887"/>
                  <a:gd name="connsiteY270" fmla="*/ 401932 h 599162"/>
                  <a:gd name="connsiteX271" fmla="*/ 392381 w 770887"/>
                  <a:gd name="connsiteY271" fmla="*/ 409403 h 599162"/>
                  <a:gd name="connsiteX272" fmla="*/ 389389 w 770887"/>
                  <a:gd name="connsiteY272" fmla="*/ 421356 h 599162"/>
                  <a:gd name="connsiteX273" fmla="*/ 381908 w 770887"/>
                  <a:gd name="connsiteY273" fmla="*/ 428827 h 599162"/>
                  <a:gd name="connsiteX274" fmla="*/ 374428 w 770887"/>
                  <a:gd name="connsiteY274" fmla="*/ 428827 h 599162"/>
                  <a:gd name="connsiteX275" fmla="*/ 365452 w 770887"/>
                  <a:gd name="connsiteY275" fmla="*/ 428827 h 599162"/>
                  <a:gd name="connsiteX276" fmla="*/ 362459 w 770887"/>
                  <a:gd name="connsiteY276" fmla="*/ 439286 h 599162"/>
                  <a:gd name="connsiteX277" fmla="*/ 350491 w 770887"/>
                  <a:gd name="connsiteY277" fmla="*/ 443769 h 599162"/>
                  <a:gd name="connsiteX278" fmla="*/ 348995 w 770887"/>
                  <a:gd name="connsiteY278" fmla="*/ 446757 h 599162"/>
                  <a:gd name="connsiteX279" fmla="*/ 338522 w 770887"/>
                  <a:gd name="connsiteY279" fmla="*/ 454228 h 599162"/>
                  <a:gd name="connsiteX280" fmla="*/ 328050 w 770887"/>
                  <a:gd name="connsiteY280" fmla="*/ 457216 h 599162"/>
                  <a:gd name="connsiteX281" fmla="*/ 322065 w 770887"/>
                  <a:gd name="connsiteY281" fmla="*/ 458710 h 599162"/>
                  <a:gd name="connsiteX282" fmla="*/ 319073 w 770887"/>
                  <a:gd name="connsiteY282" fmla="*/ 454228 h 599162"/>
                  <a:gd name="connsiteX283" fmla="*/ 317577 w 770887"/>
                  <a:gd name="connsiteY283" fmla="*/ 451239 h 599162"/>
                  <a:gd name="connsiteX284" fmla="*/ 325058 w 770887"/>
                  <a:gd name="connsiteY284" fmla="*/ 448251 h 599162"/>
                  <a:gd name="connsiteX285" fmla="*/ 331042 w 770887"/>
                  <a:gd name="connsiteY285" fmla="*/ 440780 h 599162"/>
                  <a:gd name="connsiteX286" fmla="*/ 323561 w 770887"/>
                  <a:gd name="connsiteY286" fmla="*/ 440780 h 599162"/>
                  <a:gd name="connsiteX287" fmla="*/ 320569 w 770887"/>
                  <a:gd name="connsiteY287" fmla="*/ 436298 h 599162"/>
                  <a:gd name="connsiteX288" fmla="*/ 328050 w 770887"/>
                  <a:gd name="connsiteY288" fmla="*/ 425838 h 599162"/>
                  <a:gd name="connsiteX289" fmla="*/ 331042 w 770887"/>
                  <a:gd name="connsiteY289" fmla="*/ 415379 h 599162"/>
                  <a:gd name="connsiteX290" fmla="*/ 335530 w 770887"/>
                  <a:gd name="connsiteY290" fmla="*/ 400438 h 599162"/>
                  <a:gd name="connsiteX291" fmla="*/ 343010 w 770887"/>
                  <a:gd name="connsiteY291" fmla="*/ 391473 h 599162"/>
                  <a:gd name="connsiteX292" fmla="*/ 369940 w 770887"/>
                  <a:gd name="connsiteY292" fmla="*/ 394461 h 599162"/>
                  <a:gd name="connsiteX293" fmla="*/ 365452 w 770887"/>
                  <a:gd name="connsiteY293" fmla="*/ 388484 h 599162"/>
                  <a:gd name="connsiteX294" fmla="*/ 357971 w 770887"/>
                  <a:gd name="connsiteY294" fmla="*/ 386990 h 599162"/>
                  <a:gd name="connsiteX295" fmla="*/ 344507 w 770887"/>
                  <a:gd name="connsiteY295" fmla="*/ 381013 h 599162"/>
                  <a:gd name="connsiteX296" fmla="*/ 334034 w 770887"/>
                  <a:gd name="connsiteY296" fmla="*/ 385496 h 599162"/>
                  <a:gd name="connsiteX297" fmla="*/ 325058 w 770887"/>
                  <a:gd name="connsiteY297" fmla="*/ 392967 h 599162"/>
                  <a:gd name="connsiteX298" fmla="*/ 316081 w 770887"/>
                  <a:gd name="connsiteY298" fmla="*/ 400438 h 599162"/>
                  <a:gd name="connsiteX299" fmla="*/ 311593 w 770887"/>
                  <a:gd name="connsiteY299" fmla="*/ 409403 h 599162"/>
                  <a:gd name="connsiteX300" fmla="*/ 310097 w 770887"/>
                  <a:gd name="connsiteY300" fmla="*/ 416873 h 599162"/>
                  <a:gd name="connsiteX301" fmla="*/ 304113 w 770887"/>
                  <a:gd name="connsiteY301" fmla="*/ 416873 h 599162"/>
                  <a:gd name="connsiteX302" fmla="*/ 304113 w 770887"/>
                  <a:gd name="connsiteY302" fmla="*/ 419862 h 599162"/>
                  <a:gd name="connsiteX303" fmla="*/ 307105 w 770887"/>
                  <a:gd name="connsiteY303" fmla="*/ 425838 h 599162"/>
                  <a:gd name="connsiteX304" fmla="*/ 305609 w 770887"/>
                  <a:gd name="connsiteY304" fmla="*/ 430321 h 599162"/>
                  <a:gd name="connsiteX305" fmla="*/ 301120 w 770887"/>
                  <a:gd name="connsiteY305" fmla="*/ 434803 h 599162"/>
                  <a:gd name="connsiteX306" fmla="*/ 290648 w 770887"/>
                  <a:gd name="connsiteY306" fmla="*/ 440780 h 599162"/>
                  <a:gd name="connsiteX307" fmla="*/ 284664 w 770887"/>
                  <a:gd name="connsiteY307" fmla="*/ 445263 h 599162"/>
                  <a:gd name="connsiteX308" fmla="*/ 277183 w 770887"/>
                  <a:gd name="connsiteY308" fmla="*/ 452734 h 599162"/>
                  <a:gd name="connsiteX309" fmla="*/ 275687 w 770887"/>
                  <a:gd name="connsiteY309" fmla="*/ 460204 h 599162"/>
                  <a:gd name="connsiteX310" fmla="*/ 286160 w 770887"/>
                  <a:gd name="connsiteY310" fmla="*/ 463193 h 599162"/>
                  <a:gd name="connsiteX311" fmla="*/ 287656 w 770887"/>
                  <a:gd name="connsiteY311" fmla="*/ 473652 h 599162"/>
                  <a:gd name="connsiteX312" fmla="*/ 283168 w 770887"/>
                  <a:gd name="connsiteY312" fmla="*/ 479629 h 599162"/>
                  <a:gd name="connsiteX313" fmla="*/ 275687 w 770887"/>
                  <a:gd name="connsiteY313" fmla="*/ 484111 h 599162"/>
                  <a:gd name="connsiteX314" fmla="*/ 266711 w 770887"/>
                  <a:gd name="connsiteY314" fmla="*/ 496064 h 599162"/>
                  <a:gd name="connsiteX315" fmla="*/ 253246 w 770887"/>
                  <a:gd name="connsiteY315" fmla="*/ 505029 h 599162"/>
                  <a:gd name="connsiteX316" fmla="*/ 226317 w 770887"/>
                  <a:gd name="connsiteY316" fmla="*/ 518477 h 599162"/>
                  <a:gd name="connsiteX317" fmla="*/ 224821 w 770887"/>
                  <a:gd name="connsiteY317" fmla="*/ 530430 h 599162"/>
                  <a:gd name="connsiteX318" fmla="*/ 214348 w 770887"/>
                  <a:gd name="connsiteY318" fmla="*/ 534913 h 599162"/>
                  <a:gd name="connsiteX319" fmla="*/ 203876 w 770887"/>
                  <a:gd name="connsiteY319" fmla="*/ 540890 h 599162"/>
                  <a:gd name="connsiteX320" fmla="*/ 190411 w 770887"/>
                  <a:gd name="connsiteY320" fmla="*/ 545372 h 599162"/>
                  <a:gd name="connsiteX321" fmla="*/ 185923 w 770887"/>
                  <a:gd name="connsiteY321" fmla="*/ 548360 h 599162"/>
                  <a:gd name="connsiteX322" fmla="*/ 179939 w 770887"/>
                  <a:gd name="connsiteY322" fmla="*/ 552843 h 599162"/>
                  <a:gd name="connsiteX323" fmla="*/ 175450 w 770887"/>
                  <a:gd name="connsiteY323" fmla="*/ 557325 h 599162"/>
                  <a:gd name="connsiteX324" fmla="*/ 172458 w 770887"/>
                  <a:gd name="connsiteY324" fmla="*/ 566290 h 599162"/>
                  <a:gd name="connsiteX325" fmla="*/ 164978 w 770887"/>
                  <a:gd name="connsiteY325" fmla="*/ 567785 h 599162"/>
                  <a:gd name="connsiteX326" fmla="*/ 154505 w 770887"/>
                  <a:gd name="connsiteY326" fmla="*/ 570773 h 599162"/>
                  <a:gd name="connsiteX327" fmla="*/ 147025 w 770887"/>
                  <a:gd name="connsiteY327" fmla="*/ 570773 h 599162"/>
                  <a:gd name="connsiteX328" fmla="*/ 139545 w 770887"/>
                  <a:gd name="connsiteY328" fmla="*/ 573761 h 599162"/>
                  <a:gd name="connsiteX329" fmla="*/ 129072 w 770887"/>
                  <a:gd name="connsiteY329" fmla="*/ 579738 h 599162"/>
                  <a:gd name="connsiteX330" fmla="*/ 132064 w 770887"/>
                  <a:gd name="connsiteY330" fmla="*/ 587209 h 599162"/>
                  <a:gd name="connsiteX331" fmla="*/ 129072 w 770887"/>
                  <a:gd name="connsiteY331" fmla="*/ 588703 h 599162"/>
                  <a:gd name="connsiteX332" fmla="*/ 121592 w 770887"/>
                  <a:gd name="connsiteY332" fmla="*/ 584220 h 599162"/>
                  <a:gd name="connsiteX333" fmla="*/ 114111 w 770887"/>
                  <a:gd name="connsiteY333" fmla="*/ 581232 h 599162"/>
                  <a:gd name="connsiteX334" fmla="*/ 108127 w 770887"/>
                  <a:gd name="connsiteY334" fmla="*/ 572267 h 599162"/>
                  <a:gd name="connsiteX335" fmla="*/ 106631 w 770887"/>
                  <a:gd name="connsiteY335" fmla="*/ 575255 h 599162"/>
                  <a:gd name="connsiteX336" fmla="*/ 106631 w 770887"/>
                  <a:gd name="connsiteY336" fmla="*/ 587209 h 599162"/>
                  <a:gd name="connsiteX337" fmla="*/ 97655 w 770887"/>
                  <a:gd name="connsiteY337" fmla="*/ 587209 h 599162"/>
                  <a:gd name="connsiteX338" fmla="*/ 97655 w 770887"/>
                  <a:gd name="connsiteY338" fmla="*/ 591691 h 599162"/>
                  <a:gd name="connsiteX339" fmla="*/ 88678 w 770887"/>
                  <a:gd name="connsiteY339" fmla="*/ 591691 h 599162"/>
                  <a:gd name="connsiteX340" fmla="*/ 88678 w 770887"/>
                  <a:gd name="connsiteY340" fmla="*/ 590197 h 599162"/>
                  <a:gd name="connsiteX341" fmla="*/ 84190 w 770887"/>
                  <a:gd name="connsiteY341" fmla="*/ 588703 h 599162"/>
                  <a:gd name="connsiteX342" fmla="*/ 78206 w 770887"/>
                  <a:gd name="connsiteY342" fmla="*/ 588703 h 599162"/>
                  <a:gd name="connsiteX343" fmla="*/ 70725 w 770887"/>
                  <a:gd name="connsiteY343" fmla="*/ 590197 h 599162"/>
                  <a:gd name="connsiteX344" fmla="*/ 61749 w 770887"/>
                  <a:gd name="connsiteY344" fmla="*/ 599162 h 599162"/>
                  <a:gd name="connsiteX345" fmla="*/ 45292 w 770887"/>
                  <a:gd name="connsiteY345" fmla="*/ 599162 h 599162"/>
                  <a:gd name="connsiteX346" fmla="*/ 30331 w 770887"/>
                  <a:gd name="connsiteY346" fmla="*/ 599162 h 599162"/>
                  <a:gd name="connsiteX347" fmla="*/ 30331 w 770887"/>
                  <a:gd name="connsiteY347" fmla="*/ 593185 h 599162"/>
                  <a:gd name="connsiteX348" fmla="*/ 40804 w 770887"/>
                  <a:gd name="connsiteY348" fmla="*/ 581232 h 599162"/>
                  <a:gd name="connsiteX349" fmla="*/ 58757 w 770887"/>
                  <a:gd name="connsiteY349" fmla="*/ 581232 h 599162"/>
                  <a:gd name="connsiteX350" fmla="*/ 66237 w 770887"/>
                  <a:gd name="connsiteY350" fmla="*/ 581232 h 599162"/>
                  <a:gd name="connsiteX351" fmla="*/ 73717 w 770887"/>
                  <a:gd name="connsiteY351" fmla="*/ 576750 h 599162"/>
                  <a:gd name="connsiteX352" fmla="*/ 84190 w 770887"/>
                  <a:gd name="connsiteY352" fmla="*/ 573761 h 599162"/>
                  <a:gd name="connsiteX353" fmla="*/ 88678 w 770887"/>
                  <a:gd name="connsiteY353" fmla="*/ 570773 h 599162"/>
                  <a:gd name="connsiteX354" fmla="*/ 93166 w 770887"/>
                  <a:gd name="connsiteY354" fmla="*/ 563302 h 599162"/>
                  <a:gd name="connsiteX355" fmla="*/ 102143 w 770887"/>
                  <a:gd name="connsiteY355" fmla="*/ 558820 h 599162"/>
                  <a:gd name="connsiteX356" fmla="*/ 115607 w 770887"/>
                  <a:gd name="connsiteY356" fmla="*/ 557325 h 599162"/>
                  <a:gd name="connsiteX357" fmla="*/ 123088 w 770887"/>
                  <a:gd name="connsiteY357" fmla="*/ 557325 h 599162"/>
                  <a:gd name="connsiteX358" fmla="*/ 129072 w 770887"/>
                  <a:gd name="connsiteY358" fmla="*/ 563302 h 599162"/>
                  <a:gd name="connsiteX359" fmla="*/ 135056 w 770887"/>
                  <a:gd name="connsiteY359" fmla="*/ 558820 h 599162"/>
                  <a:gd name="connsiteX360" fmla="*/ 141041 w 770887"/>
                  <a:gd name="connsiteY360" fmla="*/ 549855 h 599162"/>
                  <a:gd name="connsiteX361" fmla="*/ 148521 w 770887"/>
                  <a:gd name="connsiteY361" fmla="*/ 542384 h 599162"/>
                  <a:gd name="connsiteX362" fmla="*/ 156001 w 770887"/>
                  <a:gd name="connsiteY362" fmla="*/ 537901 h 599162"/>
                  <a:gd name="connsiteX363" fmla="*/ 170962 w 770887"/>
                  <a:gd name="connsiteY363" fmla="*/ 534913 h 599162"/>
                  <a:gd name="connsiteX364" fmla="*/ 176946 w 770887"/>
                  <a:gd name="connsiteY364" fmla="*/ 528936 h 599162"/>
                  <a:gd name="connsiteX365" fmla="*/ 184427 w 770887"/>
                  <a:gd name="connsiteY365" fmla="*/ 521465 h 599162"/>
                  <a:gd name="connsiteX366" fmla="*/ 193403 w 770887"/>
                  <a:gd name="connsiteY366" fmla="*/ 513994 h 599162"/>
                  <a:gd name="connsiteX367" fmla="*/ 200884 w 770887"/>
                  <a:gd name="connsiteY367" fmla="*/ 509512 h 599162"/>
                  <a:gd name="connsiteX368" fmla="*/ 203876 w 770887"/>
                  <a:gd name="connsiteY368" fmla="*/ 500547 h 599162"/>
                  <a:gd name="connsiteX369" fmla="*/ 205372 w 770887"/>
                  <a:gd name="connsiteY369" fmla="*/ 487099 h 599162"/>
                  <a:gd name="connsiteX370" fmla="*/ 208364 w 770887"/>
                  <a:gd name="connsiteY370" fmla="*/ 478134 h 599162"/>
                  <a:gd name="connsiteX371" fmla="*/ 209860 w 770887"/>
                  <a:gd name="connsiteY371" fmla="*/ 475146 h 599162"/>
                  <a:gd name="connsiteX372" fmla="*/ 217340 w 770887"/>
                  <a:gd name="connsiteY372" fmla="*/ 464687 h 599162"/>
                  <a:gd name="connsiteX373" fmla="*/ 212852 w 770887"/>
                  <a:gd name="connsiteY373" fmla="*/ 464687 h 599162"/>
                  <a:gd name="connsiteX374" fmla="*/ 205372 w 770887"/>
                  <a:gd name="connsiteY374" fmla="*/ 466181 h 599162"/>
                  <a:gd name="connsiteX375" fmla="*/ 200884 w 770887"/>
                  <a:gd name="connsiteY375" fmla="*/ 466181 h 599162"/>
                  <a:gd name="connsiteX376" fmla="*/ 193403 w 770887"/>
                  <a:gd name="connsiteY376" fmla="*/ 464687 h 599162"/>
                  <a:gd name="connsiteX377" fmla="*/ 190411 w 770887"/>
                  <a:gd name="connsiteY377" fmla="*/ 461699 h 599162"/>
                  <a:gd name="connsiteX378" fmla="*/ 197891 w 770887"/>
                  <a:gd name="connsiteY378" fmla="*/ 454228 h 599162"/>
                  <a:gd name="connsiteX379" fmla="*/ 190411 w 770887"/>
                  <a:gd name="connsiteY379" fmla="*/ 455722 h 599162"/>
                  <a:gd name="connsiteX380" fmla="*/ 185923 w 770887"/>
                  <a:gd name="connsiteY380" fmla="*/ 460204 h 599162"/>
                  <a:gd name="connsiteX381" fmla="*/ 182931 w 770887"/>
                  <a:gd name="connsiteY381" fmla="*/ 470664 h 599162"/>
                  <a:gd name="connsiteX382" fmla="*/ 178442 w 770887"/>
                  <a:gd name="connsiteY382" fmla="*/ 475146 h 599162"/>
                  <a:gd name="connsiteX383" fmla="*/ 176946 w 770887"/>
                  <a:gd name="connsiteY383" fmla="*/ 470664 h 599162"/>
                  <a:gd name="connsiteX384" fmla="*/ 172458 w 770887"/>
                  <a:gd name="connsiteY384" fmla="*/ 464687 h 599162"/>
                  <a:gd name="connsiteX385" fmla="*/ 164978 w 770887"/>
                  <a:gd name="connsiteY385" fmla="*/ 457216 h 599162"/>
                  <a:gd name="connsiteX386" fmla="*/ 153009 w 770887"/>
                  <a:gd name="connsiteY386" fmla="*/ 449745 h 599162"/>
                  <a:gd name="connsiteX387" fmla="*/ 150017 w 770887"/>
                  <a:gd name="connsiteY387" fmla="*/ 449745 h 599162"/>
                  <a:gd name="connsiteX388" fmla="*/ 139545 w 770887"/>
                  <a:gd name="connsiteY388" fmla="*/ 457216 h 599162"/>
                  <a:gd name="connsiteX389" fmla="*/ 133560 w 770887"/>
                  <a:gd name="connsiteY389" fmla="*/ 457216 h 599162"/>
                  <a:gd name="connsiteX390" fmla="*/ 124584 w 770887"/>
                  <a:gd name="connsiteY390" fmla="*/ 457216 h 599162"/>
                  <a:gd name="connsiteX391" fmla="*/ 126080 w 770887"/>
                  <a:gd name="connsiteY391" fmla="*/ 437792 h 599162"/>
                  <a:gd name="connsiteX392" fmla="*/ 127576 w 770887"/>
                  <a:gd name="connsiteY392" fmla="*/ 431815 h 599162"/>
                  <a:gd name="connsiteX393" fmla="*/ 132064 w 770887"/>
                  <a:gd name="connsiteY393" fmla="*/ 425838 h 599162"/>
                  <a:gd name="connsiteX394" fmla="*/ 132064 w 770887"/>
                  <a:gd name="connsiteY394" fmla="*/ 418368 h 599162"/>
                  <a:gd name="connsiteX395" fmla="*/ 130568 w 770887"/>
                  <a:gd name="connsiteY395" fmla="*/ 406414 h 599162"/>
                  <a:gd name="connsiteX396" fmla="*/ 127576 w 770887"/>
                  <a:gd name="connsiteY396" fmla="*/ 394461 h 599162"/>
                  <a:gd name="connsiteX397" fmla="*/ 124584 w 770887"/>
                  <a:gd name="connsiteY397" fmla="*/ 397449 h 599162"/>
                  <a:gd name="connsiteX398" fmla="*/ 118600 w 770887"/>
                  <a:gd name="connsiteY398" fmla="*/ 403426 h 599162"/>
                  <a:gd name="connsiteX399" fmla="*/ 114111 w 770887"/>
                  <a:gd name="connsiteY399" fmla="*/ 406414 h 599162"/>
                  <a:gd name="connsiteX400" fmla="*/ 109623 w 770887"/>
                  <a:gd name="connsiteY400" fmla="*/ 406414 h 599162"/>
                  <a:gd name="connsiteX401" fmla="*/ 105135 w 770887"/>
                  <a:gd name="connsiteY401" fmla="*/ 401932 h 599162"/>
                  <a:gd name="connsiteX402" fmla="*/ 102143 w 770887"/>
                  <a:gd name="connsiteY402" fmla="*/ 401932 h 599162"/>
                  <a:gd name="connsiteX403" fmla="*/ 96158 w 770887"/>
                  <a:gd name="connsiteY403" fmla="*/ 398943 h 599162"/>
                  <a:gd name="connsiteX404" fmla="*/ 91670 w 770887"/>
                  <a:gd name="connsiteY404" fmla="*/ 394461 h 599162"/>
                  <a:gd name="connsiteX405" fmla="*/ 87182 w 770887"/>
                  <a:gd name="connsiteY405" fmla="*/ 391473 h 599162"/>
                  <a:gd name="connsiteX406" fmla="*/ 82694 w 770887"/>
                  <a:gd name="connsiteY406" fmla="*/ 386990 h 599162"/>
                  <a:gd name="connsiteX407" fmla="*/ 81198 w 770887"/>
                  <a:gd name="connsiteY407" fmla="*/ 382508 h 599162"/>
                  <a:gd name="connsiteX408" fmla="*/ 79702 w 770887"/>
                  <a:gd name="connsiteY408" fmla="*/ 372048 h 599162"/>
                  <a:gd name="connsiteX409" fmla="*/ 85686 w 770887"/>
                  <a:gd name="connsiteY409" fmla="*/ 367566 h 599162"/>
                  <a:gd name="connsiteX410" fmla="*/ 91670 w 770887"/>
                  <a:gd name="connsiteY410" fmla="*/ 367566 h 599162"/>
                  <a:gd name="connsiteX411" fmla="*/ 99151 w 770887"/>
                  <a:gd name="connsiteY411" fmla="*/ 367566 h 599162"/>
                  <a:gd name="connsiteX412" fmla="*/ 106631 w 770887"/>
                  <a:gd name="connsiteY412" fmla="*/ 372048 h 599162"/>
                  <a:gd name="connsiteX413" fmla="*/ 109623 w 770887"/>
                  <a:gd name="connsiteY413" fmla="*/ 364578 h 599162"/>
                  <a:gd name="connsiteX414" fmla="*/ 105135 w 770887"/>
                  <a:gd name="connsiteY414" fmla="*/ 360095 h 599162"/>
                  <a:gd name="connsiteX415" fmla="*/ 103639 w 770887"/>
                  <a:gd name="connsiteY415" fmla="*/ 360095 h 599162"/>
                  <a:gd name="connsiteX416" fmla="*/ 96158 w 770887"/>
                  <a:gd name="connsiteY416" fmla="*/ 360095 h 599162"/>
                  <a:gd name="connsiteX417" fmla="*/ 91670 w 770887"/>
                  <a:gd name="connsiteY417" fmla="*/ 360095 h 599162"/>
                  <a:gd name="connsiteX418" fmla="*/ 82694 w 770887"/>
                  <a:gd name="connsiteY418" fmla="*/ 354118 h 599162"/>
                  <a:gd name="connsiteX419" fmla="*/ 79702 w 770887"/>
                  <a:gd name="connsiteY419" fmla="*/ 348142 h 599162"/>
                  <a:gd name="connsiteX420" fmla="*/ 76710 w 770887"/>
                  <a:gd name="connsiteY420" fmla="*/ 340671 h 599162"/>
                  <a:gd name="connsiteX421" fmla="*/ 73717 w 770887"/>
                  <a:gd name="connsiteY421" fmla="*/ 333200 h 599162"/>
                  <a:gd name="connsiteX422" fmla="*/ 73717 w 770887"/>
                  <a:gd name="connsiteY422" fmla="*/ 330212 h 599162"/>
                  <a:gd name="connsiteX423" fmla="*/ 76710 w 770887"/>
                  <a:gd name="connsiteY423" fmla="*/ 327223 h 599162"/>
                  <a:gd name="connsiteX424" fmla="*/ 81198 w 770887"/>
                  <a:gd name="connsiteY424" fmla="*/ 319752 h 599162"/>
                  <a:gd name="connsiteX425" fmla="*/ 88678 w 770887"/>
                  <a:gd name="connsiteY425" fmla="*/ 310787 h 599162"/>
                  <a:gd name="connsiteX426" fmla="*/ 97655 w 770887"/>
                  <a:gd name="connsiteY426" fmla="*/ 304811 h 599162"/>
                  <a:gd name="connsiteX427" fmla="*/ 103639 w 770887"/>
                  <a:gd name="connsiteY427" fmla="*/ 297340 h 599162"/>
                  <a:gd name="connsiteX428" fmla="*/ 105135 w 770887"/>
                  <a:gd name="connsiteY428" fmla="*/ 289869 h 599162"/>
                  <a:gd name="connsiteX429" fmla="*/ 112615 w 770887"/>
                  <a:gd name="connsiteY429" fmla="*/ 282398 h 599162"/>
                  <a:gd name="connsiteX430" fmla="*/ 118600 w 770887"/>
                  <a:gd name="connsiteY430" fmla="*/ 280904 h 599162"/>
                  <a:gd name="connsiteX431" fmla="*/ 123088 w 770887"/>
                  <a:gd name="connsiteY431" fmla="*/ 283892 h 599162"/>
                  <a:gd name="connsiteX432" fmla="*/ 127576 w 770887"/>
                  <a:gd name="connsiteY432" fmla="*/ 289869 h 599162"/>
                  <a:gd name="connsiteX433" fmla="*/ 130568 w 770887"/>
                  <a:gd name="connsiteY433" fmla="*/ 289869 h 599162"/>
                  <a:gd name="connsiteX434" fmla="*/ 136552 w 770887"/>
                  <a:gd name="connsiteY434" fmla="*/ 289869 h 599162"/>
                  <a:gd name="connsiteX435" fmla="*/ 139545 w 770887"/>
                  <a:gd name="connsiteY435" fmla="*/ 289869 h 599162"/>
                  <a:gd name="connsiteX436" fmla="*/ 144033 w 770887"/>
                  <a:gd name="connsiteY436" fmla="*/ 283892 h 599162"/>
                  <a:gd name="connsiteX437" fmla="*/ 148521 w 770887"/>
                  <a:gd name="connsiteY437" fmla="*/ 283892 h 599162"/>
                  <a:gd name="connsiteX438" fmla="*/ 150017 w 770887"/>
                  <a:gd name="connsiteY438" fmla="*/ 280904 h 599162"/>
                  <a:gd name="connsiteX439" fmla="*/ 153009 w 770887"/>
                  <a:gd name="connsiteY439" fmla="*/ 276422 h 599162"/>
                  <a:gd name="connsiteX440" fmla="*/ 154505 w 770887"/>
                  <a:gd name="connsiteY440" fmla="*/ 280904 h 599162"/>
                  <a:gd name="connsiteX441" fmla="*/ 158994 w 770887"/>
                  <a:gd name="connsiteY441" fmla="*/ 280904 h 599162"/>
                  <a:gd name="connsiteX442" fmla="*/ 161986 w 770887"/>
                  <a:gd name="connsiteY442" fmla="*/ 280904 h 599162"/>
                  <a:gd name="connsiteX443" fmla="*/ 167970 w 770887"/>
                  <a:gd name="connsiteY443" fmla="*/ 280904 h 599162"/>
                  <a:gd name="connsiteX444" fmla="*/ 172458 w 770887"/>
                  <a:gd name="connsiteY444" fmla="*/ 276422 h 599162"/>
                  <a:gd name="connsiteX445" fmla="*/ 176946 w 770887"/>
                  <a:gd name="connsiteY445" fmla="*/ 276422 h 599162"/>
                  <a:gd name="connsiteX446" fmla="*/ 178442 w 770887"/>
                  <a:gd name="connsiteY446" fmla="*/ 265962 h 599162"/>
                  <a:gd name="connsiteX447" fmla="*/ 175450 w 770887"/>
                  <a:gd name="connsiteY447" fmla="*/ 258491 h 599162"/>
                  <a:gd name="connsiteX448" fmla="*/ 172458 w 770887"/>
                  <a:gd name="connsiteY448" fmla="*/ 246538 h 599162"/>
                  <a:gd name="connsiteX449" fmla="*/ 178442 w 770887"/>
                  <a:gd name="connsiteY449" fmla="*/ 246538 h 599162"/>
                  <a:gd name="connsiteX450" fmla="*/ 184427 w 770887"/>
                  <a:gd name="connsiteY450" fmla="*/ 240561 h 599162"/>
                  <a:gd name="connsiteX451" fmla="*/ 182931 w 770887"/>
                  <a:gd name="connsiteY451" fmla="*/ 231596 h 599162"/>
                  <a:gd name="connsiteX452" fmla="*/ 173954 w 770887"/>
                  <a:gd name="connsiteY452" fmla="*/ 230102 h 599162"/>
                  <a:gd name="connsiteX453" fmla="*/ 169466 w 770887"/>
                  <a:gd name="connsiteY453" fmla="*/ 230102 h 599162"/>
                  <a:gd name="connsiteX454" fmla="*/ 164978 w 770887"/>
                  <a:gd name="connsiteY454" fmla="*/ 231596 h 599162"/>
                  <a:gd name="connsiteX455" fmla="*/ 160490 w 770887"/>
                  <a:gd name="connsiteY455" fmla="*/ 234585 h 599162"/>
                  <a:gd name="connsiteX456" fmla="*/ 157497 w 770887"/>
                  <a:gd name="connsiteY456" fmla="*/ 240561 h 599162"/>
                  <a:gd name="connsiteX457" fmla="*/ 153009 w 770887"/>
                  <a:gd name="connsiteY457" fmla="*/ 240561 h 599162"/>
                  <a:gd name="connsiteX458" fmla="*/ 148521 w 770887"/>
                  <a:gd name="connsiteY458" fmla="*/ 231596 h 599162"/>
                  <a:gd name="connsiteX459" fmla="*/ 136552 w 770887"/>
                  <a:gd name="connsiteY459" fmla="*/ 231596 h 599162"/>
                  <a:gd name="connsiteX460" fmla="*/ 123088 w 770887"/>
                  <a:gd name="connsiteY460" fmla="*/ 231596 h 599162"/>
                  <a:gd name="connsiteX461" fmla="*/ 112615 w 770887"/>
                  <a:gd name="connsiteY461" fmla="*/ 228608 h 599162"/>
                  <a:gd name="connsiteX462" fmla="*/ 102143 w 770887"/>
                  <a:gd name="connsiteY462" fmla="*/ 224125 h 599162"/>
                  <a:gd name="connsiteX463" fmla="*/ 96158 w 770887"/>
                  <a:gd name="connsiteY463" fmla="*/ 216654 h 599162"/>
                  <a:gd name="connsiteX464" fmla="*/ 94662 w 770887"/>
                  <a:gd name="connsiteY464" fmla="*/ 201713 h 599162"/>
                  <a:gd name="connsiteX465" fmla="*/ 102143 w 770887"/>
                  <a:gd name="connsiteY465" fmla="*/ 198724 h 599162"/>
                  <a:gd name="connsiteX466" fmla="*/ 106631 w 770887"/>
                  <a:gd name="connsiteY466" fmla="*/ 195736 h 599162"/>
                  <a:gd name="connsiteX467" fmla="*/ 96158 w 770887"/>
                  <a:gd name="connsiteY467" fmla="*/ 191254 h 599162"/>
                  <a:gd name="connsiteX468" fmla="*/ 90174 w 770887"/>
                  <a:gd name="connsiteY468" fmla="*/ 186771 h 599162"/>
                  <a:gd name="connsiteX469" fmla="*/ 82694 w 770887"/>
                  <a:gd name="connsiteY469" fmla="*/ 180794 h 599162"/>
                  <a:gd name="connsiteX470" fmla="*/ 81198 w 770887"/>
                  <a:gd name="connsiteY470" fmla="*/ 177806 h 599162"/>
                  <a:gd name="connsiteX471" fmla="*/ 87182 w 770887"/>
                  <a:gd name="connsiteY471" fmla="*/ 173324 h 599162"/>
                  <a:gd name="connsiteX472" fmla="*/ 91670 w 770887"/>
                  <a:gd name="connsiteY472" fmla="*/ 173324 h 599162"/>
                  <a:gd name="connsiteX473" fmla="*/ 100647 w 770887"/>
                  <a:gd name="connsiteY473" fmla="*/ 171829 h 599162"/>
                  <a:gd name="connsiteX474" fmla="*/ 112615 w 770887"/>
                  <a:gd name="connsiteY474" fmla="*/ 164359 h 599162"/>
                  <a:gd name="connsiteX475" fmla="*/ 114111 w 770887"/>
                  <a:gd name="connsiteY475" fmla="*/ 167347 h 599162"/>
                  <a:gd name="connsiteX476" fmla="*/ 121592 w 770887"/>
                  <a:gd name="connsiteY476" fmla="*/ 164359 h 599162"/>
                  <a:gd name="connsiteX477" fmla="*/ 121592 w 770887"/>
                  <a:gd name="connsiteY477" fmla="*/ 162864 h 599162"/>
                  <a:gd name="connsiteX478" fmla="*/ 126080 w 770887"/>
                  <a:gd name="connsiteY478" fmla="*/ 161370 h 599162"/>
                  <a:gd name="connsiteX479" fmla="*/ 135056 w 770887"/>
                  <a:gd name="connsiteY479" fmla="*/ 159876 h 599162"/>
                  <a:gd name="connsiteX480" fmla="*/ 145529 w 770887"/>
                  <a:gd name="connsiteY480" fmla="*/ 159876 h 599162"/>
                  <a:gd name="connsiteX481" fmla="*/ 150017 w 770887"/>
                  <a:gd name="connsiteY481" fmla="*/ 162864 h 599162"/>
                  <a:gd name="connsiteX482" fmla="*/ 147025 w 770887"/>
                  <a:gd name="connsiteY482" fmla="*/ 170335 h 599162"/>
                  <a:gd name="connsiteX483" fmla="*/ 147025 w 770887"/>
                  <a:gd name="connsiteY483" fmla="*/ 173324 h 599162"/>
                  <a:gd name="connsiteX484" fmla="*/ 151513 w 770887"/>
                  <a:gd name="connsiteY484" fmla="*/ 176312 h 599162"/>
                  <a:gd name="connsiteX485" fmla="*/ 156001 w 770887"/>
                  <a:gd name="connsiteY485" fmla="*/ 180794 h 599162"/>
                  <a:gd name="connsiteX486" fmla="*/ 164978 w 770887"/>
                  <a:gd name="connsiteY486" fmla="*/ 180794 h 599162"/>
                  <a:gd name="connsiteX487" fmla="*/ 176946 w 770887"/>
                  <a:gd name="connsiteY487" fmla="*/ 183783 h 599162"/>
                  <a:gd name="connsiteX488" fmla="*/ 185923 w 770887"/>
                  <a:gd name="connsiteY488" fmla="*/ 179300 h 599162"/>
                  <a:gd name="connsiteX489" fmla="*/ 191907 w 770887"/>
                  <a:gd name="connsiteY489" fmla="*/ 173324 h 599162"/>
                  <a:gd name="connsiteX490" fmla="*/ 199387 w 770887"/>
                  <a:gd name="connsiteY490" fmla="*/ 168841 h 599162"/>
                  <a:gd name="connsiteX491" fmla="*/ 191907 w 770887"/>
                  <a:gd name="connsiteY491" fmla="*/ 165853 h 599162"/>
                  <a:gd name="connsiteX492" fmla="*/ 185923 w 770887"/>
                  <a:gd name="connsiteY492" fmla="*/ 162864 h 599162"/>
                  <a:gd name="connsiteX493" fmla="*/ 181435 w 770887"/>
                  <a:gd name="connsiteY493" fmla="*/ 159876 h 599162"/>
                  <a:gd name="connsiteX494" fmla="*/ 181435 w 770887"/>
                  <a:gd name="connsiteY494" fmla="*/ 153899 h 599162"/>
                  <a:gd name="connsiteX495" fmla="*/ 179939 w 770887"/>
                  <a:gd name="connsiteY495" fmla="*/ 146428 h 599162"/>
                  <a:gd name="connsiteX496" fmla="*/ 157497 w 770887"/>
                  <a:gd name="connsiteY496" fmla="*/ 140452 h 599162"/>
                  <a:gd name="connsiteX497" fmla="*/ 157497 w 770887"/>
                  <a:gd name="connsiteY497" fmla="*/ 118039 h 599162"/>
                  <a:gd name="connsiteX498" fmla="*/ 147025 w 770887"/>
                  <a:gd name="connsiteY498" fmla="*/ 107580 h 599162"/>
                  <a:gd name="connsiteX499" fmla="*/ 126080 w 770887"/>
                  <a:gd name="connsiteY499" fmla="*/ 85168 h 599162"/>
                  <a:gd name="connsiteX500" fmla="*/ 129072 w 770887"/>
                  <a:gd name="connsiteY500" fmla="*/ 85168 h 599162"/>
                  <a:gd name="connsiteX501" fmla="*/ 129072 w 770887"/>
                  <a:gd name="connsiteY501" fmla="*/ 80685 h 599162"/>
                  <a:gd name="connsiteX502" fmla="*/ 136552 w 770887"/>
                  <a:gd name="connsiteY502" fmla="*/ 80685 h 599162"/>
                  <a:gd name="connsiteX503" fmla="*/ 136552 w 770887"/>
                  <a:gd name="connsiteY503" fmla="*/ 74708 h 599162"/>
                  <a:gd name="connsiteX504" fmla="*/ 138048 w 770887"/>
                  <a:gd name="connsiteY504" fmla="*/ 67238 h 599162"/>
                  <a:gd name="connsiteX505" fmla="*/ 142537 w 770887"/>
                  <a:gd name="connsiteY505" fmla="*/ 67238 h 599162"/>
                  <a:gd name="connsiteX506" fmla="*/ 147025 w 770887"/>
                  <a:gd name="connsiteY506" fmla="*/ 70226 h 599162"/>
                  <a:gd name="connsiteX507" fmla="*/ 154505 w 770887"/>
                  <a:gd name="connsiteY507" fmla="*/ 70226 h 599162"/>
                  <a:gd name="connsiteX508" fmla="*/ 157497 w 770887"/>
                  <a:gd name="connsiteY508" fmla="*/ 70226 h 599162"/>
                  <a:gd name="connsiteX509" fmla="*/ 164978 w 770887"/>
                  <a:gd name="connsiteY509" fmla="*/ 70226 h 599162"/>
                  <a:gd name="connsiteX510" fmla="*/ 178442 w 770887"/>
                  <a:gd name="connsiteY510" fmla="*/ 65743 h 599162"/>
                  <a:gd name="connsiteX511" fmla="*/ 182931 w 770887"/>
                  <a:gd name="connsiteY511" fmla="*/ 61261 h 599162"/>
                  <a:gd name="connsiteX512" fmla="*/ 187419 w 770887"/>
                  <a:gd name="connsiteY512" fmla="*/ 53790 h 599162"/>
                  <a:gd name="connsiteX513" fmla="*/ 187419 w 770887"/>
                  <a:gd name="connsiteY513" fmla="*/ 41837 h 599162"/>
                  <a:gd name="connsiteX514" fmla="*/ 191907 w 770887"/>
                  <a:gd name="connsiteY514" fmla="*/ 41837 h 599162"/>
                  <a:gd name="connsiteX515" fmla="*/ 196395 w 770887"/>
                  <a:gd name="connsiteY515" fmla="*/ 37354 h 599162"/>
                  <a:gd name="connsiteX516" fmla="*/ 205372 w 770887"/>
                  <a:gd name="connsiteY516" fmla="*/ 29883 h 599162"/>
                  <a:gd name="connsiteX517" fmla="*/ 221829 w 770887"/>
                  <a:gd name="connsiteY517" fmla="*/ 26895 h 599162"/>
                  <a:gd name="connsiteX518" fmla="*/ 227813 w 770887"/>
                  <a:gd name="connsiteY518" fmla="*/ 19424 h 599162"/>
                  <a:gd name="connsiteX519" fmla="*/ 233797 w 770887"/>
                  <a:gd name="connsiteY519" fmla="*/ 16436 h 599162"/>
                  <a:gd name="connsiteX520" fmla="*/ 238285 w 770887"/>
                  <a:gd name="connsiteY520" fmla="*/ 11953 h 599162"/>
                  <a:gd name="connsiteX521" fmla="*/ 262223 w 770887"/>
                  <a:gd name="connsiteY521" fmla="*/ 13447 h 599162"/>
                  <a:gd name="connsiteX522" fmla="*/ 265215 w 770887"/>
                  <a:gd name="connsiteY522" fmla="*/ 5977 h 599162"/>
                  <a:gd name="connsiteX523" fmla="*/ 277183 w 770887"/>
                  <a:gd name="connsiteY523" fmla="*/ 0 h 59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Lst>
                <a:rect l="l" t="t" r="r" b="b"/>
                <a:pathLst>
                  <a:path w="770887" h="599162">
                    <a:moveTo>
                      <a:pt x="302516" y="482511"/>
                    </a:moveTo>
                    <a:lnTo>
                      <a:pt x="307819" y="487813"/>
                    </a:lnTo>
                    <a:lnTo>
                      <a:pt x="318423" y="494883"/>
                    </a:lnTo>
                    <a:lnTo>
                      <a:pt x="311354" y="496651"/>
                    </a:lnTo>
                    <a:lnTo>
                      <a:pt x="307819" y="496651"/>
                    </a:lnTo>
                    <a:lnTo>
                      <a:pt x="300749" y="501953"/>
                    </a:lnTo>
                    <a:lnTo>
                      <a:pt x="300749" y="503720"/>
                    </a:lnTo>
                    <a:lnTo>
                      <a:pt x="300749" y="509023"/>
                    </a:lnTo>
                    <a:lnTo>
                      <a:pt x="304284" y="509023"/>
                    </a:lnTo>
                    <a:lnTo>
                      <a:pt x="311354" y="517860"/>
                    </a:lnTo>
                    <a:lnTo>
                      <a:pt x="311354" y="521395"/>
                    </a:lnTo>
                    <a:lnTo>
                      <a:pt x="306051" y="523162"/>
                    </a:lnTo>
                    <a:lnTo>
                      <a:pt x="302516" y="523162"/>
                    </a:lnTo>
                    <a:lnTo>
                      <a:pt x="298982" y="524930"/>
                    </a:lnTo>
                    <a:lnTo>
                      <a:pt x="297214" y="524930"/>
                    </a:lnTo>
                    <a:lnTo>
                      <a:pt x="291912" y="528465"/>
                    </a:lnTo>
                    <a:lnTo>
                      <a:pt x="291912" y="533767"/>
                    </a:lnTo>
                    <a:lnTo>
                      <a:pt x="291912" y="535534"/>
                    </a:lnTo>
                    <a:lnTo>
                      <a:pt x="288377" y="540837"/>
                    </a:lnTo>
                    <a:lnTo>
                      <a:pt x="283075" y="531999"/>
                    </a:lnTo>
                    <a:lnTo>
                      <a:pt x="283075" y="533767"/>
                    </a:lnTo>
                    <a:lnTo>
                      <a:pt x="281307" y="537302"/>
                    </a:lnTo>
                    <a:lnTo>
                      <a:pt x="276005" y="542604"/>
                    </a:lnTo>
                    <a:lnTo>
                      <a:pt x="272470" y="549674"/>
                    </a:lnTo>
                    <a:lnTo>
                      <a:pt x="272470" y="551441"/>
                    </a:lnTo>
                    <a:lnTo>
                      <a:pt x="272470" y="558511"/>
                    </a:lnTo>
                    <a:lnTo>
                      <a:pt x="256563" y="558511"/>
                    </a:lnTo>
                    <a:lnTo>
                      <a:pt x="268935" y="554976"/>
                    </a:lnTo>
                    <a:lnTo>
                      <a:pt x="270703" y="551441"/>
                    </a:lnTo>
                    <a:lnTo>
                      <a:pt x="272470" y="547906"/>
                    </a:lnTo>
                    <a:lnTo>
                      <a:pt x="270703" y="542604"/>
                    </a:lnTo>
                    <a:lnTo>
                      <a:pt x="267168" y="540837"/>
                    </a:lnTo>
                    <a:lnTo>
                      <a:pt x="265400" y="540837"/>
                    </a:lnTo>
                    <a:lnTo>
                      <a:pt x="261866" y="537302"/>
                    </a:lnTo>
                    <a:lnTo>
                      <a:pt x="261866" y="535534"/>
                    </a:lnTo>
                    <a:lnTo>
                      <a:pt x="260098" y="524930"/>
                    </a:lnTo>
                    <a:lnTo>
                      <a:pt x="263633" y="521395"/>
                    </a:lnTo>
                    <a:lnTo>
                      <a:pt x="265400" y="517860"/>
                    </a:lnTo>
                    <a:lnTo>
                      <a:pt x="270703" y="514325"/>
                    </a:lnTo>
                    <a:lnTo>
                      <a:pt x="272470" y="516093"/>
                    </a:lnTo>
                    <a:lnTo>
                      <a:pt x="277772" y="521395"/>
                    </a:lnTo>
                    <a:lnTo>
                      <a:pt x="281307" y="528465"/>
                    </a:lnTo>
                    <a:lnTo>
                      <a:pt x="281307" y="521395"/>
                    </a:lnTo>
                    <a:lnTo>
                      <a:pt x="279540" y="514325"/>
                    </a:lnTo>
                    <a:lnTo>
                      <a:pt x="276005" y="509023"/>
                    </a:lnTo>
                    <a:lnTo>
                      <a:pt x="281307" y="507255"/>
                    </a:lnTo>
                    <a:lnTo>
                      <a:pt x="288377" y="510790"/>
                    </a:lnTo>
                    <a:lnTo>
                      <a:pt x="291912" y="510790"/>
                    </a:lnTo>
                    <a:lnTo>
                      <a:pt x="291912" y="507255"/>
                    </a:lnTo>
                    <a:lnTo>
                      <a:pt x="291912" y="505488"/>
                    </a:lnTo>
                    <a:lnTo>
                      <a:pt x="291912" y="501953"/>
                    </a:lnTo>
                    <a:lnTo>
                      <a:pt x="291912" y="496651"/>
                    </a:lnTo>
                    <a:lnTo>
                      <a:pt x="290144" y="493116"/>
                    </a:lnTo>
                    <a:lnTo>
                      <a:pt x="297214" y="487813"/>
                    </a:lnTo>
                    <a:close/>
                    <a:moveTo>
                      <a:pt x="55075" y="374697"/>
                    </a:moveTo>
                    <a:lnTo>
                      <a:pt x="58610" y="374697"/>
                    </a:lnTo>
                    <a:lnTo>
                      <a:pt x="63912" y="385302"/>
                    </a:lnTo>
                    <a:lnTo>
                      <a:pt x="63912" y="390604"/>
                    </a:lnTo>
                    <a:lnTo>
                      <a:pt x="60377" y="395906"/>
                    </a:lnTo>
                    <a:lnTo>
                      <a:pt x="56842" y="395906"/>
                    </a:lnTo>
                    <a:lnTo>
                      <a:pt x="51540" y="395906"/>
                    </a:lnTo>
                    <a:lnTo>
                      <a:pt x="44470" y="390604"/>
                    </a:lnTo>
                    <a:lnTo>
                      <a:pt x="35633" y="383534"/>
                    </a:lnTo>
                    <a:lnTo>
                      <a:pt x="44470" y="378232"/>
                    </a:lnTo>
                    <a:lnTo>
                      <a:pt x="49773" y="378232"/>
                    </a:lnTo>
                    <a:close/>
                    <a:moveTo>
                      <a:pt x="4447" y="224465"/>
                    </a:moveTo>
                    <a:cubicBezTo>
                      <a:pt x="4447" y="224465"/>
                      <a:pt x="4447" y="224465"/>
                      <a:pt x="5929" y="230488"/>
                    </a:cubicBezTo>
                    <a:cubicBezTo>
                      <a:pt x="5929" y="230488"/>
                      <a:pt x="5929" y="230488"/>
                      <a:pt x="8894" y="233499"/>
                    </a:cubicBezTo>
                    <a:cubicBezTo>
                      <a:pt x="8894" y="233499"/>
                      <a:pt x="8894" y="233499"/>
                      <a:pt x="16306" y="235005"/>
                    </a:cubicBezTo>
                    <a:cubicBezTo>
                      <a:pt x="16306" y="235005"/>
                      <a:pt x="16306" y="235005"/>
                      <a:pt x="23717" y="235005"/>
                    </a:cubicBezTo>
                    <a:cubicBezTo>
                      <a:pt x="23717" y="235005"/>
                      <a:pt x="23717" y="235005"/>
                      <a:pt x="28164" y="238016"/>
                    </a:cubicBezTo>
                    <a:cubicBezTo>
                      <a:pt x="28164" y="238016"/>
                      <a:pt x="28164" y="238016"/>
                      <a:pt x="28164" y="242533"/>
                    </a:cubicBezTo>
                    <a:cubicBezTo>
                      <a:pt x="28164" y="242533"/>
                      <a:pt x="28164" y="242533"/>
                      <a:pt x="31129" y="245544"/>
                    </a:cubicBezTo>
                    <a:cubicBezTo>
                      <a:pt x="31129" y="245544"/>
                      <a:pt x="31129" y="245544"/>
                      <a:pt x="37058" y="251566"/>
                    </a:cubicBezTo>
                    <a:cubicBezTo>
                      <a:pt x="37058" y="251566"/>
                      <a:pt x="37058" y="251566"/>
                      <a:pt x="44470" y="262106"/>
                    </a:cubicBezTo>
                    <a:cubicBezTo>
                      <a:pt x="44470" y="262106"/>
                      <a:pt x="44470" y="262106"/>
                      <a:pt x="40023" y="262106"/>
                    </a:cubicBezTo>
                    <a:cubicBezTo>
                      <a:pt x="40023" y="262106"/>
                      <a:pt x="40023" y="262106"/>
                      <a:pt x="31129" y="262106"/>
                    </a:cubicBezTo>
                    <a:lnTo>
                      <a:pt x="29647" y="265117"/>
                    </a:lnTo>
                    <a:cubicBezTo>
                      <a:pt x="29647" y="265117"/>
                      <a:pt x="29647" y="265117"/>
                      <a:pt x="23717" y="259095"/>
                    </a:cubicBezTo>
                    <a:cubicBezTo>
                      <a:pt x="23717" y="259095"/>
                      <a:pt x="23717" y="259095"/>
                      <a:pt x="20753" y="250061"/>
                    </a:cubicBezTo>
                    <a:cubicBezTo>
                      <a:pt x="20753" y="250061"/>
                      <a:pt x="20753" y="250061"/>
                      <a:pt x="19270" y="247050"/>
                    </a:cubicBezTo>
                    <a:cubicBezTo>
                      <a:pt x="19270" y="247050"/>
                      <a:pt x="19270" y="247050"/>
                      <a:pt x="16306" y="244038"/>
                    </a:cubicBezTo>
                    <a:cubicBezTo>
                      <a:pt x="16306" y="244038"/>
                      <a:pt x="16306" y="244038"/>
                      <a:pt x="14823" y="244038"/>
                    </a:cubicBezTo>
                    <a:cubicBezTo>
                      <a:pt x="14823" y="244038"/>
                      <a:pt x="14823" y="244038"/>
                      <a:pt x="13341" y="244038"/>
                    </a:cubicBezTo>
                    <a:cubicBezTo>
                      <a:pt x="13341" y="244038"/>
                      <a:pt x="10376" y="244038"/>
                      <a:pt x="10376" y="244038"/>
                    </a:cubicBezTo>
                    <a:cubicBezTo>
                      <a:pt x="8894" y="242533"/>
                      <a:pt x="8894" y="244038"/>
                      <a:pt x="8894" y="244038"/>
                    </a:cubicBezTo>
                    <a:cubicBezTo>
                      <a:pt x="8894" y="244038"/>
                      <a:pt x="8894" y="244038"/>
                      <a:pt x="4447" y="244038"/>
                    </a:cubicBezTo>
                    <a:cubicBezTo>
                      <a:pt x="-1483" y="242533"/>
                      <a:pt x="2964" y="242533"/>
                      <a:pt x="2964" y="242533"/>
                    </a:cubicBezTo>
                    <a:cubicBezTo>
                      <a:pt x="1482" y="241027"/>
                      <a:pt x="1482" y="241027"/>
                      <a:pt x="1482" y="239521"/>
                    </a:cubicBezTo>
                    <a:cubicBezTo>
                      <a:pt x="1482" y="239521"/>
                      <a:pt x="0" y="236510"/>
                      <a:pt x="0" y="235005"/>
                    </a:cubicBezTo>
                    <a:cubicBezTo>
                      <a:pt x="0" y="235005"/>
                      <a:pt x="0" y="230488"/>
                      <a:pt x="0" y="230488"/>
                    </a:cubicBezTo>
                    <a:cubicBezTo>
                      <a:pt x="0" y="230488"/>
                      <a:pt x="0" y="230488"/>
                      <a:pt x="4447" y="224465"/>
                    </a:cubicBezTo>
                    <a:close/>
                    <a:moveTo>
                      <a:pt x="277183" y="0"/>
                    </a:moveTo>
                    <a:cubicBezTo>
                      <a:pt x="277183" y="0"/>
                      <a:pt x="277183" y="0"/>
                      <a:pt x="283168" y="5977"/>
                    </a:cubicBezTo>
                    <a:cubicBezTo>
                      <a:pt x="283168" y="5977"/>
                      <a:pt x="283168" y="5977"/>
                      <a:pt x="286160" y="10459"/>
                    </a:cubicBezTo>
                    <a:cubicBezTo>
                      <a:pt x="286160" y="10459"/>
                      <a:pt x="286160" y="10459"/>
                      <a:pt x="283168" y="10459"/>
                    </a:cubicBezTo>
                    <a:cubicBezTo>
                      <a:pt x="283168" y="10459"/>
                      <a:pt x="283168" y="10459"/>
                      <a:pt x="283168" y="14942"/>
                    </a:cubicBezTo>
                    <a:cubicBezTo>
                      <a:pt x="283168" y="14942"/>
                      <a:pt x="283168" y="14942"/>
                      <a:pt x="287656" y="17930"/>
                    </a:cubicBezTo>
                    <a:cubicBezTo>
                      <a:pt x="287656" y="17930"/>
                      <a:pt x="287656" y="17930"/>
                      <a:pt x="293640" y="17930"/>
                    </a:cubicBezTo>
                    <a:cubicBezTo>
                      <a:pt x="293640" y="17930"/>
                      <a:pt x="293640" y="17930"/>
                      <a:pt x="293640" y="13447"/>
                    </a:cubicBezTo>
                    <a:cubicBezTo>
                      <a:pt x="293640" y="13447"/>
                      <a:pt x="293640" y="13447"/>
                      <a:pt x="296632" y="10459"/>
                    </a:cubicBezTo>
                    <a:cubicBezTo>
                      <a:pt x="296632" y="10459"/>
                      <a:pt x="296632" y="10459"/>
                      <a:pt x="299624" y="13447"/>
                    </a:cubicBezTo>
                    <a:cubicBezTo>
                      <a:pt x="299624" y="13447"/>
                      <a:pt x="299624" y="13447"/>
                      <a:pt x="304113" y="19424"/>
                    </a:cubicBezTo>
                    <a:cubicBezTo>
                      <a:pt x="304113" y="19424"/>
                      <a:pt x="304113" y="19424"/>
                      <a:pt x="313089" y="17930"/>
                    </a:cubicBezTo>
                    <a:cubicBezTo>
                      <a:pt x="313089" y="17930"/>
                      <a:pt x="313089" y="17930"/>
                      <a:pt x="325058" y="20918"/>
                    </a:cubicBezTo>
                    <a:cubicBezTo>
                      <a:pt x="325058" y="20918"/>
                      <a:pt x="325058" y="20918"/>
                      <a:pt x="325058" y="25401"/>
                    </a:cubicBezTo>
                    <a:cubicBezTo>
                      <a:pt x="325058" y="25401"/>
                      <a:pt x="325058" y="25401"/>
                      <a:pt x="328050" y="31377"/>
                    </a:cubicBezTo>
                    <a:cubicBezTo>
                      <a:pt x="328050" y="31377"/>
                      <a:pt x="328050" y="31377"/>
                      <a:pt x="335530" y="37354"/>
                    </a:cubicBezTo>
                    <a:cubicBezTo>
                      <a:pt x="335530" y="37354"/>
                      <a:pt x="335530" y="37354"/>
                      <a:pt x="351987" y="37354"/>
                    </a:cubicBezTo>
                    <a:cubicBezTo>
                      <a:pt x="351987" y="37354"/>
                      <a:pt x="351987" y="37354"/>
                      <a:pt x="356475" y="37354"/>
                    </a:cubicBezTo>
                    <a:cubicBezTo>
                      <a:pt x="356475" y="37354"/>
                      <a:pt x="356475" y="37354"/>
                      <a:pt x="360963" y="34366"/>
                    </a:cubicBezTo>
                    <a:cubicBezTo>
                      <a:pt x="360963" y="34366"/>
                      <a:pt x="360963" y="34366"/>
                      <a:pt x="366948" y="34366"/>
                    </a:cubicBezTo>
                    <a:cubicBezTo>
                      <a:pt x="366948" y="34366"/>
                      <a:pt x="366948" y="34366"/>
                      <a:pt x="374428" y="38848"/>
                    </a:cubicBezTo>
                    <a:cubicBezTo>
                      <a:pt x="374428" y="38848"/>
                      <a:pt x="374428" y="38848"/>
                      <a:pt x="375924" y="43331"/>
                    </a:cubicBezTo>
                    <a:cubicBezTo>
                      <a:pt x="375924" y="43331"/>
                      <a:pt x="375924" y="43331"/>
                      <a:pt x="375924" y="47813"/>
                    </a:cubicBezTo>
                    <a:cubicBezTo>
                      <a:pt x="375924" y="47813"/>
                      <a:pt x="375924" y="47813"/>
                      <a:pt x="375924" y="48560"/>
                    </a:cubicBezTo>
                    <a:lnTo>
                      <a:pt x="375924" y="50802"/>
                    </a:lnTo>
                    <a:cubicBezTo>
                      <a:pt x="375924" y="50802"/>
                      <a:pt x="375924" y="50802"/>
                      <a:pt x="383404" y="46319"/>
                    </a:cubicBezTo>
                    <a:cubicBezTo>
                      <a:pt x="383404" y="46319"/>
                      <a:pt x="383404" y="46319"/>
                      <a:pt x="392381" y="43331"/>
                    </a:cubicBezTo>
                    <a:cubicBezTo>
                      <a:pt x="392381" y="43331"/>
                      <a:pt x="392381" y="43331"/>
                      <a:pt x="398365" y="43331"/>
                    </a:cubicBezTo>
                    <a:cubicBezTo>
                      <a:pt x="398365" y="43331"/>
                      <a:pt x="398365" y="43331"/>
                      <a:pt x="410334" y="47813"/>
                    </a:cubicBezTo>
                    <a:cubicBezTo>
                      <a:pt x="410334" y="47813"/>
                      <a:pt x="410334" y="47813"/>
                      <a:pt x="420806" y="50802"/>
                    </a:cubicBezTo>
                    <a:cubicBezTo>
                      <a:pt x="420806" y="50802"/>
                      <a:pt x="420806" y="50802"/>
                      <a:pt x="432775" y="47813"/>
                    </a:cubicBezTo>
                    <a:cubicBezTo>
                      <a:pt x="432775" y="47813"/>
                      <a:pt x="432775" y="47813"/>
                      <a:pt x="438759" y="43331"/>
                    </a:cubicBezTo>
                    <a:cubicBezTo>
                      <a:pt x="438759" y="43331"/>
                      <a:pt x="438759" y="43331"/>
                      <a:pt x="444743" y="43331"/>
                    </a:cubicBezTo>
                    <a:cubicBezTo>
                      <a:pt x="444743" y="43331"/>
                      <a:pt x="444743" y="43331"/>
                      <a:pt x="447736" y="43331"/>
                    </a:cubicBezTo>
                    <a:cubicBezTo>
                      <a:pt x="447736" y="43331"/>
                      <a:pt x="447736" y="43331"/>
                      <a:pt x="455216" y="50802"/>
                    </a:cubicBezTo>
                    <a:cubicBezTo>
                      <a:pt x="455216" y="50802"/>
                      <a:pt x="455216" y="50802"/>
                      <a:pt x="462696" y="56778"/>
                    </a:cubicBezTo>
                    <a:cubicBezTo>
                      <a:pt x="462696" y="56778"/>
                      <a:pt x="462696" y="56778"/>
                      <a:pt x="476161" y="58272"/>
                    </a:cubicBezTo>
                    <a:lnTo>
                      <a:pt x="482145" y="110568"/>
                    </a:lnTo>
                    <a:cubicBezTo>
                      <a:pt x="482145" y="110568"/>
                      <a:pt x="482145" y="110568"/>
                      <a:pt x="500098" y="242056"/>
                    </a:cubicBezTo>
                    <a:cubicBezTo>
                      <a:pt x="500098" y="242056"/>
                      <a:pt x="500098" y="242056"/>
                      <a:pt x="521043" y="400438"/>
                    </a:cubicBezTo>
                    <a:cubicBezTo>
                      <a:pt x="521043" y="400438"/>
                      <a:pt x="521043" y="400438"/>
                      <a:pt x="525531" y="409403"/>
                    </a:cubicBezTo>
                    <a:cubicBezTo>
                      <a:pt x="525531" y="409403"/>
                      <a:pt x="525531" y="409403"/>
                      <a:pt x="540492" y="409403"/>
                    </a:cubicBezTo>
                    <a:cubicBezTo>
                      <a:pt x="540492" y="409403"/>
                      <a:pt x="540492" y="409403"/>
                      <a:pt x="543484" y="400438"/>
                    </a:cubicBezTo>
                    <a:cubicBezTo>
                      <a:pt x="543484" y="400438"/>
                      <a:pt x="543484" y="400438"/>
                      <a:pt x="555453" y="400438"/>
                    </a:cubicBezTo>
                    <a:cubicBezTo>
                      <a:pt x="555453" y="400438"/>
                      <a:pt x="555453" y="400438"/>
                      <a:pt x="555453" y="404920"/>
                    </a:cubicBezTo>
                    <a:cubicBezTo>
                      <a:pt x="555453" y="404920"/>
                      <a:pt x="555453" y="404920"/>
                      <a:pt x="559941" y="410897"/>
                    </a:cubicBezTo>
                    <a:cubicBezTo>
                      <a:pt x="559941" y="410897"/>
                      <a:pt x="559941" y="410897"/>
                      <a:pt x="579390" y="424344"/>
                    </a:cubicBezTo>
                    <a:cubicBezTo>
                      <a:pt x="579390" y="424344"/>
                      <a:pt x="579390" y="424344"/>
                      <a:pt x="595847" y="442274"/>
                    </a:cubicBezTo>
                    <a:cubicBezTo>
                      <a:pt x="595847" y="442274"/>
                      <a:pt x="595847" y="442274"/>
                      <a:pt x="604823" y="434803"/>
                    </a:cubicBezTo>
                    <a:cubicBezTo>
                      <a:pt x="604823" y="434803"/>
                      <a:pt x="604823" y="434803"/>
                      <a:pt x="610807" y="419862"/>
                    </a:cubicBezTo>
                    <a:cubicBezTo>
                      <a:pt x="610807" y="419862"/>
                      <a:pt x="610807" y="419862"/>
                      <a:pt x="618288" y="412391"/>
                    </a:cubicBezTo>
                    <a:cubicBezTo>
                      <a:pt x="618288" y="412391"/>
                      <a:pt x="618288" y="412391"/>
                      <a:pt x="625768" y="407908"/>
                    </a:cubicBezTo>
                    <a:cubicBezTo>
                      <a:pt x="625768" y="407908"/>
                      <a:pt x="625768" y="407908"/>
                      <a:pt x="639233" y="413885"/>
                    </a:cubicBezTo>
                    <a:cubicBezTo>
                      <a:pt x="639233" y="413885"/>
                      <a:pt x="639233" y="413885"/>
                      <a:pt x="655690" y="425838"/>
                    </a:cubicBezTo>
                    <a:cubicBezTo>
                      <a:pt x="655690" y="425838"/>
                      <a:pt x="655690" y="425838"/>
                      <a:pt x="672146" y="442274"/>
                    </a:cubicBezTo>
                    <a:cubicBezTo>
                      <a:pt x="672146" y="442274"/>
                      <a:pt x="672146" y="442274"/>
                      <a:pt x="684115" y="455722"/>
                    </a:cubicBezTo>
                    <a:cubicBezTo>
                      <a:pt x="684115" y="455722"/>
                      <a:pt x="684115" y="455722"/>
                      <a:pt x="708052" y="479629"/>
                    </a:cubicBezTo>
                    <a:cubicBezTo>
                      <a:pt x="708052" y="479629"/>
                      <a:pt x="708052" y="479629"/>
                      <a:pt x="723013" y="500547"/>
                    </a:cubicBezTo>
                    <a:cubicBezTo>
                      <a:pt x="723013" y="500547"/>
                      <a:pt x="723013" y="500547"/>
                      <a:pt x="731989" y="502041"/>
                    </a:cubicBezTo>
                    <a:cubicBezTo>
                      <a:pt x="731989" y="502041"/>
                      <a:pt x="731989" y="502041"/>
                      <a:pt x="742462" y="503535"/>
                    </a:cubicBezTo>
                    <a:cubicBezTo>
                      <a:pt x="742462" y="503535"/>
                      <a:pt x="742462" y="503535"/>
                      <a:pt x="760415" y="509512"/>
                    </a:cubicBezTo>
                    <a:cubicBezTo>
                      <a:pt x="760415" y="509512"/>
                      <a:pt x="760415" y="509512"/>
                      <a:pt x="767895" y="513994"/>
                    </a:cubicBezTo>
                    <a:cubicBezTo>
                      <a:pt x="767895" y="513994"/>
                      <a:pt x="767895" y="513994"/>
                      <a:pt x="767895" y="519971"/>
                    </a:cubicBezTo>
                    <a:cubicBezTo>
                      <a:pt x="767895" y="519971"/>
                      <a:pt x="767895" y="519971"/>
                      <a:pt x="770887" y="533419"/>
                    </a:cubicBezTo>
                    <a:cubicBezTo>
                      <a:pt x="770887" y="533419"/>
                      <a:pt x="770887" y="533419"/>
                      <a:pt x="770887" y="539395"/>
                    </a:cubicBezTo>
                    <a:cubicBezTo>
                      <a:pt x="770887" y="539395"/>
                      <a:pt x="770887" y="539395"/>
                      <a:pt x="770887" y="545372"/>
                    </a:cubicBezTo>
                    <a:cubicBezTo>
                      <a:pt x="770887" y="545372"/>
                      <a:pt x="770887" y="545372"/>
                      <a:pt x="770887" y="558820"/>
                    </a:cubicBezTo>
                    <a:cubicBezTo>
                      <a:pt x="770887" y="558820"/>
                      <a:pt x="770887" y="558820"/>
                      <a:pt x="764903" y="563302"/>
                    </a:cubicBezTo>
                    <a:cubicBezTo>
                      <a:pt x="764903" y="563302"/>
                      <a:pt x="764903" y="563302"/>
                      <a:pt x="760415" y="557325"/>
                    </a:cubicBezTo>
                    <a:cubicBezTo>
                      <a:pt x="760415" y="557325"/>
                      <a:pt x="760415" y="557325"/>
                      <a:pt x="755926" y="549855"/>
                    </a:cubicBezTo>
                    <a:cubicBezTo>
                      <a:pt x="755926" y="549855"/>
                      <a:pt x="755926" y="549855"/>
                      <a:pt x="751438" y="552843"/>
                    </a:cubicBezTo>
                    <a:cubicBezTo>
                      <a:pt x="751438" y="552843"/>
                      <a:pt x="751438" y="552843"/>
                      <a:pt x="755926" y="560314"/>
                    </a:cubicBezTo>
                    <a:cubicBezTo>
                      <a:pt x="755926" y="560314"/>
                      <a:pt x="755926" y="560314"/>
                      <a:pt x="752934" y="561808"/>
                    </a:cubicBezTo>
                    <a:cubicBezTo>
                      <a:pt x="752934" y="561808"/>
                      <a:pt x="752934" y="561808"/>
                      <a:pt x="748446" y="558820"/>
                    </a:cubicBezTo>
                    <a:cubicBezTo>
                      <a:pt x="748446" y="558820"/>
                      <a:pt x="748446" y="558820"/>
                      <a:pt x="739470" y="555831"/>
                    </a:cubicBezTo>
                    <a:cubicBezTo>
                      <a:pt x="739470" y="555831"/>
                      <a:pt x="739470" y="555831"/>
                      <a:pt x="739470" y="549855"/>
                    </a:cubicBezTo>
                    <a:cubicBezTo>
                      <a:pt x="739470" y="549855"/>
                      <a:pt x="739470" y="549855"/>
                      <a:pt x="736478" y="542384"/>
                    </a:cubicBezTo>
                    <a:cubicBezTo>
                      <a:pt x="736478" y="542384"/>
                      <a:pt x="736478" y="542384"/>
                      <a:pt x="731989" y="539395"/>
                    </a:cubicBezTo>
                    <a:cubicBezTo>
                      <a:pt x="731989" y="539395"/>
                      <a:pt x="731989" y="539395"/>
                      <a:pt x="728997" y="533419"/>
                    </a:cubicBezTo>
                    <a:cubicBezTo>
                      <a:pt x="728997" y="533419"/>
                      <a:pt x="728997" y="533419"/>
                      <a:pt x="717029" y="524454"/>
                    </a:cubicBezTo>
                    <a:cubicBezTo>
                      <a:pt x="717029" y="524454"/>
                      <a:pt x="717029" y="524454"/>
                      <a:pt x="706556" y="525948"/>
                    </a:cubicBezTo>
                    <a:cubicBezTo>
                      <a:pt x="706556" y="525948"/>
                      <a:pt x="706556" y="525948"/>
                      <a:pt x="709548" y="530430"/>
                    </a:cubicBezTo>
                    <a:cubicBezTo>
                      <a:pt x="709548" y="530430"/>
                      <a:pt x="709548" y="530430"/>
                      <a:pt x="712540" y="533419"/>
                    </a:cubicBezTo>
                    <a:cubicBezTo>
                      <a:pt x="712540" y="533419"/>
                      <a:pt x="712540" y="533419"/>
                      <a:pt x="723013" y="539395"/>
                    </a:cubicBezTo>
                    <a:cubicBezTo>
                      <a:pt x="723013" y="539395"/>
                      <a:pt x="723013" y="539395"/>
                      <a:pt x="728997" y="545372"/>
                    </a:cubicBezTo>
                    <a:cubicBezTo>
                      <a:pt x="728997" y="545372"/>
                      <a:pt x="728997" y="545372"/>
                      <a:pt x="728997" y="549855"/>
                    </a:cubicBezTo>
                    <a:cubicBezTo>
                      <a:pt x="728997" y="549855"/>
                      <a:pt x="728997" y="549855"/>
                      <a:pt x="733485" y="554337"/>
                    </a:cubicBezTo>
                    <a:cubicBezTo>
                      <a:pt x="733485" y="554337"/>
                      <a:pt x="733485" y="554337"/>
                      <a:pt x="736478" y="558820"/>
                    </a:cubicBezTo>
                    <a:cubicBezTo>
                      <a:pt x="736478" y="558820"/>
                      <a:pt x="736478" y="558820"/>
                      <a:pt x="739470" y="569279"/>
                    </a:cubicBezTo>
                    <a:cubicBezTo>
                      <a:pt x="739470" y="569279"/>
                      <a:pt x="739470" y="569279"/>
                      <a:pt x="739470" y="572267"/>
                    </a:cubicBezTo>
                    <a:cubicBezTo>
                      <a:pt x="739470" y="572267"/>
                      <a:pt x="739470" y="572267"/>
                      <a:pt x="734981" y="573761"/>
                    </a:cubicBezTo>
                    <a:cubicBezTo>
                      <a:pt x="734981" y="573761"/>
                      <a:pt x="734981" y="573761"/>
                      <a:pt x="731989" y="566290"/>
                    </a:cubicBezTo>
                    <a:cubicBezTo>
                      <a:pt x="731989" y="566290"/>
                      <a:pt x="731989" y="566290"/>
                      <a:pt x="731989" y="573761"/>
                    </a:cubicBezTo>
                    <a:cubicBezTo>
                      <a:pt x="731989" y="573761"/>
                      <a:pt x="731989" y="573761"/>
                      <a:pt x="728997" y="579738"/>
                    </a:cubicBezTo>
                    <a:cubicBezTo>
                      <a:pt x="728997" y="579738"/>
                      <a:pt x="728997" y="579738"/>
                      <a:pt x="724509" y="578244"/>
                    </a:cubicBezTo>
                    <a:cubicBezTo>
                      <a:pt x="724509" y="578244"/>
                      <a:pt x="724509" y="578244"/>
                      <a:pt x="717029" y="570773"/>
                    </a:cubicBezTo>
                    <a:cubicBezTo>
                      <a:pt x="717029" y="570773"/>
                      <a:pt x="717029" y="570773"/>
                      <a:pt x="709548" y="561808"/>
                    </a:cubicBezTo>
                    <a:cubicBezTo>
                      <a:pt x="709548" y="561808"/>
                      <a:pt x="709548" y="561808"/>
                      <a:pt x="703564" y="564796"/>
                    </a:cubicBezTo>
                    <a:cubicBezTo>
                      <a:pt x="703564" y="564796"/>
                      <a:pt x="703564" y="564796"/>
                      <a:pt x="699076" y="564796"/>
                    </a:cubicBezTo>
                    <a:cubicBezTo>
                      <a:pt x="699076" y="564796"/>
                      <a:pt x="699076" y="564796"/>
                      <a:pt x="702068" y="555831"/>
                    </a:cubicBezTo>
                    <a:cubicBezTo>
                      <a:pt x="702068" y="555831"/>
                      <a:pt x="702068" y="555831"/>
                      <a:pt x="709548" y="554337"/>
                    </a:cubicBezTo>
                    <a:cubicBezTo>
                      <a:pt x="709548" y="554337"/>
                      <a:pt x="709548" y="554337"/>
                      <a:pt x="706556" y="545372"/>
                    </a:cubicBezTo>
                    <a:cubicBezTo>
                      <a:pt x="706556" y="545372"/>
                      <a:pt x="706556" y="545372"/>
                      <a:pt x="697580" y="549855"/>
                    </a:cubicBezTo>
                    <a:cubicBezTo>
                      <a:pt x="697580" y="549855"/>
                      <a:pt x="697580" y="549855"/>
                      <a:pt x="700572" y="540890"/>
                    </a:cubicBezTo>
                    <a:cubicBezTo>
                      <a:pt x="700572" y="540890"/>
                      <a:pt x="700572" y="540890"/>
                      <a:pt x="696084" y="534913"/>
                    </a:cubicBezTo>
                    <a:cubicBezTo>
                      <a:pt x="696084" y="534913"/>
                      <a:pt x="696084" y="534913"/>
                      <a:pt x="694588" y="530430"/>
                    </a:cubicBezTo>
                    <a:cubicBezTo>
                      <a:pt x="694588" y="530430"/>
                      <a:pt x="694588" y="530430"/>
                      <a:pt x="694588" y="525948"/>
                    </a:cubicBezTo>
                    <a:cubicBezTo>
                      <a:pt x="694588" y="525948"/>
                      <a:pt x="694588" y="525948"/>
                      <a:pt x="700572" y="516983"/>
                    </a:cubicBezTo>
                    <a:cubicBezTo>
                      <a:pt x="700572" y="516983"/>
                      <a:pt x="700572" y="516983"/>
                      <a:pt x="693091" y="516983"/>
                    </a:cubicBezTo>
                    <a:cubicBezTo>
                      <a:pt x="693091" y="516983"/>
                      <a:pt x="693091" y="516983"/>
                      <a:pt x="690099" y="519971"/>
                    </a:cubicBezTo>
                    <a:cubicBezTo>
                      <a:pt x="690099" y="519971"/>
                      <a:pt x="690099" y="519971"/>
                      <a:pt x="690099" y="522959"/>
                    </a:cubicBezTo>
                    <a:cubicBezTo>
                      <a:pt x="690099" y="522959"/>
                      <a:pt x="690099" y="522959"/>
                      <a:pt x="690099" y="531925"/>
                    </a:cubicBezTo>
                    <a:cubicBezTo>
                      <a:pt x="690099" y="531925"/>
                      <a:pt x="690099" y="531925"/>
                      <a:pt x="685611" y="534913"/>
                    </a:cubicBezTo>
                    <a:cubicBezTo>
                      <a:pt x="685611" y="534913"/>
                      <a:pt x="685611" y="534913"/>
                      <a:pt x="682619" y="537901"/>
                    </a:cubicBezTo>
                    <a:cubicBezTo>
                      <a:pt x="682619" y="537901"/>
                      <a:pt x="682619" y="534913"/>
                      <a:pt x="682619" y="533419"/>
                    </a:cubicBezTo>
                    <a:cubicBezTo>
                      <a:pt x="682619" y="531925"/>
                      <a:pt x="681123" y="527442"/>
                      <a:pt x="681123" y="527442"/>
                    </a:cubicBezTo>
                    <a:cubicBezTo>
                      <a:pt x="681123" y="527442"/>
                      <a:pt x="679627" y="522959"/>
                      <a:pt x="679627" y="519971"/>
                    </a:cubicBezTo>
                    <a:cubicBezTo>
                      <a:pt x="679627" y="518477"/>
                      <a:pt x="678131" y="515489"/>
                      <a:pt x="678131" y="515489"/>
                    </a:cubicBezTo>
                    <a:cubicBezTo>
                      <a:pt x="678131" y="515489"/>
                      <a:pt x="676635" y="512500"/>
                      <a:pt x="676635" y="511006"/>
                    </a:cubicBezTo>
                    <a:cubicBezTo>
                      <a:pt x="676635" y="508018"/>
                      <a:pt x="676635" y="506524"/>
                      <a:pt x="676635" y="506524"/>
                    </a:cubicBezTo>
                    <a:cubicBezTo>
                      <a:pt x="676635" y="506524"/>
                      <a:pt x="678131" y="503535"/>
                      <a:pt x="681123" y="503535"/>
                    </a:cubicBezTo>
                    <a:cubicBezTo>
                      <a:pt x="682619" y="502041"/>
                      <a:pt x="684115" y="499053"/>
                      <a:pt x="684115" y="499053"/>
                    </a:cubicBezTo>
                    <a:cubicBezTo>
                      <a:pt x="684115" y="499053"/>
                      <a:pt x="684115" y="499053"/>
                      <a:pt x="690099" y="493076"/>
                    </a:cubicBezTo>
                    <a:cubicBezTo>
                      <a:pt x="690099" y="493076"/>
                      <a:pt x="690099" y="493076"/>
                      <a:pt x="684115" y="482617"/>
                    </a:cubicBezTo>
                    <a:cubicBezTo>
                      <a:pt x="684115" y="482617"/>
                      <a:pt x="684115" y="482617"/>
                      <a:pt x="681123" y="484111"/>
                    </a:cubicBezTo>
                    <a:cubicBezTo>
                      <a:pt x="681123" y="484111"/>
                      <a:pt x="681123" y="484111"/>
                      <a:pt x="678131" y="491582"/>
                    </a:cubicBezTo>
                    <a:cubicBezTo>
                      <a:pt x="678131" y="491582"/>
                      <a:pt x="678131" y="491582"/>
                      <a:pt x="672146" y="499053"/>
                    </a:cubicBezTo>
                    <a:cubicBezTo>
                      <a:pt x="672146" y="499053"/>
                      <a:pt x="672146" y="499053"/>
                      <a:pt x="667658" y="502041"/>
                    </a:cubicBezTo>
                    <a:cubicBezTo>
                      <a:pt x="667658" y="502041"/>
                      <a:pt x="667658" y="502041"/>
                      <a:pt x="666162" y="505029"/>
                    </a:cubicBezTo>
                    <a:cubicBezTo>
                      <a:pt x="666162" y="505029"/>
                      <a:pt x="666162" y="505029"/>
                      <a:pt x="669154" y="516983"/>
                    </a:cubicBezTo>
                    <a:cubicBezTo>
                      <a:pt x="669154" y="516983"/>
                      <a:pt x="669154" y="516983"/>
                      <a:pt x="675139" y="533419"/>
                    </a:cubicBezTo>
                    <a:cubicBezTo>
                      <a:pt x="675139" y="533419"/>
                      <a:pt x="675139" y="533419"/>
                      <a:pt x="669154" y="531925"/>
                    </a:cubicBezTo>
                    <a:cubicBezTo>
                      <a:pt x="669154" y="531925"/>
                      <a:pt x="669154" y="531925"/>
                      <a:pt x="660178" y="513994"/>
                    </a:cubicBezTo>
                    <a:cubicBezTo>
                      <a:pt x="660178" y="513994"/>
                      <a:pt x="660178" y="513994"/>
                      <a:pt x="649705" y="499053"/>
                    </a:cubicBezTo>
                    <a:cubicBezTo>
                      <a:pt x="649705" y="499053"/>
                      <a:pt x="649705" y="499053"/>
                      <a:pt x="646713" y="508018"/>
                    </a:cubicBezTo>
                    <a:cubicBezTo>
                      <a:pt x="646713" y="508018"/>
                      <a:pt x="646713" y="508018"/>
                      <a:pt x="643721" y="506524"/>
                    </a:cubicBezTo>
                    <a:cubicBezTo>
                      <a:pt x="643721" y="506524"/>
                      <a:pt x="643721" y="506524"/>
                      <a:pt x="639233" y="496064"/>
                    </a:cubicBezTo>
                    <a:cubicBezTo>
                      <a:pt x="639233" y="496064"/>
                      <a:pt x="639233" y="496064"/>
                      <a:pt x="633249" y="491582"/>
                    </a:cubicBezTo>
                    <a:cubicBezTo>
                      <a:pt x="633249" y="491582"/>
                      <a:pt x="633249" y="491582"/>
                      <a:pt x="618288" y="475146"/>
                    </a:cubicBezTo>
                    <a:cubicBezTo>
                      <a:pt x="618288" y="475146"/>
                      <a:pt x="618288" y="475146"/>
                      <a:pt x="618288" y="464687"/>
                    </a:cubicBezTo>
                    <a:cubicBezTo>
                      <a:pt x="618288" y="464687"/>
                      <a:pt x="618288" y="464687"/>
                      <a:pt x="615296" y="470664"/>
                    </a:cubicBezTo>
                    <a:cubicBezTo>
                      <a:pt x="615296" y="470664"/>
                      <a:pt x="615296" y="470664"/>
                      <a:pt x="607815" y="467675"/>
                    </a:cubicBezTo>
                    <a:cubicBezTo>
                      <a:pt x="607815" y="467675"/>
                      <a:pt x="607815" y="467675"/>
                      <a:pt x="591358" y="452734"/>
                    </a:cubicBezTo>
                    <a:cubicBezTo>
                      <a:pt x="591358" y="452734"/>
                      <a:pt x="591358" y="452734"/>
                      <a:pt x="580886" y="440780"/>
                    </a:cubicBezTo>
                    <a:cubicBezTo>
                      <a:pt x="580886" y="440780"/>
                      <a:pt x="580886" y="440780"/>
                      <a:pt x="574902" y="442274"/>
                    </a:cubicBezTo>
                    <a:cubicBezTo>
                      <a:pt x="574902" y="442274"/>
                      <a:pt x="574902" y="442274"/>
                      <a:pt x="561437" y="439286"/>
                    </a:cubicBezTo>
                    <a:cubicBezTo>
                      <a:pt x="561437" y="439286"/>
                      <a:pt x="561437" y="439286"/>
                      <a:pt x="552461" y="430321"/>
                    </a:cubicBezTo>
                    <a:cubicBezTo>
                      <a:pt x="552461" y="430321"/>
                      <a:pt x="552461" y="430321"/>
                      <a:pt x="552461" y="419862"/>
                    </a:cubicBezTo>
                    <a:cubicBezTo>
                      <a:pt x="552461" y="419862"/>
                      <a:pt x="552461" y="419862"/>
                      <a:pt x="547972" y="422850"/>
                    </a:cubicBezTo>
                    <a:cubicBezTo>
                      <a:pt x="547972" y="422850"/>
                      <a:pt x="547972" y="422850"/>
                      <a:pt x="530020" y="422850"/>
                    </a:cubicBezTo>
                    <a:cubicBezTo>
                      <a:pt x="530020" y="422850"/>
                      <a:pt x="530020" y="422850"/>
                      <a:pt x="521043" y="421356"/>
                    </a:cubicBezTo>
                    <a:cubicBezTo>
                      <a:pt x="521043" y="421356"/>
                      <a:pt x="521043" y="421356"/>
                      <a:pt x="510571" y="418368"/>
                    </a:cubicBezTo>
                    <a:cubicBezTo>
                      <a:pt x="510571" y="418368"/>
                      <a:pt x="510571" y="418368"/>
                      <a:pt x="491122" y="416873"/>
                    </a:cubicBezTo>
                    <a:cubicBezTo>
                      <a:pt x="491122" y="416873"/>
                      <a:pt x="491122" y="416873"/>
                      <a:pt x="471673" y="421356"/>
                    </a:cubicBezTo>
                    <a:cubicBezTo>
                      <a:pt x="471673" y="421356"/>
                      <a:pt x="471673" y="421356"/>
                      <a:pt x="458208" y="424344"/>
                    </a:cubicBezTo>
                    <a:cubicBezTo>
                      <a:pt x="458208" y="424344"/>
                      <a:pt x="458208" y="424344"/>
                      <a:pt x="461200" y="412391"/>
                    </a:cubicBezTo>
                    <a:cubicBezTo>
                      <a:pt x="461200" y="412391"/>
                      <a:pt x="461200" y="412391"/>
                      <a:pt x="456712" y="415379"/>
                    </a:cubicBezTo>
                    <a:cubicBezTo>
                      <a:pt x="456712" y="415379"/>
                      <a:pt x="456712" y="415379"/>
                      <a:pt x="449232" y="410897"/>
                    </a:cubicBezTo>
                    <a:cubicBezTo>
                      <a:pt x="449232" y="410897"/>
                      <a:pt x="449232" y="410897"/>
                      <a:pt x="443247" y="407908"/>
                    </a:cubicBezTo>
                    <a:cubicBezTo>
                      <a:pt x="443247" y="407908"/>
                      <a:pt x="443247" y="407908"/>
                      <a:pt x="437263" y="407908"/>
                    </a:cubicBezTo>
                    <a:cubicBezTo>
                      <a:pt x="437263" y="407908"/>
                      <a:pt x="437263" y="407908"/>
                      <a:pt x="432775" y="407908"/>
                    </a:cubicBezTo>
                    <a:cubicBezTo>
                      <a:pt x="432775" y="407908"/>
                      <a:pt x="432775" y="407908"/>
                      <a:pt x="425294" y="412391"/>
                    </a:cubicBezTo>
                    <a:cubicBezTo>
                      <a:pt x="425294" y="412391"/>
                      <a:pt x="425294" y="412391"/>
                      <a:pt x="419310" y="415379"/>
                    </a:cubicBezTo>
                    <a:cubicBezTo>
                      <a:pt x="419310" y="415379"/>
                      <a:pt x="419310" y="415379"/>
                      <a:pt x="413326" y="422850"/>
                    </a:cubicBezTo>
                    <a:cubicBezTo>
                      <a:pt x="413326" y="422850"/>
                      <a:pt x="413326" y="422850"/>
                      <a:pt x="410334" y="425838"/>
                    </a:cubicBezTo>
                    <a:cubicBezTo>
                      <a:pt x="410334" y="425838"/>
                      <a:pt x="410334" y="425838"/>
                      <a:pt x="402853" y="424344"/>
                    </a:cubicBezTo>
                    <a:cubicBezTo>
                      <a:pt x="402853" y="424344"/>
                      <a:pt x="402853" y="424344"/>
                      <a:pt x="410334" y="418368"/>
                    </a:cubicBezTo>
                    <a:cubicBezTo>
                      <a:pt x="410334" y="418368"/>
                      <a:pt x="410334" y="418368"/>
                      <a:pt x="419310" y="409403"/>
                    </a:cubicBezTo>
                    <a:cubicBezTo>
                      <a:pt x="419310" y="409403"/>
                      <a:pt x="419310" y="409403"/>
                      <a:pt x="425294" y="403426"/>
                    </a:cubicBezTo>
                    <a:cubicBezTo>
                      <a:pt x="425294" y="403426"/>
                      <a:pt x="425294" y="403426"/>
                      <a:pt x="429783" y="397449"/>
                    </a:cubicBezTo>
                    <a:cubicBezTo>
                      <a:pt x="429783" y="397449"/>
                      <a:pt x="429783" y="397449"/>
                      <a:pt x="426791" y="397449"/>
                    </a:cubicBezTo>
                    <a:cubicBezTo>
                      <a:pt x="426791" y="397449"/>
                      <a:pt x="426791" y="397449"/>
                      <a:pt x="420806" y="394461"/>
                    </a:cubicBezTo>
                    <a:cubicBezTo>
                      <a:pt x="420806" y="394461"/>
                      <a:pt x="420806" y="394461"/>
                      <a:pt x="420806" y="384002"/>
                    </a:cubicBezTo>
                    <a:cubicBezTo>
                      <a:pt x="420806" y="384002"/>
                      <a:pt x="420806" y="384002"/>
                      <a:pt x="414822" y="388484"/>
                    </a:cubicBezTo>
                    <a:cubicBezTo>
                      <a:pt x="414822" y="388484"/>
                      <a:pt x="414822" y="388484"/>
                      <a:pt x="413326" y="389978"/>
                    </a:cubicBezTo>
                    <a:cubicBezTo>
                      <a:pt x="413326" y="389978"/>
                      <a:pt x="413326" y="389978"/>
                      <a:pt x="402853" y="389978"/>
                    </a:cubicBezTo>
                    <a:cubicBezTo>
                      <a:pt x="402853" y="389978"/>
                      <a:pt x="402853" y="389978"/>
                      <a:pt x="393877" y="388484"/>
                    </a:cubicBezTo>
                    <a:cubicBezTo>
                      <a:pt x="393877" y="388484"/>
                      <a:pt x="393877" y="388484"/>
                      <a:pt x="389389" y="392967"/>
                    </a:cubicBezTo>
                    <a:cubicBezTo>
                      <a:pt x="389389" y="392967"/>
                      <a:pt x="389389" y="392967"/>
                      <a:pt x="386397" y="401932"/>
                    </a:cubicBezTo>
                    <a:cubicBezTo>
                      <a:pt x="386397" y="401932"/>
                      <a:pt x="386397" y="401932"/>
                      <a:pt x="392381" y="409403"/>
                    </a:cubicBezTo>
                    <a:cubicBezTo>
                      <a:pt x="392381" y="409403"/>
                      <a:pt x="392381" y="409403"/>
                      <a:pt x="389389" y="421356"/>
                    </a:cubicBezTo>
                    <a:cubicBezTo>
                      <a:pt x="389389" y="421356"/>
                      <a:pt x="389389" y="421356"/>
                      <a:pt x="381908" y="428827"/>
                    </a:cubicBezTo>
                    <a:cubicBezTo>
                      <a:pt x="381908" y="428827"/>
                      <a:pt x="381908" y="428827"/>
                      <a:pt x="374428" y="428827"/>
                    </a:cubicBezTo>
                    <a:cubicBezTo>
                      <a:pt x="374428" y="428827"/>
                      <a:pt x="374428" y="428827"/>
                      <a:pt x="365452" y="428827"/>
                    </a:cubicBezTo>
                    <a:cubicBezTo>
                      <a:pt x="365452" y="428827"/>
                      <a:pt x="365452" y="428827"/>
                      <a:pt x="362459" y="439286"/>
                    </a:cubicBezTo>
                    <a:cubicBezTo>
                      <a:pt x="362459" y="439286"/>
                      <a:pt x="362459" y="439286"/>
                      <a:pt x="350491" y="443769"/>
                    </a:cubicBezTo>
                    <a:cubicBezTo>
                      <a:pt x="350491" y="443769"/>
                      <a:pt x="350491" y="443769"/>
                      <a:pt x="348995" y="446757"/>
                    </a:cubicBezTo>
                    <a:cubicBezTo>
                      <a:pt x="348995" y="446757"/>
                      <a:pt x="348995" y="446757"/>
                      <a:pt x="338522" y="454228"/>
                    </a:cubicBezTo>
                    <a:cubicBezTo>
                      <a:pt x="338522" y="454228"/>
                      <a:pt x="338522" y="454228"/>
                      <a:pt x="328050" y="457216"/>
                    </a:cubicBezTo>
                    <a:cubicBezTo>
                      <a:pt x="328050" y="457216"/>
                      <a:pt x="328050" y="457216"/>
                      <a:pt x="322065" y="458710"/>
                    </a:cubicBezTo>
                    <a:cubicBezTo>
                      <a:pt x="322065" y="458710"/>
                      <a:pt x="322065" y="458710"/>
                      <a:pt x="319073" y="454228"/>
                    </a:cubicBezTo>
                    <a:cubicBezTo>
                      <a:pt x="319073" y="454228"/>
                      <a:pt x="319073" y="454228"/>
                      <a:pt x="317577" y="451239"/>
                    </a:cubicBezTo>
                    <a:cubicBezTo>
                      <a:pt x="317577" y="451239"/>
                      <a:pt x="317577" y="451239"/>
                      <a:pt x="325058" y="448251"/>
                    </a:cubicBezTo>
                    <a:cubicBezTo>
                      <a:pt x="325058" y="448251"/>
                      <a:pt x="325058" y="448251"/>
                      <a:pt x="331042" y="440780"/>
                    </a:cubicBezTo>
                    <a:cubicBezTo>
                      <a:pt x="331042" y="440780"/>
                      <a:pt x="331042" y="440780"/>
                      <a:pt x="323561" y="440780"/>
                    </a:cubicBezTo>
                    <a:cubicBezTo>
                      <a:pt x="323561" y="440780"/>
                      <a:pt x="323561" y="440780"/>
                      <a:pt x="320569" y="436298"/>
                    </a:cubicBezTo>
                    <a:cubicBezTo>
                      <a:pt x="320569" y="436298"/>
                      <a:pt x="320569" y="436298"/>
                      <a:pt x="328050" y="425838"/>
                    </a:cubicBezTo>
                    <a:cubicBezTo>
                      <a:pt x="328050" y="425838"/>
                      <a:pt x="328050" y="425838"/>
                      <a:pt x="331042" y="415379"/>
                    </a:cubicBezTo>
                    <a:cubicBezTo>
                      <a:pt x="331042" y="415379"/>
                      <a:pt x="331042" y="415379"/>
                      <a:pt x="335530" y="400438"/>
                    </a:cubicBezTo>
                    <a:cubicBezTo>
                      <a:pt x="335530" y="400438"/>
                      <a:pt x="335530" y="400438"/>
                      <a:pt x="343010" y="391473"/>
                    </a:cubicBezTo>
                    <a:cubicBezTo>
                      <a:pt x="343010" y="391473"/>
                      <a:pt x="343010" y="391473"/>
                      <a:pt x="369940" y="394461"/>
                    </a:cubicBezTo>
                    <a:cubicBezTo>
                      <a:pt x="369940" y="394461"/>
                      <a:pt x="369940" y="394461"/>
                      <a:pt x="365452" y="388484"/>
                    </a:cubicBezTo>
                    <a:cubicBezTo>
                      <a:pt x="365452" y="388484"/>
                      <a:pt x="365452" y="388484"/>
                      <a:pt x="357971" y="386990"/>
                    </a:cubicBezTo>
                    <a:cubicBezTo>
                      <a:pt x="357971" y="386990"/>
                      <a:pt x="357971" y="386990"/>
                      <a:pt x="344507" y="381013"/>
                    </a:cubicBezTo>
                    <a:cubicBezTo>
                      <a:pt x="344507" y="381013"/>
                      <a:pt x="344507" y="381013"/>
                      <a:pt x="334034" y="385496"/>
                    </a:cubicBezTo>
                    <a:cubicBezTo>
                      <a:pt x="334034" y="385496"/>
                      <a:pt x="334034" y="385496"/>
                      <a:pt x="325058" y="392967"/>
                    </a:cubicBezTo>
                    <a:cubicBezTo>
                      <a:pt x="325058" y="392967"/>
                      <a:pt x="325058" y="392967"/>
                      <a:pt x="316081" y="400438"/>
                    </a:cubicBezTo>
                    <a:cubicBezTo>
                      <a:pt x="316081" y="400438"/>
                      <a:pt x="316081" y="400438"/>
                      <a:pt x="311593" y="409403"/>
                    </a:cubicBezTo>
                    <a:cubicBezTo>
                      <a:pt x="311593" y="409403"/>
                      <a:pt x="311593" y="409403"/>
                      <a:pt x="310097" y="416873"/>
                    </a:cubicBezTo>
                    <a:cubicBezTo>
                      <a:pt x="310097" y="416873"/>
                      <a:pt x="310097" y="416873"/>
                      <a:pt x="304113" y="416873"/>
                    </a:cubicBezTo>
                    <a:cubicBezTo>
                      <a:pt x="304113" y="416873"/>
                      <a:pt x="304113" y="416873"/>
                      <a:pt x="304113" y="419862"/>
                    </a:cubicBezTo>
                    <a:cubicBezTo>
                      <a:pt x="304113" y="419862"/>
                      <a:pt x="304113" y="419862"/>
                      <a:pt x="307105" y="425838"/>
                    </a:cubicBezTo>
                    <a:cubicBezTo>
                      <a:pt x="307105" y="425838"/>
                      <a:pt x="307105" y="425838"/>
                      <a:pt x="305609" y="430321"/>
                    </a:cubicBezTo>
                    <a:cubicBezTo>
                      <a:pt x="305609" y="430321"/>
                      <a:pt x="305609" y="430321"/>
                      <a:pt x="301120" y="434803"/>
                    </a:cubicBezTo>
                    <a:cubicBezTo>
                      <a:pt x="301120" y="434803"/>
                      <a:pt x="301120" y="434803"/>
                      <a:pt x="290648" y="440780"/>
                    </a:cubicBezTo>
                    <a:cubicBezTo>
                      <a:pt x="290648" y="440780"/>
                      <a:pt x="290648" y="440780"/>
                      <a:pt x="284664" y="445263"/>
                    </a:cubicBezTo>
                    <a:cubicBezTo>
                      <a:pt x="284664" y="445263"/>
                      <a:pt x="284664" y="445263"/>
                      <a:pt x="277183" y="452734"/>
                    </a:cubicBezTo>
                    <a:cubicBezTo>
                      <a:pt x="277183" y="452734"/>
                      <a:pt x="277183" y="452734"/>
                      <a:pt x="275687" y="460204"/>
                    </a:cubicBezTo>
                    <a:cubicBezTo>
                      <a:pt x="275687" y="460204"/>
                      <a:pt x="275687" y="460204"/>
                      <a:pt x="286160" y="463193"/>
                    </a:cubicBezTo>
                    <a:cubicBezTo>
                      <a:pt x="286160" y="463193"/>
                      <a:pt x="286160" y="463193"/>
                      <a:pt x="287656" y="473652"/>
                    </a:cubicBezTo>
                    <a:cubicBezTo>
                      <a:pt x="287656" y="473652"/>
                      <a:pt x="287656" y="473652"/>
                      <a:pt x="283168" y="479629"/>
                    </a:cubicBezTo>
                    <a:cubicBezTo>
                      <a:pt x="283168" y="479629"/>
                      <a:pt x="283168" y="479629"/>
                      <a:pt x="275687" y="484111"/>
                    </a:cubicBezTo>
                    <a:cubicBezTo>
                      <a:pt x="275687" y="484111"/>
                      <a:pt x="275687" y="484111"/>
                      <a:pt x="266711" y="496064"/>
                    </a:cubicBezTo>
                    <a:cubicBezTo>
                      <a:pt x="266711" y="496064"/>
                      <a:pt x="266711" y="496064"/>
                      <a:pt x="253246" y="505029"/>
                    </a:cubicBezTo>
                    <a:cubicBezTo>
                      <a:pt x="253246" y="505029"/>
                      <a:pt x="253246" y="505029"/>
                      <a:pt x="226317" y="518477"/>
                    </a:cubicBezTo>
                    <a:cubicBezTo>
                      <a:pt x="226317" y="518477"/>
                      <a:pt x="226317" y="518477"/>
                      <a:pt x="224821" y="530430"/>
                    </a:cubicBezTo>
                    <a:cubicBezTo>
                      <a:pt x="224821" y="530430"/>
                      <a:pt x="224821" y="530430"/>
                      <a:pt x="214348" y="534913"/>
                    </a:cubicBezTo>
                    <a:cubicBezTo>
                      <a:pt x="214348" y="534913"/>
                      <a:pt x="214348" y="534913"/>
                      <a:pt x="203876" y="540890"/>
                    </a:cubicBezTo>
                    <a:cubicBezTo>
                      <a:pt x="203876" y="540890"/>
                      <a:pt x="203876" y="540890"/>
                      <a:pt x="190411" y="545372"/>
                    </a:cubicBezTo>
                    <a:cubicBezTo>
                      <a:pt x="190411" y="545372"/>
                      <a:pt x="190411" y="545372"/>
                      <a:pt x="185923" y="548360"/>
                    </a:cubicBezTo>
                    <a:cubicBezTo>
                      <a:pt x="185923" y="548360"/>
                      <a:pt x="185923" y="548360"/>
                      <a:pt x="179939" y="552843"/>
                    </a:cubicBezTo>
                    <a:cubicBezTo>
                      <a:pt x="179939" y="552843"/>
                      <a:pt x="179939" y="552843"/>
                      <a:pt x="175450" y="557325"/>
                    </a:cubicBezTo>
                    <a:cubicBezTo>
                      <a:pt x="175450" y="557325"/>
                      <a:pt x="175450" y="557325"/>
                      <a:pt x="172458" y="566290"/>
                    </a:cubicBezTo>
                    <a:cubicBezTo>
                      <a:pt x="172458" y="566290"/>
                      <a:pt x="172458" y="566290"/>
                      <a:pt x="164978" y="567785"/>
                    </a:cubicBezTo>
                    <a:cubicBezTo>
                      <a:pt x="164978" y="567785"/>
                      <a:pt x="164978" y="567785"/>
                      <a:pt x="154505" y="570773"/>
                    </a:cubicBezTo>
                    <a:cubicBezTo>
                      <a:pt x="154505" y="570773"/>
                      <a:pt x="154505" y="570773"/>
                      <a:pt x="147025" y="570773"/>
                    </a:cubicBezTo>
                    <a:cubicBezTo>
                      <a:pt x="147025" y="570773"/>
                      <a:pt x="147025" y="570773"/>
                      <a:pt x="139545" y="573761"/>
                    </a:cubicBezTo>
                    <a:cubicBezTo>
                      <a:pt x="139545" y="573761"/>
                      <a:pt x="139545" y="573761"/>
                      <a:pt x="129072" y="579738"/>
                    </a:cubicBezTo>
                    <a:cubicBezTo>
                      <a:pt x="129072" y="579738"/>
                      <a:pt x="129072" y="579738"/>
                      <a:pt x="132064" y="587209"/>
                    </a:cubicBezTo>
                    <a:cubicBezTo>
                      <a:pt x="132064" y="587209"/>
                      <a:pt x="132064" y="587209"/>
                      <a:pt x="129072" y="588703"/>
                    </a:cubicBezTo>
                    <a:cubicBezTo>
                      <a:pt x="129072" y="588703"/>
                      <a:pt x="129072" y="588703"/>
                      <a:pt x="121592" y="584220"/>
                    </a:cubicBezTo>
                    <a:cubicBezTo>
                      <a:pt x="121592" y="584220"/>
                      <a:pt x="121592" y="584220"/>
                      <a:pt x="114111" y="581232"/>
                    </a:cubicBezTo>
                    <a:cubicBezTo>
                      <a:pt x="114111" y="581232"/>
                      <a:pt x="114111" y="581232"/>
                      <a:pt x="108127" y="572267"/>
                    </a:cubicBezTo>
                    <a:cubicBezTo>
                      <a:pt x="108127" y="572267"/>
                      <a:pt x="108127" y="572267"/>
                      <a:pt x="106631" y="575255"/>
                    </a:cubicBezTo>
                    <a:cubicBezTo>
                      <a:pt x="106631" y="575255"/>
                      <a:pt x="106631" y="575255"/>
                      <a:pt x="106631" y="587209"/>
                    </a:cubicBezTo>
                    <a:cubicBezTo>
                      <a:pt x="106631" y="587209"/>
                      <a:pt x="106631" y="587209"/>
                      <a:pt x="97655" y="587209"/>
                    </a:cubicBezTo>
                    <a:cubicBezTo>
                      <a:pt x="97655" y="587209"/>
                      <a:pt x="97655" y="587209"/>
                      <a:pt x="97655" y="591691"/>
                    </a:cubicBezTo>
                    <a:cubicBezTo>
                      <a:pt x="97655" y="591691"/>
                      <a:pt x="97655" y="591691"/>
                      <a:pt x="88678" y="591691"/>
                    </a:cubicBezTo>
                    <a:cubicBezTo>
                      <a:pt x="88678" y="591691"/>
                      <a:pt x="88678" y="591691"/>
                      <a:pt x="88678" y="590197"/>
                    </a:cubicBezTo>
                    <a:cubicBezTo>
                      <a:pt x="88678" y="588703"/>
                      <a:pt x="84190" y="588703"/>
                      <a:pt x="84190" y="588703"/>
                    </a:cubicBezTo>
                    <a:cubicBezTo>
                      <a:pt x="84190" y="588703"/>
                      <a:pt x="84190" y="588703"/>
                      <a:pt x="78206" y="588703"/>
                    </a:cubicBezTo>
                    <a:cubicBezTo>
                      <a:pt x="78206" y="588703"/>
                      <a:pt x="78206" y="588703"/>
                      <a:pt x="70725" y="590197"/>
                    </a:cubicBezTo>
                    <a:cubicBezTo>
                      <a:pt x="70725" y="590197"/>
                      <a:pt x="70725" y="590197"/>
                      <a:pt x="61749" y="599162"/>
                    </a:cubicBezTo>
                    <a:cubicBezTo>
                      <a:pt x="61749" y="599162"/>
                      <a:pt x="61749" y="599162"/>
                      <a:pt x="45292" y="599162"/>
                    </a:cubicBezTo>
                    <a:cubicBezTo>
                      <a:pt x="45292" y="599162"/>
                      <a:pt x="45292" y="599162"/>
                      <a:pt x="30331" y="599162"/>
                    </a:cubicBezTo>
                    <a:cubicBezTo>
                      <a:pt x="30331" y="599162"/>
                      <a:pt x="30331" y="599162"/>
                      <a:pt x="30331" y="593185"/>
                    </a:cubicBezTo>
                    <a:cubicBezTo>
                      <a:pt x="30331" y="593185"/>
                      <a:pt x="30331" y="593185"/>
                      <a:pt x="40804" y="581232"/>
                    </a:cubicBezTo>
                    <a:cubicBezTo>
                      <a:pt x="40804" y="581232"/>
                      <a:pt x="40804" y="581232"/>
                      <a:pt x="58757" y="581232"/>
                    </a:cubicBezTo>
                    <a:cubicBezTo>
                      <a:pt x="58757" y="581232"/>
                      <a:pt x="58757" y="581232"/>
                      <a:pt x="66237" y="581232"/>
                    </a:cubicBezTo>
                    <a:cubicBezTo>
                      <a:pt x="66237" y="581232"/>
                      <a:pt x="66237" y="581232"/>
                      <a:pt x="73717" y="576750"/>
                    </a:cubicBezTo>
                    <a:cubicBezTo>
                      <a:pt x="73717" y="576750"/>
                      <a:pt x="73717" y="576750"/>
                      <a:pt x="84190" y="573761"/>
                    </a:cubicBezTo>
                    <a:cubicBezTo>
                      <a:pt x="84190" y="573761"/>
                      <a:pt x="84190" y="573761"/>
                      <a:pt x="88678" y="570773"/>
                    </a:cubicBezTo>
                    <a:cubicBezTo>
                      <a:pt x="88678" y="570773"/>
                      <a:pt x="88678" y="570773"/>
                      <a:pt x="93166" y="563302"/>
                    </a:cubicBezTo>
                    <a:cubicBezTo>
                      <a:pt x="93166" y="563302"/>
                      <a:pt x="93166" y="563302"/>
                      <a:pt x="102143" y="558820"/>
                    </a:cubicBezTo>
                    <a:cubicBezTo>
                      <a:pt x="102143" y="558820"/>
                      <a:pt x="102143" y="558820"/>
                      <a:pt x="115607" y="557325"/>
                    </a:cubicBezTo>
                    <a:cubicBezTo>
                      <a:pt x="115607" y="557325"/>
                      <a:pt x="115607" y="557325"/>
                      <a:pt x="123088" y="557325"/>
                    </a:cubicBezTo>
                    <a:cubicBezTo>
                      <a:pt x="123088" y="557325"/>
                      <a:pt x="123088" y="557325"/>
                      <a:pt x="129072" y="563302"/>
                    </a:cubicBezTo>
                    <a:cubicBezTo>
                      <a:pt x="129072" y="563302"/>
                      <a:pt x="129072" y="563302"/>
                      <a:pt x="135056" y="558820"/>
                    </a:cubicBezTo>
                    <a:cubicBezTo>
                      <a:pt x="135056" y="558820"/>
                      <a:pt x="135056" y="558820"/>
                      <a:pt x="141041" y="549855"/>
                    </a:cubicBezTo>
                    <a:cubicBezTo>
                      <a:pt x="141041" y="549855"/>
                      <a:pt x="141041" y="549855"/>
                      <a:pt x="148521" y="542384"/>
                    </a:cubicBezTo>
                    <a:cubicBezTo>
                      <a:pt x="148521" y="542384"/>
                      <a:pt x="148521" y="542384"/>
                      <a:pt x="156001" y="537901"/>
                    </a:cubicBezTo>
                    <a:cubicBezTo>
                      <a:pt x="156001" y="537901"/>
                      <a:pt x="156001" y="537901"/>
                      <a:pt x="170962" y="534913"/>
                    </a:cubicBezTo>
                    <a:cubicBezTo>
                      <a:pt x="170962" y="534913"/>
                      <a:pt x="170962" y="534913"/>
                      <a:pt x="176946" y="528936"/>
                    </a:cubicBezTo>
                    <a:cubicBezTo>
                      <a:pt x="176946" y="528936"/>
                      <a:pt x="176946" y="528936"/>
                      <a:pt x="184427" y="521465"/>
                    </a:cubicBezTo>
                    <a:cubicBezTo>
                      <a:pt x="184427" y="521465"/>
                      <a:pt x="184427" y="521465"/>
                      <a:pt x="193403" y="513994"/>
                    </a:cubicBezTo>
                    <a:cubicBezTo>
                      <a:pt x="193403" y="513994"/>
                      <a:pt x="193403" y="513994"/>
                      <a:pt x="200884" y="509512"/>
                    </a:cubicBezTo>
                    <a:cubicBezTo>
                      <a:pt x="200884" y="509512"/>
                      <a:pt x="200884" y="509512"/>
                      <a:pt x="203876" y="500547"/>
                    </a:cubicBezTo>
                    <a:cubicBezTo>
                      <a:pt x="203876" y="500547"/>
                      <a:pt x="203876" y="500547"/>
                      <a:pt x="205372" y="487099"/>
                    </a:cubicBezTo>
                    <a:cubicBezTo>
                      <a:pt x="205372" y="487099"/>
                      <a:pt x="205372" y="487099"/>
                      <a:pt x="208364" y="478134"/>
                    </a:cubicBezTo>
                    <a:cubicBezTo>
                      <a:pt x="208364" y="478134"/>
                      <a:pt x="208364" y="478134"/>
                      <a:pt x="209860" y="475146"/>
                    </a:cubicBezTo>
                    <a:cubicBezTo>
                      <a:pt x="209860" y="475146"/>
                      <a:pt x="209860" y="475146"/>
                      <a:pt x="217340" y="464687"/>
                    </a:cubicBezTo>
                    <a:cubicBezTo>
                      <a:pt x="217340" y="464687"/>
                      <a:pt x="217340" y="464687"/>
                      <a:pt x="212852" y="464687"/>
                    </a:cubicBezTo>
                    <a:cubicBezTo>
                      <a:pt x="212852" y="464687"/>
                      <a:pt x="212852" y="464687"/>
                      <a:pt x="205372" y="466181"/>
                    </a:cubicBezTo>
                    <a:cubicBezTo>
                      <a:pt x="205372" y="466181"/>
                      <a:pt x="205372" y="466181"/>
                      <a:pt x="200884" y="466181"/>
                    </a:cubicBezTo>
                    <a:cubicBezTo>
                      <a:pt x="200884" y="466181"/>
                      <a:pt x="200884" y="466181"/>
                      <a:pt x="193403" y="464687"/>
                    </a:cubicBezTo>
                    <a:cubicBezTo>
                      <a:pt x="193403" y="464687"/>
                      <a:pt x="193403" y="464687"/>
                      <a:pt x="190411" y="461699"/>
                    </a:cubicBezTo>
                    <a:cubicBezTo>
                      <a:pt x="190411" y="461699"/>
                      <a:pt x="190411" y="461699"/>
                      <a:pt x="197891" y="454228"/>
                    </a:cubicBezTo>
                    <a:cubicBezTo>
                      <a:pt x="197891" y="454228"/>
                      <a:pt x="197891" y="454228"/>
                      <a:pt x="190411" y="455722"/>
                    </a:cubicBezTo>
                    <a:cubicBezTo>
                      <a:pt x="190411" y="455722"/>
                      <a:pt x="190411" y="455722"/>
                      <a:pt x="185923" y="460204"/>
                    </a:cubicBezTo>
                    <a:cubicBezTo>
                      <a:pt x="185923" y="460204"/>
                      <a:pt x="185923" y="460204"/>
                      <a:pt x="182931" y="470664"/>
                    </a:cubicBezTo>
                    <a:cubicBezTo>
                      <a:pt x="182931" y="470664"/>
                      <a:pt x="182931" y="470664"/>
                      <a:pt x="178442" y="475146"/>
                    </a:cubicBezTo>
                    <a:cubicBezTo>
                      <a:pt x="178442" y="475146"/>
                      <a:pt x="178442" y="475146"/>
                      <a:pt x="176946" y="470664"/>
                    </a:cubicBezTo>
                    <a:cubicBezTo>
                      <a:pt x="176946" y="470664"/>
                      <a:pt x="176946" y="470664"/>
                      <a:pt x="172458" y="464687"/>
                    </a:cubicBezTo>
                    <a:cubicBezTo>
                      <a:pt x="172458" y="464687"/>
                      <a:pt x="172458" y="464687"/>
                      <a:pt x="164978" y="457216"/>
                    </a:cubicBezTo>
                    <a:cubicBezTo>
                      <a:pt x="164978" y="457216"/>
                      <a:pt x="164978" y="457216"/>
                      <a:pt x="153009" y="449745"/>
                    </a:cubicBezTo>
                    <a:cubicBezTo>
                      <a:pt x="153009" y="449745"/>
                      <a:pt x="153009" y="449745"/>
                      <a:pt x="150017" y="449745"/>
                    </a:cubicBezTo>
                    <a:cubicBezTo>
                      <a:pt x="150017" y="449745"/>
                      <a:pt x="150017" y="449745"/>
                      <a:pt x="139545" y="457216"/>
                    </a:cubicBezTo>
                    <a:cubicBezTo>
                      <a:pt x="139545" y="457216"/>
                      <a:pt x="139545" y="457216"/>
                      <a:pt x="133560" y="457216"/>
                    </a:cubicBezTo>
                    <a:cubicBezTo>
                      <a:pt x="133560" y="457216"/>
                      <a:pt x="133560" y="457216"/>
                      <a:pt x="124584" y="457216"/>
                    </a:cubicBezTo>
                    <a:cubicBezTo>
                      <a:pt x="124584" y="457216"/>
                      <a:pt x="124584" y="457216"/>
                      <a:pt x="126080" y="437792"/>
                    </a:cubicBezTo>
                    <a:cubicBezTo>
                      <a:pt x="126080" y="437792"/>
                      <a:pt x="126080" y="437792"/>
                      <a:pt x="127576" y="431815"/>
                    </a:cubicBezTo>
                    <a:cubicBezTo>
                      <a:pt x="127576" y="431815"/>
                      <a:pt x="127576" y="431815"/>
                      <a:pt x="132064" y="425838"/>
                    </a:cubicBezTo>
                    <a:cubicBezTo>
                      <a:pt x="132064" y="425838"/>
                      <a:pt x="132064" y="425838"/>
                      <a:pt x="132064" y="418368"/>
                    </a:cubicBezTo>
                    <a:cubicBezTo>
                      <a:pt x="132064" y="418368"/>
                      <a:pt x="132064" y="418368"/>
                      <a:pt x="130568" y="406414"/>
                    </a:cubicBezTo>
                    <a:cubicBezTo>
                      <a:pt x="130568" y="406414"/>
                      <a:pt x="130568" y="406414"/>
                      <a:pt x="127576" y="394461"/>
                    </a:cubicBezTo>
                    <a:cubicBezTo>
                      <a:pt x="127576" y="394461"/>
                      <a:pt x="127576" y="394461"/>
                      <a:pt x="124584" y="397449"/>
                    </a:cubicBezTo>
                    <a:cubicBezTo>
                      <a:pt x="124584" y="397449"/>
                      <a:pt x="124584" y="397449"/>
                      <a:pt x="118600" y="403426"/>
                    </a:cubicBezTo>
                    <a:cubicBezTo>
                      <a:pt x="118600" y="403426"/>
                      <a:pt x="118600" y="403426"/>
                      <a:pt x="114111" y="406414"/>
                    </a:cubicBezTo>
                    <a:cubicBezTo>
                      <a:pt x="114111" y="406414"/>
                      <a:pt x="114111" y="406414"/>
                      <a:pt x="109623" y="406414"/>
                    </a:cubicBezTo>
                    <a:cubicBezTo>
                      <a:pt x="109623" y="406414"/>
                      <a:pt x="109623" y="406414"/>
                      <a:pt x="105135" y="401932"/>
                    </a:cubicBezTo>
                    <a:cubicBezTo>
                      <a:pt x="105135" y="401932"/>
                      <a:pt x="105135" y="401932"/>
                      <a:pt x="102143" y="401932"/>
                    </a:cubicBezTo>
                    <a:cubicBezTo>
                      <a:pt x="102143" y="401932"/>
                      <a:pt x="102143" y="401932"/>
                      <a:pt x="96158" y="398943"/>
                    </a:cubicBezTo>
                    <a:cubicBezTo>
                      <a:pt x="96158" y="398943"/>
                      <a:pt x="96158" y="398943"/>
                      <a:pt x="91670" y="394461"/>
                    </a:cubicBezTo>
                    <a:cubicBezTo>
                      <a:pt x="91670" y="394461"/>
                      <a:pt x="91670" y="394461"/>
                      <a:pt x="87182" y="391473"/>
                    </a:cubicBezTo>
                    <a:cubicBezTo>
                      <a:pt x="87182" y="391473"/>
                      <a:pt x="87182" y="391473"/>
                      <a:pt x="82694" y="386990"/>
                    </a:cubicBezTo>
                    <a:cubicBezTo>
                      <a:pt x="82694" y="386990"/>
                      <a:pt x="82694" y="386990"/>
                      <a:pt x="81198" y="382508"/>
                    </a:cubicBezTo>
                    <a:cubicBezTo>
                      <a:pt x="81198" y="382508"/>
                      <a:pt x="81198" y="382508"/>
                      <a:pt x="79702" y="372048"/>
                    </a:cubicBezTo>
                    <a:cubicBezTo>
                      <a:pt x="79702" y="372048"/>
                      <a:pt x="79702" y="372048"/>
                      <a:pt x="85686" y="367566"/>
                    </a:cubicBezTo>
                    <a:cubicBezTo>
                      <a:pt x="85686" y="367566"/>
                      <a:pt x="85686" y="367566"/>
                      <a:pt x="91670" y="367566"/>
                    </a:cubicBezTo>
                    <a:cubicBezTo>
                      <a:pt x="91670" y="367566"/>
                      <a:pt x="91670" y="367566"/>
                      <a:pt x="99151" y="367566"/>
                    </a:cubicBezTo>
                    <a:cubicBezTo>
                      <a:pt x="99151" y="367566"/>
                      <a:pt x="99151" y="367566"/>
                      <a:pt x="106631" y="372048"/>
                    </a:cubicBezTo>
                    <a:cubicBezTo>
                      <a:pt x="106631" y="372048"/>
                      <a:pt x="106631" y="372048"/>
                      <a:pt x="109623" y="364578"/>
                    </a:cubicBezTo>
                    <a:cubicBezTo>
                      <a:pt x="109623" y="364578"/>
                      <a:pt x="109623" y="364578"/>
                      <a:pt x="105135" y="360095"/>
                    </a:cubicBezTo>
                    <a:cubicBezTo>
                      <a:pt x="105135" y="360095"/>
                      <a:pt x="105135" y="360095"/>
                      <a:pt x="103639" y="360095"/>
                    </a:cubicBezTo>
                    <a:cubicBezTo>
                      <a:pt x="103639" y="360095"/>
                      <a:pt x="103639" y="360095"/>
                      <a:pt x="96158" y="360095"/>
                    </a:cubicBezTo>
                    <a:cubicBezTo>
                      <a:pt x="96158" y="360095"/>
                      <a:pt x="96158" y="360095"/>
                      <a:pt x="91670" y="360095"/>
                    </a:cubicBezTo>
                    <a:cubicBezTo>
                      <a:pt x="91670" y="360095"/>
                      <a:pt x="91670" y="360095"/>
                      <a:pt x="82694" y="354118"/>
                    </a:cubicBezTo>
                    <a:cubicBezTo>
                      <a:pt x="82694" y="354118"/>
                      <a:pt x="82694" y="354118"/>
                      <a:pt x="79702" y="348142"/>
                    </a:cubicBezTo>
                    <a:cubicBezTo>
                      <a:pt x="79702" y="348142"/>
                      <a:pt x="79702" y="348142"/>
                      <a:pt x="76710" y="340671"/>
                    </a:cubicBezTo>
                    <a:cubicBezTo>
                      <a:pt x="76710" y="340671"/>
                      <a:pt x="76710" y="340671"/>
                      <a:pt x="73717" y="333200"/>
                    </a:cubicBezTo>
                    <a:cubicBezTo>
                      <a:pt x="73717" y="333200"/>
                      <a:pt x="73717" y="333200"/>
                      <a:pt x="73717" y="330212"/>
                    </a:cubicBezTo>
                    <a:cubicBezTo>
                      <a:pt x="73717" y="330212"/>
                      <a:pt x="73717" y="330212"/>
                      <a:pt x="76710" y="327223"/>
                    </a:cubicBezTo>
                    <a:cubicBezTo>
                      <a:pt x="76710" y="327223"/>
                      <a:pt x="76710" y="327223"/>
                      <a:pt x="81198" y="319752"/>
                    </a:cubicBezTo>
                    <a:cubicBezTo>
                      <a:pt x="81198" y="319752"/>
                      <a:pt x="81198" y="319752"/>
                      <a:pt x="88678" y="310787"/>
                    </a:cubicBezTo>
                    <a:cubicBezTo>
                      <a:pt x="88678" y="310787"/>
                      <a:pt x="88678" y="310787"/>
                      <a:pt x="97655" y="304811"/>
                    </a:cubicBezTo>
                    <a:cubicBezTo>
                      <a:pt x="97655" y="304811"/>
                      <a:pt x="97655" y="304811"/>
                      <a:pt x="103639" y="297340"/>
                    </a:cubicBezTo>
                    <a:cubicBezTo>
                      <a:pt x="103639" y="297340"/>
                      <a:pt x="103639" y="297340"/>
                      <a:pt x="105135" y="289869"/>
                    </a:cubicBezTo>
                    <a:cubicBezTo>
                      <a:pt x="105135" y="289869"/>
                      <a:pt x="105135" y="289869"/>
                      <a:pt x="112615" y="282398"/>
                    </a:cubicBezTo>
                    <a:cubicBezTo>
                      <a:pt x="112615" y="282398"/>
                      <a:pt x="112615" y="282398"/>
                      <a:pt x="118600" y="280904"/>
                    </a:cubicBezTo>
                    <a:cubicBezTo>
                      <a:pt x="118600" y="280904"/>
                      <a:pt x="118600" y="280904"/>
                      <a:pt x="123088" y="283892"/>
                    </a:cubicBezTo>
                    <a:cubicBezTo>
                      <a:pt x="123088" y="283892"/>
                      <a:pt x="123088" y="283892"/>
                      <a:pt x="127576" y="289869"/>
                    </a:cubicBezTo>
                    <a:cubicBezTo>
                      <a:pt x="127576" y="289869"/>
                      <a:pt x="127576" y="289869"/>
                      <a:pt x="130568" y="289869"/>
                    </a:cubicBezTo>
                    <a:cubicBezTo>
                      <a:pt x="130568" y="289869"/>
                      <a:pt x="130568" y="289869"/>
                      <a:pt x="136552" y="289869"/>
                    </a:cubicBezTo>
                    <a:cubicBezTo>
                      <a:pt x="136552" y="289869"/>
                      <a:pt x="136552" y="289869"/>
                      <a:pt x="139545" y="289869"/>
                    </a:cubicBezTo>
                    <a:cubicBezTo>
                      <a:pt x="139545" y="289869"/>
                      <a:pt x="139545" y="289869"/>
                      <a:pt x="144033" y="283892"/>
                    </a:cubicBezTo>
                    <a:cubicBezTo>
                      <a:pt x="144033" y="283892"/>
                      <a:pt x="144033" y="283892"/>
                      <a:pt x="148521" y="283892"/>
                    </a:cubicBezTo>
                    <a:cubicBezTo>
                      <a:pt x="148521" y="283892"/>
                      <a:pt x="148521" y="283892"/>
                      <a:pt x="150017" y="280904"/>
                    </a:cubicBezTo>
                    <a:cubicBezTo>
                      <a:pt x="150017" y="280904"/>
                      <a:pt x="150017" y="280904"/>
                      <a:pt x="153009" y="276422"/>
                    </a:cubicBezTo>
                    <a:cubicBezTo>
                      <a:pt x="153009" y="276422"/>
                      <a:pt x="153009" y="276422"/>
                      <a:pt x="154505" y="280904"/>
                    </a:cubicBezTo>
                    <a:cubicBezTo>
                      <a:pt x="154505" y="280904"/>
                      <a:pt x="154505" y="280904"/>
                      <a:pt x="158994" y="280904"/>
                    </a:cubicBezTo>
                    <a:cubicBezTo>
                      <a:pt x="158994" y="280904"/>
                      <a:pt x="158994" y="280904"/>
                      <a:pt x="161986" y="280904"/>
                    </a:cubicBezTo>
                    <a:cubicBezTo>
                      <a:pt x="161986" y="280904"/>
                      <a:pt x="161986" y="280904"/>
                      <a:pt x="167970" y="280904"/>
                    </a:cubicBezTo>
                    <a:cubicBezTo>
                      <a:pt x="167970" y="280904"/>
                      <a:pt x="167970" y="280904"/>
                      <a:pt x="172458" y="276422"/>
                    </a:cubicBezTo>
                    <a:cubicBezTo>
                      <a:pt x="172458" y="276422"/>
                      <a:pt x="172458" y="276422"/>
                      <a:pt x="176946" y="276422"/>
                    </a:cubicBezTo>
                    <a:cubicBezTo>
                      <a:pt x="176946" y="276422"/>
                      <a:pt x="176946" y="276422"/>
                      <a:pt x="178442" y="265962"/>
                    </a:cubicBezTo>
                    <a:cubicBezTo>
                      <a:pt x="178442" y="265962"/>
                      <a:pt x="178442" y="265962"/>
                      <a:pt x="175450" y="258491"/>
                    </a:cubicBezTo>
                    <a:cubicBezTo>
                      <a:pt x="175450" y="258491"/>
                      <a:pt x="175450" y="258491"/>
                      <a:pt x="172458" y="246538"/>
                    </a:cubicBezTo>
                    <a:cubicBezTo>
                      <a:pt x="172458" y="246538"/>
                      <a:pt x="172458" y="246538"/>
                      <a:pt x="178442" y="246538"/>
                    </a:cubicBezTo>
                    <a:cubicBezTo>
                      <a:pt x="178442" y="246538"/>
                      <a:pt x="178442" y="246538"/>
                      <a:pt x="184427" y="240561"/>
                    </a:cubicBezTo>
                    <a:cubicBezTo>
                      <a:pt x="184427" y="240561"/>
                      <a:pt x="184427" y="240561"/>
                      <a:pt x="182931" y="231596"/>
                    </a:cubicBezTo>
                    <a:cubicBezTo>
                      <a:pt x="182931" y="231596"/>
                      <a:pt x="182931" y="231596"/>
                      <a:pt x="173954" y="230102"/>
                    </a:cubicBezTo>
                    <a:cubicBezTo>
                      <a:pt x="173954" y="230102"/>
                      <a:pt x="173954" y="230102"/>
                      <a:pt x="169466" y="230102"/>
                    </a:cubicBezTo>
                    <a:cubicBezTo>
                      <a:pt x="169466" y="230102"/>
                      <a:pt x="169466" y="230102"/>
                      <a:pt x="164978" y="231596"/>
                    </a:cubicBezTo>
                    <a:cubicBezTo>
                      <a:pt x="164978" y="231596"/>
                      <a:pt x="164978" y="231596"/>
                      <a:pt x="160490" y="234585"/>
                    </a:cubicBezTo>
                    <a:cubicBezTo>
                      <a:pt x="160490" y="234585"/>
                      <a:pt x="160490" y="234585"/>
                      <a:pt x="157497" y="240561"/>
                    </a:cubicBezTo>
                    <a:cubicBezTo>
                      <a:pt x="157497" y="240561"/>
                      <a:pt x="157497" y="240561"/>
                      <a:pt x="153009" y="240561"/>
                    </a:cubicBezTo>
                    <a:cubicBezTo>
                      <a:pt x="153009" y="240561"/>
                      <a:pt x="153009" y="240561"/>
                      <a:pt x="148521" y="231596"/>
                    </a:cubicBezTo>
                    <a:cubicBezTo>
                      <a:pt x="148521" y="231596"/>
                      <a:pt x="148521" y="231596"/>
                      <a:pt x="136552" y="231596"/>
                    </a:cubicBezTo>
                    <a:cubicBezTo>
                      <a:pt x="136552" y="231596"/>
                      <a:pt x="136552" y="231596"/>
                      <a:pt x="123088" y="231596"/>
                    </a:cubicBezTo>
                    <a:cubicBezTo>
                      <a:pt x="123088" y="231596"/>
                      <a:pt x="123088" y="231596"/>
                      <a:pt x="112615" y="228608"/>
                    </a:cubicBezTo>
                    <a:cubicBezTo>
                      <a:pt x="112615" y="228608"/>
                      <a:pt x="112615" y="228608"/>
                      <a:pt x="102143" y="224125"/>
                    </a:cubicBezTo>
                    <a:cubicBezTo>
                      <a:pt x="102143" y="224125"/>
                      <a:pt x="102143" y="224125"/>
                      <a:pt x="96158" y="216654"/>
                    </a:cubicBezTo>
                    <a:cubicBezTo>
                      <a:pt x="96158" y="216654"/>
                      <a:pt x="96158" y="216654"/>
                      <a:pt x="94662" y="201713"/>
                    </a:cubicBezTo>
                    <a:cubicBezTo>
                      <a:pt x="94662" y="201713"/>
                      <a:pt x="94662" y="201713"/>
                      <a:pt x="102143" y="198724"/>
                    </a:cubicBezTo>
                    <a:cubicBezTo>
                      <a:pt x="102143" y="198724"/>
                      <a:pt x="102143" y="198724"/>
                      <a:pt x="106631" y="195736"/>
                    </a:cubicBezTo>
                    <a:cubicBezTo>
                      <a:pt x="106631" y="195736"/>
                      <a:pt x="106631" y="195736"/>
                      <a:pt x="96158" y="191254"/>
                    </a:cubicBezTo>
                    <a:cubicBezTo>
                      <a:pt x="96158" y="191254"/>
                      <a:pt x="96158" y="191254"/>
                      <a:pt x="90174" y="186771"/>
                    </a:cubicBezTo>
                    <a:cubicBezTo>
                      <a:pt x="90174" y="186771"/>
                      <a:pt x="90174" y="186771"/>
                      <a:pt x="82694" y="180794"/>
                    </a:cubicBezTo>
                    <a:cubicBezTo>
                      <a:pt x="82694" y="180794"/>
                      <a:pt x="82694" y="180794"/>
                      <a:pt x="81198" y="177806"/>
                    </a:cubicBezTo>
                    <a:cubicBezTo>
                      <a:pt x="81198" y="177806"/>
                      <a:pt x="81198" y="177806"/>
                      <a:pt x="87182" y="173324"/>
                    </a:cubicBezTo>
                    <a:cubicBezTo>
                      <a:pt x="87182" y="173324"/>
                      <a:pt x="87182" y="173324"/>
                      <a:pt x="91670" y="173324"/>
                    </a:cubicBezTo>
                    <a:cubicBezTo>
                      <a:pt x="91670" y="173324"/>
                      <a:pt x="91670" y="173324"/>
                      <a:pt x="100647" y="171829"/>
                    </a:cubicBezTo>
                    <a:cubicBezTo>
                      <a:pt x="100647" y="171829"/>
                      <a:pt x="100647" y="171829"/>
                      <a:pt x="112615" y="164359"/>
                    </a:cubicBezTo>
                    <a:cubicBezTo>
                      <a:pt x="112615" y="164359"/>
                      <a:pt x="112615" y="164359"/>
                      <a:pt x="114111" y="167347"/>
                    </a:cubicBezTo>
                    <a:cubicBezTo>
                      <a:pt x="114111" y="167347"/>
                      <a:pt x="114111" y="167347"/>
                      <a:pt x="121592" y="164359"/>
                    </a:cubicBezTo>
                    <a:cubicBezTo>
                      <a:pt x="121592" y="164359"/>
                      <a:pt x="121592" y="164359"/>
                      <a:pt x="121592" y="162864"/>
                    </a:cubicBezTo>
                    <a:cubicBezTo>
                      <a:pt x="121592" y="162864"/>
                      <a:pt x="121592" y="162864"/>
                      <a:pt x="126080" y="161370"/>
                    </a:cubicBezTo>
                    <a:cubicBezTo>
                      <a:pt x="126080" y="161370"/>
                      <a:pt x="126080" y="161370"/>
                      <a:pt x="135056" y="159876"/>
                    </a:cubicBezTo>
                    <a:cubicBezTo>
                      <a:pt x="135056" y="159876"/>
                      <a:pt x="135056" y="159876"/>
                      <a:pt x="145529" y="159876"/>
                    </a:cubicBezTo>
                    <a:cubicBezTo>
                      <a:pt x="145529" y="159876"/>
                      <a:pt x="145529" y="159876"/>
                      <a:pt x="150017" y="162864"/>
                    </a:cubicBezTo>
                    <a:cubicBezTo>
                      <a:pt x="150017" y="162864"/>
                      <a:pt x="150017" y="162864"/>
                      <a:pt x="147025" y="170335"/>
                    </a:cubicBezTo>
                    <a:cubicBezTo>
                      <a:pt x="147025" y="170335"/>
                      <a:pt x="147025" y="170335"/>
                      <a:pt x="147025" y="173324"/>
                    </a:cubicBezTo>
                    <a:cubicBezTo>
                      <a:pt x="147025" y="173324"/>
                      <a:pt x="147025" y="173324"/>
                      <a:pt x="151513" y="176312"/>
                    </a:cubicBezTo>
                    <a:cubicBezTo>
                      <a:pt x="151513" y="176312"/>
                      <a:pt x="151513" y="176312"/>
                      <a:pt x="156001" y="180794"/>
                    </a:cubicBezTo>
                    <a:cubicBezTo>
                      <a:pt x="156001" y="180794"/>
                      <a:pt x="156001" y="180794"/>
                      <a:pt x="164978" y="180794"/>
                    </a:cubicBezTo>
                    <a:cubicBezTo>
                      <a:pt x="164978" y="180794"/>
                      <a:pt x="164978" y="180794"/>
                      <a:pt x="176946" y="183783"/>
                    </a:cubicBezTo>
                    <a:cubicBezTo>
                      <a:pt x="176946" y="183783"/>
                      <a:pt x="176946" y="183783"/>
                      <a:pt x="185923" y="179300"/>
                    </a:cubicBezTo>
                    <a:cubicBezTo>
                      <a:pt x="185923" y="179300"/>
                      <a:pt x="185923" y="179300"/>
                      <a:pt x="191907" y="173324"/>
                    </a:cubicBezTo>
                    <a:cubicBezTo>
                      <a:pt x="191907" y="173324"/>
                      <a:pt x="191907" y="173324"/>
                      <a:pt x="199387" y="168841"/>
                    </a:cubicBezTo>
                    <a:cubicBezTo>
                      <a:pt x="199387" y="168841"/>
                      <a:pt x="193403" y="165853"/>
                      <a:pt x="191907" y="165853"/>
                    </a:cubicBezTo>
                    <a:cubicBezTo>
                      <a:pt x="188915" y="165853"/>
                      <a:pt x="185923" y="162864"/>
                      <a:pt x="185923" y="162864"/>
                    </a:cubicBezTo>
                    <a:cubicBezTo>
                      <a:pt x="185923" y="162864"/>
                      <a:pt x="185923" y="162864"/>
                      <a:pt x="181435" y="159876"/>
                    </a:cubicBezTo>
                    <a:cubicBezTo>
                      <a:pt x="181435" y="159876"/>
                      <a:pt x="181435" y="159876"/>
                      <a:pt x="181435" y="153899"/>
                    </a:cubicBezTo>
                    <a:cubicBezTo>
                      <a:pt x="181435" y="153899"/>
                      <a:pt x="181435" y="153899"/>
                      <a:pt x="179939" y="146428"/>
                    </a:cubicBezTo>
                    <a:cubicBezTo>
                      <a:pt x="179939" y="146428"/>
                      <a:pt x="179939" y="146428"/>
                      <a:pt x="157497" y="140452"/>
                    </a:cubicBezTo>
                    <a:cubicBezTo>
                      <a:pt x="157497" y="140452"/>
                      <a:pt x="157497" y="140452"/>
                      <a:pt x="157497" y="118039"/>
                    </a:cubicBezTo>
                    <a:cubicBezTo>
                      <a:pt x="157497" y="118039"/>
                      <a:pt x="157497" y="118039"/>
                      <a:pt x="147025" y="107580"/>
                    </a:cubicBezTo>
                    <a:cubicBezTo>
                      <a:pt x="147025" y="107580"/>
                      <a:pt x="147025" y="107580"/>
                      <a:pt x="126080" y="85168"/>
                    </a:cubicBezTo>
                    <a:cubicBezTo>
                      <a:pt x="126080" y="85168"/>
                      <a:pt x="126080" y="85168"/>
                      <a:pt x="129072" y="85168"/>
                    </a:cubicBezTo>
                    <a:cubicBezTo>
                      <a:pt x="129072" y="85168"/>
                      <a:pt x="129072" y="85168"/>
                      <a:pt x="129072" y="80685"/>
                    </a:cubicBezTo>
                    <a:cubicBezTo>
                      <a:pt x="129072" y="80685"/>
                      <a:pt x="129072" y="80685"/>
                      <a:pt x="136552" y="80685"/>
                    </a:cubicBezTo>
                    <a:cubicBezTo>
                      <a:pt x="136552" y="80685"/>
                      <a:pt x="136552" y="80685"/>
                      <a:pt x="136552" y="74708"/>
                    </a:cubicBezTo>
                    <a:cubicBezTo>
                      <a:pt x="136552" y="74708"/>
                      <a:pt x="136552" y="74708"/>
                      <a:pt x="138048" y="67238"/>
                    </a:cubicBezTo>
                    <a:cubicBezTo>
                      <a:pt x="138048" y="67238"/>
                      <a:pt x="138048" y="67238"/>
                      <a:pt x="142537" y="67238"/>
                    </a:cubicBezTo>
                    <a:cubicBezTo>
                      <a:pt x="142537" y="67238"/>
                      <a:pt x="142537" y="67238"/>
                      <a:pt x="147025" y="70226"/>
                    </a:cubicBezTo>
                    <a:cubicBezTo>
                      <a:pt x="147025" y="70226"/>
                      <a:pt x="147025" y="70226"/>
                      <a:pt x="154505" y="70226"/>
                    </a:cubicBezTo>
                    <a:cubicBezTo>
                      <a:pt x="154505" y="70226"/>
                      <a:pt x="154505" y="70226"/>
                      <a:pt x="157497" y="70226"/>
                    </a:cubicBezTo>
                    <a:cubicBezTo>
                      <a:pt x="157497" y="70226"/>
                      <a:pt x="157497" y="70226"/>
                      <a:pt x="164978" y="70226"/>
                    </a:cubicBezTo>
                    <a:cubicBezTo>
                      <a:pt x="164978" y="70226"/>
                      <a:pt x="164978" y="70226"/>
                      <a:pt x="178442" y="65743"/>
                    </a:cubicBezTo>
                    <a:cubicBezTo>
                      <a:pt x="178442" y="65743"/>
                      <a:pt x="178442" y="65743"/>
                      <a:pt x="182931" y="61261"/>
                    </a:cubicBezTo>
                    <a:cubicBezTo>
                      <a:pt x="182931" y="61261"/>
                      <a:pt x="182931" y="61261"/>
                      <a:pt x="187419" y="53790"/>
                    </a:cubicBezTo>
                    <a:cubicBezTo>
                      <a:pt x="187419" y="53790"/>
                      <a:pt x="187419" y="53790"/>
                      <a:pt x="187419" y="41837"/>
                    </a:cubicBezTo>
                    <a:cubicBezTo>
                      <a:pt x="187419" y="41837"/>
                      <a:pt x="187419" y="41837"/>
                      <a:pt x="191907" y="41837"/>
                    </a:cubicBezTo>
                    <a:cubicBezTo>
                      <a:pt x="191907" y="41837"/>
                      <a:pt x="191907" y="41837"/>
                      <a:pt x="196395" y="37354"/>
                    </a:cubicBezTo>
                    <a:cubicBezTo>
                      <a:pt x="196395" y="37354"/>
                      <a:pt x="196395" y="37354"/>
                      <a:pt x="205372" y="29883"/>
                    </a:cubicBezTo>
                    <a:cubicBezTo>
                      <a:pt x="205372" y="29883"/>
                      <a:pt x="205372" y="29883"/>
                      <a:pt x="221829" y="26895"/>
                    </a:cubicBezTo>
                    <a:cubicBezTo>
                      <a:pt x="221829" y="26895"/>
                      <a:pt x="221829" y="26895"/>
                      <a:pt x="227813" y="19424"/>
                    </a:cubicBezTo>
                    <a:cubicBezTo>
                      <a:pt x="227813" y="19424"/>
                      <a:pt x="227813" y="19424"/>
                      <a:pt x="233797" y="16436"/>
                    </a:cubicBezTo>
                    <a:cubicBezTo>
                      <a:pt x="233797" y="16436"/>
                      <a:pt x="233797" y="16436"/>
                      <a:pt x="238285" y="11953"/>
                    </a:cubicBezTo>
                    <a:cubicBezTo>
                      <a:pt x="238285" y="11953"/>
                      <a:pt x="238285" y="11953"/>
                      <a:pt x="262223" y="13447"/>
                    </a:cubicBezTo>
                    <a:cubicBezTo>
                      <a:pt x="262223" y="13447"/>
                      <a:pt x="262223" y="13447"/>
                      <a:pt x="265215" y="5977"/>
                    </a:cubicBezTo>
                    <a:cubicBezTo>
                      <a:pt x="265215" y="5977"/>
                      <a:pt x="265215" y="5977"/>
                      <a:pt x="277183" y="0"/>
                    </a:cubicBezTo>
                    <a:close/>
                  </a:path>
                </a:pathLst>
              </a:custGeom>
              <a:solidFill>
                <a:schemeClr val="accent5"/>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sp>
            <p:nvSpPr>
              <p:cNvPr id="66" name="Freeform 54">
                <a:extLst>
                  <a:ext uri="{FF2B5EF4-FFF2-40B4-BE49-F238E27FC236}">
                    <a16:creationId xmlns:a16="http://schemas.microsoft.com/office/drawing/2014/main" id="{DE33C7D9-60D7-5F0E-DC6E-CB0FA8B012F1}"/>
                  </a:ext>
                </a:extLst>
              </p:cNvPr>
              <p:cNvSpPr>
                <a:spLocks/>
              </p:cNvSpPr>
              <p:nvPr/>
            </p:nvSpPr>
            <p:spPr bwMode="auto">
              <a:xfrm>
                <a:off x="4568074" y="8340494"/>
                <a:ext cx="2144230" cy="1362673"/>
              </a:xfrm>
              <a:custGeom>
                <a:avLst/>
                <a:gdLst>
                  <a:gd name="connsiteX0" fmla="*/ 373837 w 470138"/>
                  <a:gd name="connsiteY0" fmla="*/ 178512 h 298698"/>
                  <a:gd name="connsiteX1" fmla="*/ 376847 w 470138"/>
                  <a:gd name="connsiteY1" fmla="*/ 178512 h 298698"/>
                  <a:gd name="connsiteX2" fmla="*/ 382865 w 470138"/>
                  <a:gd name="connsiteY2" fmla="*/ 178512 h 298698"/>
                  <a:gd name="connsiteX3" fmla="*/ 391894 w 470138"/>
                  <a:gd name="connsiteY3" fmla="*/ 184447 h 298698"/>
                  <a:gd name="connsiteX4" fmla="*/ 399417 w 470138"/>
                  <a:gd name="connsiteY4" fmla="*/ 191866 h 298698"/>
                  <a:gd name="connsiteX5" fmla="*/ 405436 w 470138"/>
                  <a:gd name="connsiteY5" fmla="*/ 193350 h 298698"/>
                  <a:gd name="connsiteX6" fmla="*/ 409950 w 470138"/>
                  <a:gd name="connsiteY6" fmla="*/ 193350 h 298698"/>
                  <a:gd name="connsiteX7" fmla="*/ 417474 w 470138"/>
                  <a:gd name="connsiteY7" fmla="*/ 193350 h 298698"/>
                  <a:gd name="connsiteX8" fmla="*/ 432521 w 470138"/>
                  <a:gd name="connsiteY8" fmla="*/ 199285 h 298698"/>
                  <a:gd name="connsiteX9" fmla="*/ 441549 w 470138"/>
                  <a:gd name="connsiteY9" fmla="*/ 206704 h 298698"/>
                  <a:gd name="connsiteX10" fmla="*/ 441549 w 470138"/>
                  <a:gd name="connsiteY10" fmla="*/ 212639 h 298698"/>
                  <a:gd name="connsiteX11" fmla="*/ 444558 w 470138"/>
                  <a:gd name="connsiteY11" fmla="*/ 225993 h 298698"/>
                  <a:gd name="connsiteX12" fmla="*/ 449072 w 470138"/>
                  <a:gd name="connsiteY12" fmla="*/ 225993 h 298698"/>
                  <a:gd name="connsiteX13" fmla="*/ 452082 w 470138"/>
                  <a:gd name="connsiteY13" fmla="*/ 225993 h 298698"/>
                  <a:gd name="connsiteX14" fmla="*/ 452082 w 470138"/>
                  <a:gd name="connsiteY14" fmla="*/ 234896 h 298698"/>
                  <a:gd name="connsiteX15" fmla="*/ 456596 w 470138"/>
                  <a:gd name="connsiteY15" fmla="*/ 234896 h 298698"/>
                  <a:gd name="connsiteX16" fmla="*/ 462615 w 470138"/>
                  <a:gd name="connsiteY16" fmla="*/ 240831 h 298698"/>
                  <a:gd name="connsiteX17" fmla="*/ 470138 w 470138"/>
                  <a:gd name="connsiteY17" fmla="*/ 240831 h 298698"/>
                  <a:gd name="connsiteX18" fmla="*/ 462615 w 470138"/>
                  <a:gd name="connsiteY18" fmla="*/ 251217 h 298698"/>
                  <a:gd name="connsiteX19" fmla="*/ 456596 w 470138"/>
                  <a:gd name="connsiteY19" fmla="*/ 254185 h 298698"/>
                  <a:gd name="connsiteX20" fmla="*/ 449072 w 470138"/>
                  <a:gd name="connsiteY20" fmla="*/ 267539 h 298698"/>
                  <a:gd name="connsiteX21" fmla="*/ 440044 w 470138"/>
                  <a:gd name="connsiteY21" fmla="*/ 270506 h 298698"/>
                  <a:gd name="connsiteX22" fmla="*/ 421988 w 470138"/>
                  <a:gd name="connsiteY22" fmla="*/ 270506 h 298698"/>
                  <a:gd name="connsiteX23" fmla="*/ 418978 w 470138"/>
                  <a:gd name="connsiteY23" fmla="*/ 274958 h 298698"/>
                  <a:gd name="connsiteX24" fmla="*/ 406941 w 470138"/>
                  <a:gd name="connsiteY24" fmla="*/ 274958 h 298698"/>
                  <a:gd name="connsiteX25" fmla="*/ 403931 w 470138"/>
                  <a:gd name="connsiteY25" fmla="*/ 285344 h 298698"/>
                  <a:gd name="connsiteX26" fmla="*/ 402427 w 470138"/>
                  <a:gd name="connsiteY26" fmla="*/ 292763 h 298698"/>
                  <a:gd name="connsiteX27" fmla="*/ 399417 w 470138"/>
                  <a:gd name="connsiteY27" fmla="*/ 295731 h 298698"/>
                  <a:gd name="connsiteX28" fmla="*/ 396408 w 470138"/>
                  <a:gd name="connsiteY28" fmla="*/ 298698 h 298698"/>
                  <a:gd name="connsiteX29" fmla="*/ 391894 w 470138"/>
                  <a:gd name="connsiteY29" fmla="*/ 298698 h 298698"/>
                  <a:gd name="connsiteX30" fmla="*/ 387380 w 470138"/>
                  <a:gd name="connsiteY30" fmla="*/ 291279 h 298698"/>
                  <a:gd name="connsiteX31" fmla="*/ 376847 w 470138"/>
                  <a:gd name="connsiteY31" fmla="*/ 286828 h 298698"/>
                  <a:gd name="connsiteX32" fmla="*/ 370828 w 470138"/>
                  <a:gd name="connsiteY32" fmla="*/ 280893 h 298698"/>
                  <a:gd name="connsiteX33" fmla="*/ 370828 w 470138"/>
                  <a:gd name="connsiteY33" fmla="*/ 277925 h 298698"/>
                  <a:gd name="connsiteX34" fmla="*/ 370828 w 470138"/>
                  <a:gd name="connsiteY34" fmla="*/ 273474 h 298698"/>
                  <a:gd name="connsiteX35" fmla="*/ 370828 w 470138"/>
                  <a:gd name="connsiteY35" fmla="*/ 267539 h 298698"/>
                  <a:gd name="connsiteX36" fmla="*/ 370828 w 470138"/>
                  <a:gd name="connsiteY36" fmla="*/ 264571 h 298698"/>
                  <a:gd name="connsiteX37" fmla="*/ 370828 w 470138"/>
                  <a:gd name="connsiteY37" fmla="*/ 252701 h 298698"/>
                  <a:gd name="connsiteX38" fmla="*/ 370828 w 470138"/>
                  <a:gd name="connsiteY38" fmla="*/ 249733 h 298698"/>
                  <a:gd name="connsiteX39" fmla="*/ 370828 w 470138"/>
                  <a:gd name="connsiteY39" fmla="*/ 242315 h 298698"/>
                  <a:gd name="connsiteX40" fmla="*/ 363304 w 470138"/>
                  <a:gd name="connsiteY40" fmla="*/ 231928 h 298698"/>
                  <a:gd name="connsiteX41" fmla="*/ 358790 w 470138"/>
                  <a:gd name="connsiteY41" fmla="*/ 227477 h 298698"/>
                  <a:gd name="connsiteX42" fmla="*/ 358790 w 470138"/>
                  <a:gd name="connsiteY42" fmla="*/ 223025 h 298698"/>
                  <a:gd name="connsiteX43" fmla="*/ 358790 w 470138"/>
                  <a:gd name="connsiteY43" fmla="*/ 220058 h 298698"/>
                  <a:gd name="connsiteX44" fmla="*/ 363304 w 470138"/>
                  <a:gd name="connsiteY44" fmla="*/ 214123 h 298698"/>
                  <a:gd name="connsiteX45" fmla="*/ 370828 w 470138"/>
                  <a:gd name="connsiteY45" fmla="*/ 212639 h 298698"/>
                  <a:gd name="connsiteX46" fmla="*/ 376847 w 470138"/>
                  <a:gd name="connsiteY46" fmla="*/ 206704 h 298698"/>
                  <a:gd name="connsiteX47" fmla="*/ 376847 w 470138"/>
                  <a:gd name="connsiteY47" fmla="*/ 199285 h 298698"/>
                  <a:gd name="connsiteX48" fmla="*/ 373837 w 470138"/>
                  <a:gd name="connsiteY48" fmla="*/ 185931 h 298698"/>
                  <a:gd name="connsiteX49" fmla="*/ 373837 w 470138"/>
                  <a:gd name="connsiteY49" fmla="*/ 182963 h 298698"/>
                  <a:gd name="connsiteX50" fmla="*/ 373837 w 470138"/>
                  <a:gd name="connsiteY50" fmla="*/ 178512 h 298698"/>
                  <a:gd name="connsiteX51" fmla="*/ 275720 w 470138"/>
                  <a:gd name="connsiteY51" fmla="*/ 116651 h 298698"/>
                  <a:gd name="connsiteX52" fmla="*/ 281022 w 470138"/>
                  <a:gd name="connsiteY52" fmla="*/ 116651 h 298698"/>
                  <a:gd name="connsiteX53" fmla="*/ 284556 w 470138"/>
                  <a:gd name="connsiteY53" fmla="*/ 116651 h 298698"/>
                  <a:gd name="connsiteX54" fmla="*/ 288091 w 470138"/>
                  <a:gd name="connsiteY54" fmla="*/ 120186 h 298698"/>
                  <a:gd name="connsiteX55" fmla="*/ 291626 w 470138"/>
                  <a:gd name="connsiteY55" fmla="*/ 125488 h 298698"/>
                  <a:gd name="connsiteX56" fmla="*/ 291626 w 470138"/>
                  <a:gd name="connsiteY56" fmla="*/ 130790 h 298698"/>
                  <a:gd name="connsiteX57" fmla="*/ 284556 w 470138"/>
                  <a:gd name="connsiteY57" fmla="*/ 134325 h 298698"/>
                  <a:gd name="connsiteX58" fmla="*/ 281022 w 470138"/>
                  <a:gd name="connsiteY58" fmla="*/ 130790 h 298698"/>
                  <a:gd name="connsiteX59" fmla="*/ 281022 w 470138"/>
                  <a:gd name="connsiteY59" fmla="*/ 125488 h 298698"/>
                  <a:gd name="connsiteX60" fmla="*/ 275720 w 470138"/>
                  <a:gd name="connsiteY60" fmla="*/ 121953 h 298698"/>
                  <a:gd name="connsiteX61" fmla="*/ 275720 w 470138"/>
                  <a:gd name="connsiteY61" fmla="*/ 120186 h 298698"/>
                  <a:gd name="connsiteX62" fmla="*/ 309302 w 470138"/>
                  <a:gd name="connsiteY62" fmla="*/ 107814 h 298698"/>
                  <a:gd name="connsiteX63" fmla="*/ 314604 w 470138"/>
                  <a:gd name="connsiteY63" fmla="*/ 107814 h 298698"/>
                  <a:gd name="connsiteX64" fmla="*/ 319906 w 470138"/>
                  <a:gd name="connsiteY64" fmla="*/ 113116 h 298698"/>
                  <a:gd name="connsiteX65" fmla="*/ 323441 w 470138"/>
                  <a:gd name="connsiteY65" fmla="*/ 116651 h 298698"/>
                  <a:gd name="connsiteX66" fmla="*/ 330511 w 470138"/>
                  <a:gd name="connsiteY66" fmla="*/ 120186 h 298698"/>
                  <a:gd name="connsiteX67" fmla="*/ 330511 w 470138"/>
                  <a:gd name="connsiteY67" fmla="*/ 116651 h 298698"/>
                  <a:gd name="connsiteX68" fmla="*/ 339348 w 470138"/>
                  <a:gd name="connsiteY68" fmla="*/ 116651 h 298698"/>
                  <a:gd name="connsiteX69" fmla="*/ 344650 w 470138"/>
                  <a:gd name="connsiteY69" fmla="*/ 116651 h 298698"/>
                  <a:gd name="connsiteX70" fmla="*/ 351720 w 470138"/>
                  <a:gd name="connsiteY70" fmla="*/ 121954 h 298698"/>
                  <a:gd name="connsiteX71" fmla="*/ 364092 w 470138"/>
                  <a:gd name="connsiteY71" fmla="*/ 130791 h 298698"/>
                  <a:gd name="connsiteX72" fmla="*/ 364092 w 470138"/>
                  <a:gd name="connsiteY72" fmla="*/ 139628 h 298698"/>
                  <a:gd name="connsiteX73" fmla="*/ 358789 w 470138"/>
                  <a:gd name="connsiteY73" fmla="*/ 144930 h 298698"/>
                  <a:gd name="connsiteX74" fmla="*/ 353487 w 470138"/>
                  <a:gd name="connsiteY74" fmla="*/ 144930 h 298698"/>
                  <a:gd name="connsiteX75" fmla="*/ 348185 w 470138"/>
                  <a:gd name="connsiteY75" fmla="*/ 144930 h 298698"/>
                  <a:gd name="connsiteX76" fmla="*/ 348185 w 470138"/>
                  <a:gd name="connsiteY76" fmla="*/ 146698 h 298698"/>
                  <a:gd name="connsiteX77" fmla="*/ 335813 w 470138"/>
                  <a:gd name="connsiteY77" fmla="*/ 146698 h 298698"/>
                  <a:gd name="connsiteX78" fmla="*/ 330511 w 470138"/>
                  <a:gd name="connsiteY78" fmla="*/ 146698 h 298698"/>
                  <a:gd name="connsiteX79" fmla="*/ 328743 w 470138"/>
                  <a:gd name="connsiteY79" fmla="*/ 146698 h 298698"/>
                  <a:gd name="connsiteX80" fmla="*/ 325209 w 470138"/>
                  <a:gd name="connsiteY80" fmla="*/ 141396 h 298698"/>
                  <a:gd name="connsiteX81" fmla="*/ 323441 w 470138"/>
                  <a:gd name="connsiteY81" fmla="*/ 134326 h 298698"/>
                  <a:gd name="connsiteX82" fmla="*/ 325209 w 470138"/>
                  <a:gd name="connsiteY82" fmla="*/ 127256 h 298698"/>
                  <a:gd name="connsiteX83" fmla="*/ 316371 w 470138"/>
                  <a:gd name="connsiteY83" fmla="*/ 127256 h 298698"/>
                  <a:gd name="connsiteX84" fmla="*/ 309302 w 470138"/>
                  <a:gd name="connsiteY84" fmla="*/ 125488 h 298698"/>
                  <a:gd name="connsiteX85" fmla="*/ 309302 w 470138"/>
                  <a:gd name="connsiteY85" fmla="*/ 120186 h 298698"/>
                  <a:gd name="connsiteX86" fmla="*/ 309302 w 470138"/>
                  <a:gd name="connsiteY86" fmla="*/ 116651 h 298698"/>
                  <a:gd name="connsiteX87" fmla="*/ 309302 w 470138"/>
                  <a:gd name="connsiteY87" fmla="*/ 111349 h 298698"/>
                  <a:gd name="connsiteX88" fmla="*/ 258045 w 470138"/>
                  <a:gd name="connsiteY88" fmla="*/ 93675 h 298698"/>
                  <a:gd name="connsiteX89" fmla="*/ 261580 w 470138"/>
                  <a:gd name="connsiteY89" fmla="*/ 93675 h 298698"/>
                  <a:gd name="connsiteX90" fmla="*/ 272184 w 470138"/>
                  <a:gd name="connsiteY90" fmla="*/ 93675 h 298698"/>
                  <a:gd name="connsiteX91" fmla="*/ 281021 w 470138"/>
                  <a:gd name="connsiteY91" fmla="*/ 93675 h 298698"/>
                  <a:gd name="connsiteX92" fmla="*/ 282788 w 470138"/>
                  <a:gd name="connsiteY92" fmla="*/ 100745 h 298698"/>
                  <a:gd name="connsiteX93" fmla="*/ 302230 w 470138"/>
                  <a:gd name="connsiteY93" fmla="*/ 100745 h 298698"/>
                  <a:gd name="connsiteX94" fmla="*/ 293393 w 470138"/>
                  <a:gd name="connsiteY94" fmla="*/ 106047 h 298698"/>
                  <a:gd name="connsiteX95" fmla="*/ 291625 w 470138"/>
                  <a:gd name="connsiteY95" fmla="*/ 107815 h 298698"/>
                  <a:gd name="connsiteX96" fmla="*/ 291625 w 470138"/>
                  <a:gd name="connsiteY96" fmla="*/ 104280 h 298698"/>
                  <a:gd name="connsiteX97" fmla="*/ 286323 w 470138"/>
                  <a:gd name="connsiteY97" fmla="*/ 104280 h 298698"/>
                  <a:gd name="connsiteX98" fmla="*/ 282788 w 470138"/>
                  <a:gd name="connsiteY98" fmla="*/ 104280 h 298698"/>
                  <a:gd name="connsiteX99" fmla="*/ 277486 w 470138"/>
                  <a:gd name="connsiteY99" fmla="*/ 104280 h 298698"/>
                  <a:gd name="connsiteX100" fmla="*/ 273951 w 470138"/>
                  <a:gd name="connsiteY100" fmla="*/ 104280 h 298698"/>
                  <a:gd name="connsiteX101" fmla="*/ 270417 w 470138"/>
                  <a:gd name="connsiteY101" fmla="*/ 104280 h 298698"/>
                  <a:gd name="connsiteX102" fmla="*/ 265114 w 470138"/>
                  <a:gd name="connsiteY102" fmla="*/ 104280 h 298698"/>
                  <a:gd name="connsiteX103" fmla="*/ 258045 w 470138"/>
                  <a:gd name="connsiteY103" fmla="*/ 102512 h 298698"/>
                  <a:gd name="connsiteX104" fmla="*/ 258045 w 470138"/>
                  <a:gd name="connsiteY104" fmla="*/ 100745 h 298698"/>
                  <a:gd name="connsiteX105" fmla="*/ 258045 w 470138"/>
                  <a:gd name="connsiteY105" fmla="*/ 97210 h 298698"/>
                  <a:gd name="connsiteX106" fmla="*/ 187348 w 470138"/>
                  <a:gd name="connsiteY106" fmla="*/ 51256 h 298698"/>
                  <a:gd name="connsiteX107" fmla="*/ 194417 w 470138"/>
                  <a:gd name="connsiteY107" fmla="*/ 51256 h 298698"/>
                  <a:gd name="connsiteX108" fmla="*/ 197952 w 470138"/>
                  <a:gd name="connsiteY108" fmla="*/ 51256 h 298698"/>
                  <a:gd name="connsiteX109" fmla="*/ 201487 w 470138"/>
                  <a:gd name="connsiteY109" fmla="*/ 53023 h 298698"/>
                  <a:gd name="connsiteX110" fmla="*/ 203254 w 470138"/>
                  <a:gd name="connsiteY110" fmla="*/ 56558 h 298698"/>
                  <a:gd name="connsiteX111" fmla="*/ 208557 w 470138"/>
                  <a:gd name="connsiteY111" fmla="*/ 65395 h 298698"/>
                  <a:gd name="connsiteX112" fmla="*/ 213859 w 470138"/>
                  <a:gd name="connsiteY112" fmla="*/ 65395 h 298698"/>
                  <a:gd name="connsiteX113" fmla="*/ 217394 w 470138"/>
                  <a:gd name="connsiteY113" fmla="*/ 74233 h 298698"/>
                  <a:gd name="connsiteX114" fmla="*/ 217394 w 470138"/>
                  <a:gd name="connsiteY114" fmla="*/ 81303 h 298698"/>
                  <a:gd name="connsiteX115" fmla="*/ 217394 w 470138"/>
                  <a:gd name="connsiteY115" fmla="*/ 86605 h 298698"/>
                  <a:gd name="connsiteX116" fmla="*/ 212092 w 470138"/>
                  <a:gd name="connsiteY116" fmla="*/ 86605 h 298698"/>
                  <a:gd name="connsiteX117" fmla="*/ 206789 w 470138"/>
                  <a:gd name="connsiteY117" fmla="*/ 81303 h 298698"/>
                  <a:gd name="connsiteX118" fmla="*/ 203254 w 470138"/>
                  <a:gd name="connsiteY118" fmla="*/ 77768 h 298698"/>
                  <a:gd name="connsiteX119" fmla="*/ 194417 w 470138"/>
                  <a:gd name="connsiteY119" fmla="*/ 81303 h 298698"/>
                  <a:gd name="connsiteX120" fmla="*/ 187348 w 470138"/>
                  <a:gd name="connsiteY120" fmla="*/ 83070 h 298698"/>
                  <a:gd name="connsiteX121" fmla="*/ 182046 w 470138"/>
                  <a:gd name="connsiteY121" fmla="*/ 79535 h 298698"/>
                  <a:gd name="connsiteX122" fmla="*/ 178511 w 470138"/>
                  <a:gd name="connsiteY122" fmla="*/ 74233 h 298698"/>
                  <a:gd name="connsiteX123" fmla="*/ 169674 w 470138"/>
                  <a:gd name="connsiteY123" fmla="*/ 68930 h 298698"/>
                  <a:gd name="connsiteX124" fmla="*/ 169674 w 470138"/>
                  <a:gd name="connsiteY124" fmla="*/ 63628 h 298698"/>
                  <a:gd name="connsiteX125" fmla="*/ 169674 w 470138"/>
                  <a:gd name="connsiteY125" fmla="*/ 56558 h 298698"/>
                  <a:gd name="connsiteX126" fmla="*/ 174976 w 470138"/>
                  <a:gd name="connsiteY126" fmla="*/ 56558 h 298698"/>
                  <a:gd name="connsiteX127" fmla="*/ 180278 w 470138"/>
                  <a:gd name="connsiteY127" fmla="*/ 56558 h 298698"/>
                  <a:gd name="connsiteX128" fmla="*/ 180278 w 470138"/>
                  <a:gd name="connsiteY128" fmla="*/ 53023 h 298698"/>
                  <a:gd name="connsiteX129" fmla="*/ 12372 w 470138"/>
                  <a:gd name="connsiteY129" fmla="*/ 15908 h 298698"/>
                  <a:gd name="connsiteX130" fmla="*/ 12372 w 470138"/>
                  <a:gd name="connsiteY130" fmla="*/ 21210 h 298698"/>
                  <a:gd name="connsiteX131" fmla="*/ 12372 w 470138"/>
                  <a:gd name="connsiteY131" fmla="*/ 24745 h 298698"/>
                  <a:gd name="connsiteX132" fmla="*/ 8837 w 470138"/>
                  <a:gd name="connsiteY132" fmla="*/ 28280 h 298698"/>
                  <a:gd name="connsiteX133" fmla="*/ 7069 w 470138"/>
                  <a:gd name="connsiteY133" fmla="*/ 31815 h 298698"/>
                  <a:gd name="connsiteX134" fmla="*/ 7069 w 470138"/>
                  <a:gd name="connsiteY134" fmla="*/ 38885 h 298698"/>
                  <a:gd name="connsiteX135" fmla="*/ 0 w 470138"/>
                  <a:gd name="connsiteY135" fmla="*/ 35350 h 298698"/>
                  <a:gd name="connsiteX136" fmla="*/ 0 w 470138"/>
                  <a:gd name="connsiteY136" fmla="*/ 31815 h 298698"/>
                  <a:gd name="connsiteX137" fmla="*/ 0 w 470138"/>
                  <a:gd name="connsiteY137" fmla="*/ 28280 h 298698"/>
                  <a:gd name="connsiteX138" fmla="*/ 7069 w 470138"/>
                  <a:gd name="connsiteY138" fmla="*/ 21210 h 298698"/>
                  <a:gd name="connsiteX139" fmla="*/ 58325 w 470138"/>
                  <a:gd name="connsiteY139" fmla="*/ 0 h 298698"/>
                  <a:gd name="connsiteX140" fmla="*/ 63627 w 470138"/>
                  <a:gd name="connsiteY140" fmla="*/ 0 h 298698"/>
                  <a:gd name="connsiteX141" fmla="*/ 77767 w 470138"/>
                  <a:gd name="connsiteY141" fmla="*/ 0 h 298698"/>
                  <a:gd name="connsiteX142" fmla="*/ 83069 w 470138"/>
                  <a:gd name="connsiteY142" fmla="*/ 0 h 298698"/>
                  <a:gd name="connsiteX143" fmla="*/ 88372 w 470138"/>
                  <a:gd name="connsiteY143" fmla="*/ 8837 h 298698"/>
                  <a:gd name="connsiteX144" fmla="*/ 88372 w 470138"/>
                  <a:gd name="connsiteY144" fmla="*/ 10604 h 298698"/>
                  <a:gd name="connsiteX145" fmla="*/ 88372 w 470138"/>
                  <a:gd name="connsiteY145" fmla="*/ 15907 h 298698"/>
                  <a:gd name="connsiteX146" fmla="*/ 86604 w 470138"/>
                  <a:gd name="connsiteY146" fmla="*/ 21209 h 298698"/>
                  <a:gd name="connsiteX147" fmla="*/ 86604 w 470138"/>
                  <a:gd name="connsiteY147" fmla="*/ 22977 h 298698"/>
                  <a:gd name="connsiteX148" fmla="*/ 81302 w 470138"/>
                  <a:gd name="connsiteY148" fmla="*/ 28279 h 298698"/>
                  <a:gd name="connsiteX149" fmla="*/ 77767 w 470138"/>
                  <a:gd name="connsiteY149" fmla="*/ 28279 h 298698"/>
                  <a:gd name="connsiteX150" fmla="*/ 72465 w 470138"/>
                  <a:gd name="connsiteY150" fmla="*/ 28279 h 298698"/>
                  <a:gd name="connsiteX151" fmla="*/ 68930 w 470138"/>
                  <a:gd name="connsiteY151" fmla="*/ 28279 h 298698"/>
                  <a:gd name="connsiteX152" fmla="*/ 60092 w 470138"/>
                  <a:gd name="connsiteY152" fmla="*/ 22977 h 298698"/>
                  <a:gd name="connsiteX153" fmla="*/ 58325 w 470138"/>
                  <a:gd name="connsiteY153" fmla="*/ 22977 h 298698"/>
                  <a:gd name="connsiteX154" fmla="*/ 49488 w 470138"/>
                  <a:gd name="connsiteY154" fmla="*/ 15907 h 298698"/>
                  <a:gd name="connsiteX155" fmla="*/ 49488 w 470138"/>
                  <a:gd name="connsiteY155" fmla="*/ 7070 h 298698"/>
                  <a:gd name="connsiteX156" fmla="*/ 49488 w 470138"/>
                  <a:gd name="connsiteY156" fmla="*/ 3535 h 2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470138" h="298698">
                    <a:moveTo>
                      <a:pt x="373837" y="178512"/>
                    </a:moveTo>
                    <a:cubicBezTo>
                      <a:pt x="376847" y="178512"/>
                      <a:pt x="376847" y="178512"/>
                      <a:pt x="376847" y="178512"/>
                    </a:cubicBezTo>
                    <a:cubicBezTo>
                      <a:pt x="382865" y="178512"/>
                      <a:pt x="382865" y="178512"/>
                      <a:pt x="382865" y="178512"/>
                    </a:cubicBezTo>
                    <a:cubicBezTo>
                      <a:pt x="391894" y="184447"/>
                      <a:pt x="391894" y="184447"/>
                      <a:pt x="391894" y="184447"/>
                    </a:cubicBezTo>
                    <a:cubicBezTo>
                      <a:pt x="399417" y="191866"/>
                      <a:pt x="399417" y="191866"/>
                      <a:pt x="399417" y="191866"/>
                    </a:cubicBezTo>
                    <a:cubicBezTo>
                      <a:pt x="399417" y="191866"/>
                      <a:pt x="403931" y="193350"/>
                      <a:pt x="405436" y="193350"/>
                    </a:cubicBezTo>
                    <a:cubicBezTo>
                      <a:pt x="406941" y="193350"/>
                      <a:pt x="408445" y="193350"/>
                      <a:pt x="409950" y="193350"/>
                    </a:cubicBezTo>
                    <a:cubicBezTo>
                      <a:pt x="411455" y="193350"/>
                      <a:pt x="417474" y="193350"/>
                      <a:pt x="417474" y="193350"/>
                    </a:cubicBezTo>
                    <a:cubicBezTo>
                      <a:pt x="432521" y="199285"/>
                      <a:pt x="432521" y="199285"/>
                      <a:pt x="432521" y="199285"/>
                    </a:cubicBezTo>
                    <a:cubicBezTo>
                      <a:pt x="441549" y="206704"/>
                      <a:pt x="441549" y="206704"/>
                      <a:pt x="441549" y="206704"/>
                    </a:cubicBezTo>
                    <a:cubicBezTo>
                      <a:pt x="441549" y="212639"/>
                      <a:pt x="441549" y="212639"/>
                      <a:pt x="441549" y="212639"/>
                    </a:cubicBezTo>
                    <a:cubicBezTo>
                      <a:pt x="444558" y="225993"/>
                      <a:pt x="444558" y="225993"/>
                      <a:pt x="444558" y="225993"/>
                    </a:cubicBezTo>
                    <a:cubicBezTo>
                      <a:pt x="449072" y="225993"/>
                      <a:pt x="449072" y="225993"/>
                      <a:pt x="449072" y="225993"/>
                    </a:cubicBezTo>
                    <a:cubicBezTo>
                      <a:pt x="452082" y="225993"/>
                      <a:pt x="452082" y="225993"/>
                      <a:pt x="452082" y="225993"/>
                    </a:cubicBezTo>
                    <a:cubicBezTo>
                      <a:pt x="452082" y="234896"/>
                      <a:pt x="452082" y="234896"/>
                      <a:pt x="452082" y="234896"/>
                    </a:cubicBezTo>
                    <a:cubicBezTo>
                      <a:pt x="456596" y="234896"/>
                      <a:pt x="456596" y="234896"/>
                      <a:pt x="456596" y="234896"/>
                    </a:cubicBezTo>
                    <a:cubicBezTo>
                      <a:pt x="462615" y="240831"/>
                      <a:pt x="462615" y="240831"/>
                      <a:pt x="462615" y="240831"/>
                    </a:cubicBezTo>
                    <a:cubicBezTo>
                      <a:pt x="470138" y="240831"/>
                      <a:pt x="470138" y="240831"/>
                      <a:pt x="470138" y="240831"/>
                    </a:cubicBezTo>
                    <a:cubicBezTo>
                      <a:pt x="462615" y="251217"/>
                      <a:pt x="462615" y="251217"/>
                      <a:pt x="462615" y="251217"/>
                    </a:cubicBezTo>
                    <a:cubicBezTo>
                      <a:pt x="456596" y="254185"/>
                      <a:pt x="456596" y="254185"/>
                      <a:pt x="456596" y="254185"/>
                    </a:cubicBezTo>
                    <a:cubicBezTo>
                      <a:pt x="449072" y="267539"/>
                      <a:pt x="449072" y="267539"/>
                      <a:pt x="449072" y="267539"/>
                    </a:cubicBezTo>
                    <a:cubicBezTo>
                      <a:pt x="440044" y="270506"/>
                      <a:pt x="440044" y="270506"/>
                      <a:pt x="440044" y="270506"/>
                    </a:cubicBezTo>
                    <a:cubicBezTo>
                      <a:pt x="421988" y="270506"/>
                      <a:pt x="421988" y="270506"/>
                      <a:pt x="421988" y="270506"/>
                    </a:cubicBezTo>
                    <a:cubicBezTo>
                      <a:pt x="418978" y="274958"/>
                      <a:pt x="418978" y="274958"/>
                      <a:pt x="418978" y="274958"/>
                    </a:cubicBezTo>
                    <a:cubicBezTo>
                      <a:pt x="406941" y="274958"/>
                      <a:pt x="406941" y="274958"/>
                      <a:pt x="406941" y="274958"/>
                    </a:cubicBezTo>
                    <a:cubicBezTo>
                      <a:pt x="403931" y="285344"/>
                      <a:pt x="403931" y="285344"/>
                      <a:pt x="403931" y="285344"/>
                    </a:cubicBezTo>
                    <a:cubicBezTo>
                      <a:pt x="402427" y="292763"/>
                      <a:pt x="402427" y="292763"/>
                      <a:pt x="402427" y="292763"/>
                    </a:cubicBezTo>
                    <a:cubicBezTo>
                      <a:pt x="399417" y="295731"/>
                      <a:pt x="399417" y="295731"/>
                      <a:pt x="399417" y="295731"/>
                    </a:cubicBezTo>
                    <a:cubicBezTo>
                      <a:pt x="396408" y="298698"/>
                      <a:pt x="396408" y="298698"/>
                      <a:pt x="396408" y="298698"/>
                    </a:cubicBezTo>
                    <a:cubicBezTo>
                      <a:pt x="391894" y="298698"/>
                      <a:pt x="391894" y="298698"/>
                      <a:pt x="391894" y="298698"/>
                    </a:cubicBezTo>
                    <a:cubicBezTo>
                      <a:pt x="387380" y="291279"/>
                      <a:pt x="387380" y="291279"/>
                      <a:pt x="387380" y="291279"/>
                    </a:cubicBezTo>
                    <a:cubicBezTo>
                      <a:pt x="376847" y="286828"/>
                      <a:pt x="376847" y="286828"/>
                      <a:pt x="376847" y="286828"/>
                    </a:cubicBezTo>
                    <a:cubicBezTo>
                      <a:pt x="370828" y="280893"/>
                      <a:pt x="370828" y="280893"/>
                      <a:pt x="370828" y="280893"/>
                    </a:cubicBezTo>
                    <a:cubicBezTo>
                      <a:pt x="370828" y="277925"/>
                      <a:pt x="370828" y="277925"/>
                      <a:pt x="370828" y="277925"/>
                    </a:cubicBezTo>
                    <a:cubicBezTo>
                      <a:pt x="370828" y="273474"/>
                      <a:pt x="370828" y="273474"/>
                      <a:pt x="370828" y="273474"/>
                    </a:cubicBezTo>
                    <a:cubicBezTo>
                      <a:pt x="370828" y="267539"/>
                      <a:pt x="370828" y="267539"/>
                      <a:pt x="370828" y="267539"/>
                    </a:cubicBezTo>
                    <a:cubicBezTo>
                      <a:pt x="370828" y="264571"/>
                      <a:pt x="370828" y="264571"/>
                      <a:pt x="370828" y="264571"/>
                    </a:cubicBezTo>
                    <a:cubicBezTo>
                      <a:pt x="370828" y="252701"/>
                      <a:pt x="370828" y="252701"/>
                      <a:pt x="370828" y="252701"/>
                    </a:cubicBezTo>
                    <a:cubicBezTo>
                      <a:pt x="370828" y="249733"/>
                      <a:pt x="370828" y="249733"/>
                      <a:pt x="370828" y="249733"/>
                    </a:cubicBezTo>
                    <a:cubicBezTo>
                      <a:pt x="370828" y="242315"/>
                      <a:pt x="370828" y="242315"/>
                      <a:pt x="370828" y="242315"/>
                    </a:cubicBezTo>
                    <a:cubicBezTo>
                      <a:pt x="363304" y="231928"/>
                      <a:pt x="363304" y="231928"/>
                      <a:pt x="363304" y="231928"/>
                    </a:cubicBezTo>
                    <a:cubicBezTo>
                      <a:pt x="358790" y="227477"/>
                      <a:pt x="358790" y="227477"/>
                      <a:pt x="358790" y="227477"/>
                    </a:cubicBezTo>
                    <a:cubicBezTo>
                      <a:pt x="358790" y="223025"/>
                      <a:pt x="358790" y="223025"/>
                      <a:pt x="358790" y="223025"/>
                    </a:cubicBezTo>
                    <a:cubicBezTo>
                      <a:pt x="358790" y="220058"/>
                      <a:pt x="358790" y="220058"/>
                      <a:pt x="358790" y="220058"/>
                    </a:cubicBezTo>
                    <a:cubicBezTo>
                      <a:pt x="363304" y="214123"/>
                      <a:pt x="363304" y="214123"/>
                      <a:pt x="363304" y="214123"/>
                    </a:cubicBezTo>
                    <a:cubicBezTo>
                      <a:pt x="370828" y="212639"/>
                      <a:pt x="370828" y="212639"/>
                      <a:pt x="370828" y="212639"/>
                    </a:cubicBezTo>
                    <a:cubicBezTo>
                      <a:pt x="376847" y="206704"/>
                      <a:pt x="376847" y="206704"/>
                      <a:pt x="376847" y="206704"/>
                    </a:cubicBezTo>
                    <a:lnTo>
                      <a:pt x="376847" y="199285"/>
                    </a:lnTo>
                    <a:cubicBezTo>
                      <a:pt x="373837" y="185931"/>
                      <a:pt x="373837" y="185931"/>
                      <a:pt x="373837" y="185931"/>
                    </a:cubicBezTo>
                    <a:cubicBezTo>
                      <a:pt x="373837" y="182963"/>
                      <a:pt x="373837" y="182963"/>
                      <a:pt x="373837" y="182963"/>
                    </a:cubicBezTo>
                    <a:cubicBezTo>
                      <a:pt x="373837" y="178512"/>
                      <a:pt x="373837" y="178512"/>
                      <a:pt x="373837" y="178512"/>
                    </a:cubicBezTo>
                    <a:close/>
                    <a:moveTo>
                      <a:pt x="275720" y="116651"/>
                    </a:moveTo>
                    <a:lnTo>
                      <a:pt x="281022" y="116651"/>
                    </a:lnTo>
                    <a:lnTo>
                      <a:pt x="284556" y="116651"/>
                    </a:lnTo>
                    <a:lnTo>
                      <a:pt x="288091" y="120186"/>
                    </a:lnTo>
                    <a:lnTo>
                      <a:pt x="291626" y="125488"/>
                    </a:lnTo>
                    <a:lnTo>
                      <a:pt x="291626" y="130790"/>
                    </a:lnTo>
                    <a:lnTo>
                      <a:pt x="284556" y="134325"/>
                    </a:lnTo>
                    <a:lnTo>
                      <a:pt x="281022" y="130790"/>
                    </a:lnTo>
                    <a:lnTo>
                      <a:pt x="281022" y="125488"/>
                    </a:lnTo>
                    <a:lnTo>
                      <a:pt x="275720" y="121953"/>
                    </a:lnTo>
                    <a:lnTo>
                      <a:pt x="275720" y="120186"/>
                    </a:lnTo>
                    <a:close/>
                    <a:moveTo>
                      <a:pt x="309302" y="107814"/>
                    </a:moveTo>
                    <a:lnTo>
                      <a:pt x="314604" y="107814"/>
                    </a:lnTo>
                    <a:lnTo>
                      <a:pt x="319906" y="113116"/>
                    </a:lnTo>
                    <a:lnTo>
                      <a:pt x="323441" y="116651"/>
                    </a:lnTo>
                    <a:lnTo>
                      <a:pt x="330511" y="120186"/>
                    </a:lnTo>
                    <a:lnTo>
                      <a:pt x="330511" y="116651"/>
                    </a:lnTo>
                    <a:lnTo>
                      <a:pt x="339348" y="116651"/>
                    </a:lnTo>
                    <a:lnTo>
                      <a:pt x="344650" y="116651"/>
                    </a:lnTo>
                    <a:lnTo>
                      <a:pt x="351720" y="121954"/>
                    </a:lnTo>
                    <a:lnTo>
                      <a:pt x="364092" y="130791"/>
                    </a:lnTo>
                    <a:lnTo>
                      <a:pt x="364092" y="139628"/>
                    </a:lnTo>
                    <a:lnTo>
                      <a:pt x="358789" y="144930"/>
                    </a:lnTo>
                    <a:lnTo>
                      <a:pt x="353487" y="144930"/>
                    </a:lnTo>
                    <a:lnTo>
                      <a:pt x="348185" y="144930"/>
                    </a:lnTo>
                    <a:lnTo>
                      <a:pt x="348185" y="146698"/>
                    </a:lnTo>
                    <a:lnTo>
                      <a:pt x="335813" y="146698"/>
                    </a:lnTo>
                    <a:lnTo>
                      <a:pt x="330511" y="146698"/>
                    </a:lnTo>
                    <a:lnTo>
                      <a:pt x="328743" y="146698"/>
                    </a:lnTo>
                    <a:lnTo>
                      <a:pt x="325209" y="141396"/>
                    </a:lnTo>
                    <a:lnTo>
                      <a:pt x="323441" y="134326"/>
                    </a:lnTo>
                    <a:lnTo>
                      <a:pt x="325209" y="127256"/>
                    </a:lnTo>
                    <a:lnTo>
                      <a:pt x="316371" y="127256"/>
                    </a:lnTo>
                    <a:lnTo>
                      <a:pt x="309302" y="125488"/>
                    </a:lnTo>
                    <a:lnTo>
                      <a:pt x="309302" y="120186"/>
                    </a:lnTo>
                    <a:lnTo>
                      <a:pt x="309302" y="116651"/>
                    </a:lnTo>
                    <a:lnTo>
                      <a:pt x="309302" y="111349"/>
                    </a:lnTo>
                    <a:close/>
                    <a:moveTo>
                      <a:pt x="258045" y="93675"/>
                    </a:moveTo>
                    <a:lnTo>
                      <a:pt x="261580" y="93675"/>
                    </a:lnTo>
                    <a:lnTo>
                      <a:pt x="272184" y="93675"/>
                    </a:lnTo>
                    <a:lnTo>
                      <a:pt x="281021" y="93675"/>
                    </a:lnTo>
                    <a:lnTo>
                      <a:pt x="282788" y="100745"/>
                    </a:lnTo>
                    <a:lnTo>
                      <a:pt x="302230" y="100745"/>
                    </a:lnTo>
                    <a:lnTo>
                      <a:pt x="293393" y="106047"/>
                    </a:lnTo>
                    <a:lnTo>
                      <a:pt x="291625" y="107815"/>
                    </a:lnTo>
                    <a:lnTo>
                      <a:pt x="291625" y="104280"/>
                    </a:lnTo>
                    <a:lnTo>
                      <a:pt x="286323" y="104280"/>
                    </a:lnTo>
                    <a:lnTo>
                      <a:pt x="282788" y="104280"/>
                    </a:lnTo>
                    <a:lnTo>
                      <a:pt x="277486" y="104280"/>
                    </a:lnTo>
                    <a:lnTo>
                      <a:pt x="273951" y="104280"/>
                    </a:lnTo>
                    <a:lnTo>
                      <a:pt x="270417" y="104280"/>
                    </a:lnTo>
                    <a:lnTo>
                      <a:pt x="265114" y="104280"/>
                    </a:lnTo>
                    <a:lnTo>
                      <a:pt x="258045" y="102512"/>
                    </a:lnTo>
                    <a:lnTo>
                      <a:pt x="258045" y="100745"/>
                    </a:lnTo>
                    <a:lnTo>
                      <a:pt x="258045" y="97210"/>
                    </a:lnTo>
                    <a:close/>
                    <a:moveTo>
                      <a:pt x="187348" y="51256"/>
                    </a:moveTo>
                    <a:lnTo>
                      <a:pt x="194417" y="51256"/>
                    </a:lnTo>
                    <a:lnTo>
                      <a:pt x="197952" y="51256"/>
                    </a:lnTo>
                    <a:lnTo>
                      <a:pt x="201487" y="53023"/>
                    </a:lnTo>
                    <a:lnTo>
                      <a:pt x="203254" y="56558"/>
                    </a:lnTo>
                    <a:lnTo>
                      <a:pt x="208557" y="65395"/>
                    </a:lnTo>
                    <a:lnTo>
                      <a:pt x="213859" y="65395"/>
                    </a:lnTo>
                    <a:lnTo>
                      <a:pt x="217394" y="74233"/>
                    </a:lnTo>
                    <a:lnTo>
                      <a:pt x="217394" y="81303"/>
                    </a:lnTo>
                    <a:lnTo>
                      <a:pt x="217394" y="86605"/>
                    </a:lnTo>
                    <a:lnTo>
                      <a:pt x="212092" y="86605"/>
                    </a:lnTo>
                    <a:lnTo>
                      <a:pt x="206789" y="81303"/>
                    </a:lnTo>
                    <a:lnTo>
                      <a:pt x="203254" y="77768"/>
                    </a:lnTo>
                    <a:lnTo>
                      <a:pt x="194417" y="81303"/>
                    </a:lnTo>
                    <a:lnTo>
                      <a:pt x="187348" y="83070"/>
                    </a:lnTo>
                    <a:lnTo>
                      <a:pt x="182046" y="79535"/>
                    </a:lnTo>
                    <a:lnTo>
                      <a:pt x="178511" y="74233"/>
                    </a:lnTo>
                    <a:lnTo>
                      <a:pt x="169674" y="68930"/>
                    </a:lnTo>
                    <a:lnTo>
                      <a:pt x="169674" y="63628"/>
                    </a:lnTo>
                    <a:lnTo>
                      <a:pt x="169674" y="56558"/>
                    </a:lnTo>
                    <a:lnTo>
                      <a:pt x="174976" y="56558"/>
                    </a:lnTo>
                    <a:lnTo>
                      <a:pt x="180278" y="56558"/>
                    </a:lnTo>
                    <a:lnTo>
                      <a:pt x="180278" y="53023"/>
                    </a:lnTo>
                    <a:close/>
                    <a:moveTo>
                      <a:pt x="12372" y="15908"/>
                    </a:moveTo>
                    <a:lnTo>
                      <a:pt x="12372" y="21210"/>
                    </a:lnTo>
                    <a:lnTo>
                      <a:pt x="12372" y="24745"/>
                    </a:lnTo>
                    <a:lnTo>
                      <a:pt x="8837" y="28280"/>
                    </a:lnTo>
                    <a:lnTo>
                      <a:pt x="7069" y="31815"/>
                    </a:lnTo>
                    <a:lnTo>
                      <a:pt x="7069" y="38885"/>
                    </a:lnTo>
                    <a:lnTo>
                      <a:pt x="0" y="35350"/>
                    </a:lnTo>
                    <a:lnTo>
                      <a:pt x="0" y="31815"/>
                    </a:lnTo>
                    <a:lnTo>
                      <a:pt x="0" y="28280"/>
                    </a:lnTo>
                    <a:lnTo>
                      <a:pt x="7069" y="21210"/>
                    </a:lnTo>
                    <a:close/>
                    <a:moveTo>
                      <a:pt x="58325" y="0"/>
                    </a:moveTo>
                    <a:lnTo>
                      <a:pt x="63627" y="0"/>
                    </a:lnTo>
                    <a:lnTo>
                      <a:pt x="77767" y="0"/>
                    </a:lnTo>
                    <a:lnTo>
                      <a:pt x="83069" y="0"/>
                    </a:lnTo>
                    <a:lnTo>
                      <a:pt x="88372" y="8837"/>
                    </a:lnTo>
                    <a:lnTo>
                      <a:pt x="88372" y="10604"/>
                    </a:lnTo>
                    <a:lnTo>
                      <a:pt x="88372" y="15907"/>
                    </a:lnTo>
                    <a:lnTo>
                      <a:pt x="86604" y="21209"/>
                    </a:lnTo>
                    <a:lnTo>
                      <a:pt x="86604" y="22977"/>
                    </a:lnTo>
                    <a:lnTo>
                      <a:pt x="81302" y="28279"/>
                    </a:lnTo>
                    <a:lnTo>
                      <a:pt x="77767" y="28279"/>
                    </a:lnTo>
                    <a:lnTo>
                      <a:pt x="72465" y="28279"/>
                    </a:lnTo>
                    <a:lnTo>
                      <a:pt x="68930" y="28279"/>
                    </a:lnTo>
                    <a:lnTo>
                      <a:pt x="60092" y="22977"/>
                    </a:lnTo>
                    <a:lnTo>
                      <a:pt x="58325" y="22977"/>
                    </a:lnTo>
                    <a:lnTo>
                      <a:pt x="49488" y="15907"/>
                    </a:lnTo>
                    <a:lnTo>
                      <a:pt x="49488" y="7070"/>
                    </a:lnTo>
                    <a:lnTo>
                      <a:pt x="49488" y="3535"/>
                    </a:lnTo>
                    <a:close/>
                  </a:path>
                </a:pathLst>
              </a:custGeom>
              <a:solidFill>
                <a:schemeClr val="accent4"/>
              </a:solidFill>
              <a:ln w="28575" cap="flat">
                <a:solidFill>
                  <a:schemeClr val="bg1"/>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defTabSz="1828434" eaLnBrk="1" fontAlgn="auto" hangingPunct="1">
                  <a:spcBef>
                    <a:spcPts val="0"/>
                  </a:spcBef>
                  <a:spcAft>
                    <a:spcPts val="0"/>
                  </a:spcAft>
                  <a:defRPr/>
                </a:pPr>
                <a:endParaRPr lang="en-US">
                  <a:latin typeface="Lato Light" charset="0"/>
                </a:endParaRPr>
              </a:p>
            </p:txBody>
          </p:sp>
        </p:grpSp>
        <p:sp>
          <p:nvSpPr>
            <p:cNvPr id="5" name="TextBox 1">
              <a:extLst>
                <a:ext uri="{FF2B5EF4-FFF2-40B4-BE49-F238E27FC236}">
                  <a16:creationId xmlns:a16="http://schemas.microsoft.com/office/drawing/2014/main" id="{A2F68A8A-A3FC-083E-CF02-788681D7F745}"/>
                </a:ext>
              </a:extLst>
            </p:cNvPr>
            <p:cNvSpPr txBox="1"/>
            <p:nvPr/>
          </p:nvSpPr>
          <p:spPr>
            <a:xfrm>
              <a:off x="14173400" y="7244715"/>
              <a:ext cx="4822382" cy="2174479"/>
            </a:xfrm>
            <a:prstGeom prst="rect">
              <a:avLst/>
            </a:prstGeom>
            <a:noFill/>
          </p:spPr>
          <p:txBody>
            <a:bodyPr wrap="square" lIns="91440" tIns="45720" rIns="91440" bIns="45720" rtlCol="0" anchor="t">
              <a:sp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algn="l">
                <a:spcBef>
                  <a:spcPts val="1600"/>
                </a:spcBef>
                <a:spcAft>
                  <a:spcPts val="1600"/>
                </a:spcAft>
              </a:pPr>
              <a:r>
                <a:rPr lang="en-US" sz="2800">
                  <a:solidFill>
                    <a:schemeClr val="accent4"/>
                  </a:solidFill>
                  <a:latin typeface="Arial"/>
                  <a:ea typeface="ＭＳ Ｐゴシック"/>
                  <a:cs typeface="Arial"/>
                </a:rPr>
                <a:t>◼︎</a:t>
              </a:r>
              <a:r>
                <a:rPr lang="en-US" sz="2800">
                  <a:latin typeface="Arial"/>
                  <a:ea typeface="ＭＳ Ｐゴシック"/>
                  <a:cs typeface="Arial"/>
                </a:rPr>
                <a:t>  Operating</a:t>
              </a:r>
            </a:p>
            <a:p>
              <a:pPr algn="l">
                <a:spcBef>
                  <a:spcPts val="1600"/>
                </a:spcBef>
                <a:spcAft>
                  <a:spcPts val="1600"/>
                </a:spcAft>
              </a:pPr>
              <a:r>
                <a:rPr lang="en-US" sz="2800">
                  <a:solidFill>
                    <a:schemeClr val="accent1"/>
                  </a:solidFill>
                  <a:latin typeface="Arial"/>
                  <a:ea typeface="ＭＳ Ｐゴシック"/>
                  <a:cs typeface="Arial"/>
                </a:rPr>
                <a:t>◼︎</a:t>
              </a:r>
              <a:r>
                <a:rPr lang="en-US" sz="2800">
                  <a:latin typeface="Arial"/>
                  <a:ea typeface="ＭＳ Ｐゴシック"/>
                  <a:cs typeface="Arial"/>
                </a:rPr>
                <a:t>  Developing</a:t>
              </a:r>
            </a:p>
          </p:txBody>
        </p:sp>
      </p:grpSp>
    </p:spTree>
    <p:extLst>
      <p:ext uri="{BB962C8B-B14F-4D97-AF65-F5344CB8AC3E}">
        <p14:creationId xmlns:p14="http://schemas.microsoft.com/office/powerpoint/2010/main" val="4479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F7C3B5-0589-1880-CDF8-A0EEE5DE77E1}"/>
              </a:ext>
            </a:extLst>
          </p:cNvPr>
          <p:cNvSpPr>
            <a:spLocks noGrp="1"/>
          </p:cNvSpPr>
          <p:nvPr>
            <p:ph type="sldNum" sz="quarter" idx="12"/>
          </p:nvPr>
        </p:nvSpPr>
        <p:spPr/>
        <p:txBody>
          <a:bodyPr/>
          <a:lstStyle/>
          <a:p>
            <a:fld id="{1B72430E-36EE-6142-A3F0-5D895512D3CB}" type="slidenum">
              <a:rPr lang="en-US" altLang="en-US"/>
              <a:pPr/>
              <a:t>6</a:t>
            </a:fld>
            <a:endParaRPr lang="en-US" altLang="en-US"/>
          </a:p>
        </p:txBody>
      </p:sp>
      <p:sp>
        <p:nvSpPr>
          <p:cNvPr id="5" name="TextBox 4">
            <a:extLst>
              <a:ext uri="{FF2B5EF4-FFF2-40B4-BE49-F238E27FC236}">
                <a16:creationId xmlns:a16="http://schemas.microsoft.com/office/drawing/2014/main" id="{B027F392-8DD6-DD7B-8884-EB3B93EF6F1C}"/>
              </a:ext>
            </a:extLst>
          </p:cNvPr>
          <p:cNvSpPr txBox="1"/>
          <p:nvPr/>
        </p:nvSpPr>
        <p:spPr>
          <a:xfrm>
            <a:off x="14870532" y="2577558"/>
            <a:ext cx="2743200" cy="457199"/>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gn="l"/>
            <a:endParaRPr lang="en-US" sz="24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3C1E68A-CFCB-908D-B5C4-C105AC92B423}"/>
              </a:ext>
            </a:extLst>
          </p:cNvPr>
          <p:cNvSpPr txBox="1"/>
          <p:nvPr/>
        </p:nvSpPr>
        <p:spPr>
          <a:xfrm>
            <a:off x="12994332" y="3529581"/>
            <a:ext cx="6295029"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Arial"/>
              <a:buChar char="•"/>
            </a:pPr>
            <a:endParaRPr lang="en-US" sz="3600">
              <a:latin typeface="Arial" panose="020B0604020202020204" pitchFamily="34" charset="0"/>
              <a:cs typeface="Arial" panose="020B0604020202020204" pitchFamily="34" charset="0"/>
            </a:endParaRPr>
          </a:p>
          <a:p>
            <a:pPr marL="571500" indent="-571500">
              <a:buFont typeface="Arial"/>
              <a:buChar char="•"/>
            </a:pPr>
            <a:r>
              <a:rPr lang="en-US" sz="3600">
                <a:solidFill>
                  <a:schemeClr val="accent2"/>
                </a:solidFill>
                <a:latin typeface="Arial"/>
                <a:ea typeface="ＭＳ Ｐゴシック"/>
                <a:cs typeface="Arial"/>
              </a:rPr>
              <a:t>2+ GW</a:t>
            </a:r>
            <a:r>
              <a:rPr lang="en-US" sz="3600">
                <a:latin typeface="Arial"/>
                <a:ea typeface="ＭＳ Ｐゴシック"/>
                <a:cs typeface="Arial"/>
              </a:rPr>
              <a:t> in Development</a:t>
            </a:r>
          </a:p>
          <a:p>
            <a:pPr marL="571500" indent="-571500">
              <a:buFont typeface="Arial"/>
              <a:buChar char="•"/>
            </a:pPr>
            <a:r>
              <a:rPr lang="en-US" sz="3600">
                <a:latin typeface="Arial"/>
                <a:ea typeface="ＭＳ Ｐゴシック"/>
                <a:cs typeface="Arial"/>
              </a:rPr>
              <a:t>800+ MW In </a:t>
            </a:r>
            <a:r>
              <a:rPr lang="en-US" sz="3600">
                <a:solidFill>
                  <a:schemeClr val="accent4"/>
                </a:solidFill>
                <a:latin typeface="Arial"/>
                <a:ea typeface="ＭＳ Ｐゴシック"/>
                <a:cs typeface="Arial"/>
              </a:rPr>
              <a:t>Operation</a:t>
            </a:r>
          </a:p>
          <a:p>
            <a:pPr marL="571500" indent="-571500">
              <a:buFont typeface="Arial"/>
              <a:buChar char="•"/>
            </a:pPr>
            <a:r>
              <a:rPr lang="en-US" sz="3600">
                <a:latin typeface="Arial"/>
                <a:ea typeface="ＭＳ Ｐゴシック"/>
                <a:cs typeface="Arial"/>
              </a:rPr>
              <a:t>100+ </a:t>
            </a:r>
            <a:r>
              <a:rPr lang="en-US" sz="3600">
                <a:solidFill>
                  <a:schemeClr val="accent1"/>
                </a:solidFill>
                <a:latin typeface="Arial"/>
                <a:ea typeface="ＭＳ Ｐゴシック"/>
                <a:cs typeface="Arial"/>
              </a:rPr>
              <a:t>New York workforce</a:t>
            </a:r>
          </a:p>
          <a:p>
            <a:pPr marL="571500" indent="-571500">
              <a:buFont typeface="Arial"/>
              <a:buChar char="•"/>
            </a:pPr>
            <a:r>
              <a:rPr lang="en-US" sz="3600">
                <a:latin typeface="Arial"/>
                <a:ea typeface="ＭＳ Ｐゴシック"/>
                <a:cs typeface="Arial"/>
              </a:rPr>
              <a:t>    3 offices</a:t>
            </a:r>
            <a:endParaRPr lang="en-US"/>
          </a:p>
        </p:txBody>
      </p:sp>
      <p:pic>
        <p:nvPicPr>
          <p:cNvPr id="12" name="Picture 11" descr="A map of the state of new york&#10;&#10;AI-generated content may be incorrect.">
            <a:extLst>
              <a:ext uri="{FF2B5EF4-FFF2-40B4-BE49-F238E27FC236}">
                <a16:creationId xmlns:a16="http://schemas.microsoft.com/office/drawing/2014/main" id="{98B98050-8BC8-DC24-6490-6E7766278C75}"/>
              </a:ext>
            </a:extLst>
          </p:cNvPr>
          <p:cNvPicPr>
            <a:picLocks noChangeAspect="1"/>
          </p:cNvPicPr>
          <p:nvPr/>
        </p:nvPicPr>
        <p:blipFill>
          <a:blip r:embed="rId3"/>
          <a:stretch>
            <a:fillRect/>
          </a:stretch>
        </p:blipFill>
        <p:spPr>
          <a:xfrm>
            <a:off x="1882278" y="331840"/>
            <a:ext cx="8421850" cy="10834953"/>
          </a:xfrm>
          <a:prstGeom prst="rect">
            <a:avLst/>
          </a:prstGeom>
        </p:spPr>
      </p:pic>
      <p:sp>
        <p:nvSpPr>
          <p:cNvPr id="13" name="Star: 5 Points 12">
            <a:extLst>
              <a:ext uri="{FF2B5EF4-FFF2-40B4-BE49-F238E27FC236}">
                <a16:creationId xmlns:a16="http://schemas.microsoft.com/office/drawing/2014/main" id="{15D75E66-8163-A6E2-E7BD-6B093CA04DD7}"/>
              </a:ext>
            </a:extLst>
          </p:cNvPr>
          <p:cNvSpPr/>
          <p:nvPr/>
        </p:nvSpPr>
        <p:spPr>
          <a:xfrm>
            <a:off x="7678505" y="6097556"/>
            <a:ext cx="392874" cy="298000"/>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5 Points 13">
            <a:extLst>
              <a:ext uri="{FF2B5EF4-FFF2-40B4-BE49-F238E27FC236}">
                <a16:creationId xmlns:a16="http://schemas.microsoft.com/office/drawing/2014/main" id="{B3A91034-8084-70E7-EB9C-B36D877D099C}"/>
              </a:ext>
            </a:extLst>
          </p:cNvPr>
          <p:cNvSpPr/>
          <p:nvPr/>
        </p:nvSpPr>
        <p:spPr>
          <a:xfrm>
            <a:off x="7557305" y="958072"/>
            <a:ext cx="392874" cy="298000"/>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899D8BE6-13DB-E0AD-9167-498547A46419}"/>
              </a:ext>
            </a:extLst>
          </p:cNvPr>
          <p:cNvSpPr/>
          <p:nvPr/>
        </p:nvSpPr>
        <p:spPr>
          <a:xfrm>
            <a:off x="3794484" y="3728476"/>
            <a:ext cx="392874" cy="298000"/>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3F2F70D1-C856-1CC1-7CD5-076AB913954C}"/>
              </a:ext>
            </a:extLst>
          </p:cNvPr>
          <p:cNvGrpSpPr/>
          <p:nvPr/>
        </p:nvGrpSpPr>
        <p:grpSpPr>
          <a:xfrm>
            <a:off x="13620387" y="5836819"/>
            <a:ext cx="2707460" cy="314619"/>
            <a:chOff x="13620387" y="5836819"/>
            <a:chExt cx="2707460" cy="314619"/>
          </a:xfrm>
        </p:grpSpPr>
        <p:sp>
          <p:nvSpPr>
            <p:cNvPr id="11" name="Star: 5 Points 10">
              <a:extLst>
                <a:ext uri="{FF2B5EF4-FFF2-40B4-BE49-F238E27FC236}">
                  <a16:creationId xmlns:a16="http://schemas.microsoft.com/office/drawing/2014/main" id="{B5B6E41B-BD89-913C-F096-B30C8AFADFA5}"/>
                </a:ext>
              </a:extLst>
            </p:cNvPr>
            <p:cNvSpPr/>
            <p:nvPr/>
          </p:nvSpPr>
          <p:spPr>
            <a:xfrm>
              <a:off x="15934973" y="5853438"/>
              <a:ext cx="392874" cy="298000"/>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ar: 5 Points 15">
              <a:extLst>
                <a:ext uri="{FF2B5EF4-FFF2-40B4-BE49-F238E27FC236}">
                  <a16:creationId xmlns:a16="http://schemas.microsoft.com/office/drawing/2014/main" id="{A6BDD226-8EAC-8410-0EB1-1CEB0B62748D}"/>
                </a:ext>
              </a:extLst>
            </p:cNvPr>
            <p:cNvSpPr/>
            <p:nvPr/>
          </p:nvSpPr>
          <p:spPr>
            <a:xfrm>
              <a:off x="13620387" y="5836819"/>
              <a:ext cx="392874" cy="298000"/>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1388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76982-28C5-C049-8BEA-84CDDC04AB4A}"/>
              </a:ext>
            </a:extLst>
          </p:cNvPr>
          <p:cNvSpPr>
            <a:spLocks noGrp="1"/>
          </p:cNvSpPr>
          <p:nvPr>
            <p:ph type="ctrTitle"/>
          </p:nvPr>
        </p:nvSpPr>
        <p:spPr>
          <a:xfrm>
            <a:off x="603250" y="661987"/>
            <a:ext cx="18823655" cy="923330"/>
          </a:xfrm>
        </p:spPr>
        <p:txBody>
          <a:bodyPr/>
          <a:lstStyle/>
          <a:p>
            <a:r>
              <a:rPr lang="en-US" sz="6000" b="1">
                <a:ea typeface="ＭＳ Ｐゴシック"/>
              </a:rPr>
              <a:t>Stakeholder Relations Team</a:t>
            </a:r>
          </a:p>
        </p:txBody>
      </p:sp>
      <p:sp>
        <p:nvSpPr>
          <p:cNvPr id="4" name="Slide Number Placeholder 3">
            <a:extLst>
              <a:ext uri="{FF2B5EF4-FFF2-40B4-BE49-F238E27FC236}">
                <a16:creationId xmlns:a16="http://schemas.microsoft.com/office/drawing/2014/main" id="{1222637C-AB99-497C-9307-7F66EE805D80}"/>
              </a:ext>
            </a:extLst>
          </p:cNvPr>
          <p:cNvSpPr>
            <a:spLocks noGrp="1"/>
          </p:cNvSpPr>
          <p:nvPr>
            <p:ph type="sldNum" sz="quarter" idx="12"/>
          </p:nvPr>
        </p:nvSpPr>
        <p:spPr/>
        <p:txBody>
          <a:bodyPr/>
          <a:lstStyle/>
          <a:p>
            <a:pPr>
              <a:defRPr/>
            </a:pPr>
            <a:fld id="{78368AFC-FE9F-D847-9A28-AC25DAA724DC}" type="slidenum">
              <a:rPr lang="en-US" smtClean="0"/>
              <a:pPr>
                <a:defRPr/>
              </a:pPr>
              <a:t>7</a:t>
            </a:fld>
            <a:endParaRPr lang="en-US"/>
          </a:p>
        </p:txBody>
      </p:sp>
      <p:pic>
        <p:nvPicPr>
          <p:cNvPr id="29" name="Picture Placeholder 28" descr="A person smiling for the camera&#10;&#10;Description automatically generated with medium confidence">
            <a:extLst>
              <a:ext uri="{FF2B5EF4-FFF2-40B4-BE49-F238E27FC236}">
                <a16:creationId xmlns:a16="http://schemas.microsoft.com/office/drawing/2014/main" id="{E1A64F5B-BA6E-4248-AC75-32E6529B1E22}"/>
              </a:ext>
            </a:extLst>
          </p:cNvPr>
          <p:cNvPicPr>
            <a:picLocks noGrp="1" noChangeAspect="1"/>
          </p:cNvPicPr>
          <p:nvPr>
            <p:ph type="pic" sz="quarter" idx="22"/>
          </p:nvPr>
        </p:nvPicPr>
        <p:blipFill>
          <a:blip r:embed="rId3">
            <a:extLst>
              <a:ext uri="{28A0092B-C50C-407E-A947-70E740481C1C}">
                <a14:useLocalDpi xmlns:a14="http://schemas.microsoft.com/office/drawing/2010/main" val="0"/>
              </a:ext>
            </a:extLst>
          </a:blip>
          <a:srcRect t="9500" b="9500"/>
          <a:stretch>
            <a:fillRect/>
          </a:stretch>
        </p:blipFill>
        <p:spPr>
          <a:xfrm>
            <a:off x="7832368" y="1695711"/>
            <a:ext cx="3665125" cy="3432177"/>
          </a:xfrm>
        </p:spPr>
      </p:pic>
      <p:sp>
        <p:nvSpPr>
          <p:cNvPr id="21" name="Text Placeholder 20">
            <a:extLst>
              <a:ext uri="{FF2B5EF4-FFF2-40B4-BE49-F238E27FC236}">
                <a16:creationId xmlns:a16="http://schemas.microsoft.com/office/drawing/2014/main" id="{C0E39BA2-8070-2741-BEBA-CDBFEA5D4D76}"/>
              </a:ext>
            </a:extLst>
          </p:cNvPr>
          <p:cNvSpPr>
            <a:spLocks noGrp="1"/>
          </p:cNvSpPr>
          <p:nvPr>
            <p:ph type="body" sz="quarter" idx="23"/>
          </p:nvPr>
        </p:nvSpPr>
        <p:spPr>
          <a:xfrm>
            <a:off x="8348511" y="5128362"/>
            <a:ext cx="2657872" cy="669925"/>
          </a:xfrm>
        </p:spPr>
        <p:txBody>
          <a:bodyPr/>
          <a:lstStyle/>
          <a:p>
            <a:r>
              <a:rPr lang="en-US"/>
              <a:t>Neely Kelley </a:t>
            </a:r>
          </a:p>
        </p:txBody>
      </p:sp>
      <p:sp>
        <p:nvSpPr>
          <p:cNvPr id="16" name="Text Placeholder 15">
            <a:extLst>
              <a:ext uri="{FF2B5EF4-FFF2-40B4-BE49-F238E27FC236}">
                <a16:creationId xmlns:a16="http://schemas.microsoft.com/office/drawing/2014/main" id="{E2158252-1CFD-4F06-8E42-2F37BDFEBE82}"/>
              </a:ext>
            </a:extLst>
          </p:cNvPr>
          <p:cNvSpPr>
            <a:spLocks noGrp="1"/>
          </p:cNvSpPr>
          <p:nvPr>
            <p:ph type="body" sz="quarter" idx="24"/>
          </p:nvPr>
        </p:nvSpPr>
        <p:spPr>
          <a:xfrm>
            <a:off x="7138041" y="5669281"/>
            <a:ext cx="5448558" cy="494271"/>
          </a:xfrm>
        </p:spPr>
        <p:txBody>
          <a:bodyPr/>
          <a:lstStyle/>
          <a:p>
            <a:pPr>
              <a:spcBef>
                <a:spcPts val="0"/>
              </a:spcBef>
            </a:pPr>
            <a:r>
              <a:rPr lang="es-MX" dirty="0">
                <a:latin typeface="Arial"/>
                <a:ea typeface="ＭＳ Ｐゴシック"/>
                <a:cs typeface="Arial"/>
              </a:rPr>
              <a:t>Senior </a:t>
            </a:r>
            <a:r>
              <a:rPr lang="en-US" dirty="0">
                <a:latin typeface="Arial"/>
                <a:ea typeface="ＭＳ Ｐゴシック"/>
                <a:cs typeface="Arial"/>
              </a:rPr>
              <a:t>Manager, </a:t>
            </a:r>
            <a:r>
              <a:rPr lang="es-MX" dirty="0" err="1">
                <a:latin typeface="Arial"/>
                <a:ea typeface="ＭＳ Ｐゴシック"/>
                <a:cs typeface="Arial"/>
              </a:rPr>
              <a:t>Stakeholder</a:t>
            </a:r>
            <a:r>
              <a:rPr lang="es-MX" dirty="0">
                <a:latin typeface="Arial"/>
                <a:ea typeface="ＭＳ Ｐゴシック"/>
                <a:cs typeface="Arial"/>
              </a:rPr>
              <a:t> </a:t>
            </a:r>
            <a:r>
              <a:rPr lang="es-MX" dirty="0" err="1">
                <a:latin typeface="Arial"/>
                <a:ea typeface="ＭＳ Ｐゴシック"/>
                <a:cs typeface="Arial"/>
              </a:rPr>
              <a:t>Relations</a:t>
            </a:r>
            <a:r>
              <a:rPr lang="es-MX" dirty="0">
                <a:latin typeface="Arial"/>
                <a:ea typeface="ＭＳ Ｐゴシック"/>
                <a:cs typeface="Arial"/>
              </a:rPr>
              <a:t> </a:t>
            </a:r>
            <a:endParaRPr lang="en-US" dirty="0" err="1">
              <a:latin typeface="Arial"/>
              <a:ea typeface="ＭＳ Ｐゴシック"/>
              <a:cs typeface="Arial"/>
            </a:endParaRPr>
          </a:p>
        </p:txBody>
      </p:sp>
      <p:sp>
        <p:nvSpPr>
          <p:cNvPr id="8" name="Text Placeholder 43">
            <a:extLst>
              <a:ext uri="{FF2B5EF4-FFF2-40B4-BE49-F238E27FC236}">
                <a16:creationId xmlns:a16="http://schemas.microsoft.com/office/drawing/2014/main" id="{AF24C183-EAED-2062-42FC-3701F4A2372A}"/>
              </a:ext>
            </a:extLst>
          </p:cNvPr>
          <p:cNvSpPr txBox="1">
            <a:spLocks/>
          </p:cNvSpPr>
          <p:nvPr/>
        </p:nvSpPr>
        <p:spPr bwMode="auto">
          <a:xfrm>
            <a:off x="1529364" y="9777254"/>
            <a:ext cx="32861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defRPr sz="3600">
                <a:solidFill>
                  <a:schemeClr val="tx1"/>
                </a:solidFill>
                <a:latin typeface="Arial" panose="020B0604020202020204" pitchFamily="34" charset="0"/>
                <a:ea typeface="ＭＳ Ｐゴシック" charset="0"/>
                <a:cs typeface="Arial" panose="020B0604020202020204" pitchFamily="34" charset="0"/>
              </a:defRPr>
            </a:lvl1pPr>
            <a:lvl2pPr marL="457200" algn="l" rtl="0" eaLnBrk="1" fontAlgn="base" hangingPunct="1">
              <a:spcBef>
                <a:spcPct val="20000"/>
              </a:spcBef>
              <a:spcAft>
                <a:spcPct val="0"/>
              </a:spcAft>
              <a:defRPr>
                <a:solidFill>
                  <a:schemeClr val="tx1"/>
                </a:solidFill>
                <a:latin typeface="+mn-lt"/>
                <a:ea typeface="ＭＳ Ｐゴシック" charset="0"/>
                <a:cs typeface="+mn-cs"/>
              </a:defRPr>
            </a:lvl2pPr>
            <a:lvl3pPr marL="914400" algn="l" rtl="0" eaLnBrk="1" fontAlgn="base" hangingPunct="1">
              <a:spcBef>
                <a:spcPct val="20000"/>
              </a:spcBef>
              <a:spcAft>
                <a:spcPct val="0"/>
              </a:spcAft>
              <a:defRPr>
                <a:solidFill>
                  <a:schemeClr val="tx1"/>
                </a:solidFill>
                <a:latin typeface="+mn-lt"/>
                <a:ea typeface="ＭＳ Ｐゴシック" charset="0"/>
                <a:cs typeface="+mn-cs"/>
              </a:defRPr>
            </a:lvl3pPr>
            <a:lvl4pPr marL="1371600" algn="l" rtl="0" eaLnBrk="1" fontAlgn="base" hangingPunct="1">
              <a:spcBef>
                <a:spcPct val="20000"/>
              </a:spcBef>
              <a:spcAft>
                <a:spcPct val="0"/>
              </a:spcAft>
              <a:defRPr>
                <a:solidFill>
                  <a:schemeClr val="tx1"/>
                </a:solidFill>
                <a:latin typeface="+mn-lt"/>
                <a:ea typeface="ＭＳ Ｐゴシック" charset="0"/>
                <a:cs typeface="+mn-cs"/>
              </a:defRPr>
            </a:lvl4pPr>
            <a:lvl5pPr marL="1828800" algn="l" rtl="0" eaLnBrk="1" fontAlgn="base" hangingPunct="1">
              <a:spcBef>
                <a:spcPct val="20000"/>
              </a:spcBef>
              <a:spcAft>
                <a:spcPct val="0"/>
              </a:spcAft>
              <a:defRPr>
                <a:solidFill>
                  <a:schemeClr val="tx1"/>
                </a:solidFill>
                <a:latin typeface="+mn-lt"/>
                <a:ea typeface="ＭＳ Ｐゴシック" charset="0"/>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kern="0">
                <a:latin typeface="Arial"/>
                <a:ea typeface="ＭＳ Ｐゴシック"/>
                <a:cs typeface="Arial"/>
              </a:rPr>
              <a:t>Matthew Gibbs</a:t>
            </a:r>
            <a:endParaRPr lang="en-US" kern="0"/>
          </a:p>
        </p:txBody>
      </p:sp>
      <p:pic>
        <p:nvPicPr>
          <p:cNvPr id="5" name="Picture 6">
            <a:extLst>
              <a:ext uri="{FF2B5EF4-FFF2-40B4-BE49-F238E27FC236}">
                <a16:creationId xmlns:a16="http://schemas.microsoft.com/office/drawing/2014/main" id="{3E6E4C9C-7D93-9C21-0070-127DCB4466E4}"/>
              </a:ext>
            </a:extLst>
          </p:cNvPr>
          <p:cNvPicPr>
            <a:picLocks noChangeAspect="1"/>
          </p:cNvPicPr>
          <p:nvPr/>
        </p:nvPicPr>
        <p:blipFill>
          <a:blip r:embed="rId4"/>
          <a:stretch>
            <a:fillRect/>
          </a:stretch>
        </p:blipFill>
        <p:spPr>
          <a:xfrm>
            <a:off x="1532046" y="6625104"/>
            <a:ext cx="2992650" cy="2904085"/>
          </a:xfrm>
          <a:prstGeom prst="rect">
            <a:avLst/>
          </a:prstGeom>
        </p:spPr>
      </p:pic>
      <p:sp>
        <p:nvSpPr>
          <p:cNvPr id="9" name="Text Placeholder 45">
            <a:extLst>
              <a:ext uri="{FF2B5EF4-FFF2-40B4-BE49-F238E27FC236}">
                <a16:creationId xmlns:a16="http://schemas.microsoft.com/office/drawing/2014/main" id="{C6565A1B-1AB4-B6AE-D7AB-F25DF2020E86}"/>
              </a:ext>
            </a:extLst>
          </p:cNvPr>
          <p:cNvSpPr txBox="1">
            <a:spLocks/>
          </p:cNvSpPr>
          <p:nvPr/>
        </p:nvSpPr>
        <p:spPr bwMode="auto">
          <a:xfrm>
            <a:off x="944248" y="10507632"/>
            <a:ext cx="5441867" cy="640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defRPr sz="2400">
                <a:solidFill>
                  <a:schemeClr val="tx1"/>
                </a:solidFill>
                <a:latin typeface="Arial" panose="020B0604020202020204" pitchFamily="34" charset="0"/>
                <a:ea typeface="ＭＳ Ｐゴシック" charset="0"/>
                <a:cs typeface="Arial" panose="020B0604020202020204" pitchFamily="34" charset="0"/>
              </a:defRPr>
            </a:lvl1pPr>
            <a:lvl2pPr marL="457200" algn="l" rtl="0" eaLnBrk="1" fontAlgn="base" hangingPunct="1">
              <a:spcBef>
                <a:spcPct val="20000"/>
              </a:spcBef>
              <a:spcAft>
                <a:spcPct val="0"/>
              </a:spcAft>
              <a:defRPr>
                <a:solidFill>
                  <a:schemeClr val="tx1"/>
                </a:solidFill>
                <a:latin typeface="+mn-lt"/>
                <a:ea typeface="ＭＳ Ｐゴシック" charset="0"/>
                <a:cs typeface="+mn-cs"/>
              </a:defRPr>
            </a:lvl2pPr>
            <a:lvl3pPr marL="914400" algn="l" rtl="0" eaLnBrk="1" fontAlgn="base" hangingPunct="1">
              <a:spcBef>
                <a:spcPct val="20000"/>
              </a:spcBef>
              <a:spcAft>
                <a:spcPct val="0"/>
              </a:spcAft>
              <a:defRPr>
                <a:solidFill>
                  <a:schemeClr val="tx1"/>
                </a:solidFill>
                <a:latin typeface="+mn-lt"/>
                <a:ea typeface="ＭＳ Ｐゴシック" charset="0"/>
                <a:cs typeface="+mn-cs"/>
              </a:defRPr>
            </a:lvl3pPr>
            <a:lvl4pPr marL="1371600" algn="l" rtl="0" eaLnBrk="1" fontAlgn="base" hangingPunct="1">
              <a:spcBef>
                <a:spcPct val="20000"/>
              </a:spcBef>
              <a:spcAft>
                <a:spcPct val="0"/>
              </a:spcAft>
              <a:defRPr>
                <a:solidFill>
                  <a:schemeClr val="tx1"/>
                </a:solidFill>
                <a:latin typeface="+mn-lt"/>
                <a:ea typeface="ＭＳ Ｐゴシック" charset="0"/>
                <a:cs typeface="+mn-cs"/>
              </a:defRPr>
            </a:lvl4pPr>
            <a:lvl5pPr marL="1828800" algn="l" rtl="0" eaLnBrk="1" fontAlgn="base" hangingPunct="1">
              <a:spcBef>
                <a:spcPct val="20000"/>
              </a:spcBef>
              <a:spcAft>
                <a:spcPct val="0"/>
              </a:spcAft>
              <a:defRPr>
                <a:solidFill>
                  <a:schemeClr val="tx1"/>
                </a:solidFill>
                <a:latin typeface="+mn-lt"/>
                <a:ea typeface="ＭＳ Ｐゴシック" charset="0"/>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spcBef>
                <a:spcPts val="0"/>
              </a:spcBef>
            </a:pPr>
            <a:r>
              <a:rPr lang="en-US" kern="0" dirty="0">
                <a:latin typeface="Arial"/>
                <a:ea typeface="ＭＳ Ｐゴシック"/>
                <a:cs typeface="Arial"/>
              </a:rPr>
              <a:t>Senior Analyst, Stakeholder Relations </a:t>
            </a:r>
            <a:endParaRPr lang="en-US" kern="0" dirty="0"/>
          </a:p>
        </p:txBody>
      </p:sp>
      <p:sp>
        <p:nvSpPr>
          <p:cNvPr id="10" name="Text Placeholder 9">
            <a:extLst>
              <a:ext uri="{FF2B5EF4-FFF2-40B4-BE49-F238E27FC236}">
                <a16:creationId xmlns:a16="http://schemas.microsoft.com/office/drawing/2014/main" id="{5EA68BA5-8395-87E0-59E1-1576629224B5}"/>
              </a:ext>
            </a:extLst>
          </p:cNvPr>
          <p:cNvSpPr>
            <a:spLocks noGrp="1"/>
          </p:cNvSpPr>
          <p:nvPr>
            <p:ph type="body" sz="quarter" idx="38"/>
          </p:nvPr>
        </p:nvSpPr>
        <p:spPr>
          <a:xfrm>
            <a:off x="7849579" y="9763448"/>
            <a:ext cx="4000050" cy="684204"/>
          </a:xfrm>
        </p:spPr>
        <p:txBody>
          <a:bodyPr/>
          <a:lstStyle/>
          <a:p>
            <a:r>
              <a:rPr lang="en-US">
                <a:latin typeface="Arial"/>
                <a:ea typeface="ＭＳ Ｐゴシック"/>
                <a:cs typeface="Arial"/>
              </a:rPr>
              <a:t>Dawit </a:t>
            </a:r>
            <a:r>
              <a:rPr lang="en-US" err="1">
                <a:latin typeface="Arial"/>
                <a:ea typeface="ＭＳ Ｐゴシック"/>
                <a:cs typeface="Arial"/>
              </a:rPr>
              <a:t>Kiflemariam</a:t>
            </a:r>
            <a:endParaRPr lang="en-US" err="1"/>
          </a:p>
        </p:txBody>
      </p:sp>
      <p:sp>
        <p:nvSpPr>
          <p:cNvPr id="12" name="Text Placeholder 11">
            <a:extLst>
              <a:ext uri="{FF2B5EF4-FFF2-40B4-BE49-F238E27FC236}">
                <a16:creationId xmlns:a16="http://schemas.microsoft.com/office/drawing/2014/main" id="{511AAB85-FF11-F766-D0C8-D4E248C4984B}"/>
              </a:ext>
            </a:extLst>
          </p:cNvPr>
          <p:cNvSpPr>
            <a:spLocks noGrp="1"/>
          </p:cNvSpPr>
          <p:nvPr>
            <p:ph type="body" sz="quarter" idx="39"/>
          </p:nvPr>
        </p:nvSpPr>
        <p:spPr>
          <a:xfrm>
            <a:off x="7465041" y="10533123"/>
            <a:ext cx="4414124" cy="379533"/>
          </a:xfrm>
        </p:spPr>
        <p:txBody>
          <a:bodyPr/>
          <a:lstStyle/>
          <a:p>
            <a:r>
              <a:rPr lang="en-US" dirty="0">
                <a:latin typeface="Arial"/>
                <a:ea typeface="ＭＳ Ｐゴシック"/>
                <a:cs typeface="Arial"/>
              </a:rPr>
              <a:t>Analyst, Stakeholder Relations </a:t>
            </a:r>
            <a:endParaRPr lang="en-US" dirty="0"/>
          </a:p>
        </p:txBody>
      </p:sp>
      <p:pic>
        <p:nvPicPr>
          <p:cNvPr id="14" name="Picture 13" descr="Dawit Kiflemariam employee photo">
            <a:extLst>
              <a:ext uri="{FF2B5EF4-FFF2-40B4-BE49-F238E27FC236}">
                <a16:creationId xmlns:a16="http://schemas.microsoft.com/office/drawing/2014/main" id="{36809E85-D16A-A467-159F-7351A6102E8D}"/>
              </a:ext>
            </a:extLst>
          </p:cNvPr>
          <p:cNvPicPr>
            <a:picLocks noChangeAspect="1"/>
          </p:cNvPicPr>
          <p:nvPr/>
        </p:nvPicPr>
        <p:blipFill>
          <a:blip r:embed="rId5"/>
          <a:stretch>
            <a:fillRect/>
          </a:stretch>
        </p:blipFill>
        <p:spPr>
          <a:xfrm>
            <a:off x="10047287" y="5649912"/>
            <a:ext cx="9525" cy="9525"/>
          </a:xfrm>
          <a:prstGeom prst="rect">
            <a:avLst/>
          </a:prstGeom>
        </p:spPr>
      </p:pic>
      <p:pic>
        <p:nvPicPr>
          <p:cNvPr id="15" name="Picture 14" descr="A person wearing glasses and a blue suit&#10;&#10;AI-generated content may be incorrect.">
            <a:extLst>
              <a:ext uri="{FF2B5EF4-FFF2-40B4-BE49-F238E27FC236}">
                <a16:creationId xmlns:a16="http://schemas.microsoft.com/office/drawing/2014/main" id="{CF65EB73-C91C-2763-D982-DFA07A65B1CA}"/>
              </a:ext>
            </a:extLst>
          </p:cNvPr>
          <p:cNvPicPr>
            <a:picLocks noChangeAspect="1"/>
          </p:cNvPicPr>
          <p:nvPr/>
        </p:nvPicPr>
        <p:blipFill>
          <a:blip r:embed="rId6"/>
          <a:stretch>
            <a:fillRect/>
          </a:stretch>
        </p:blipFill>
        <p:spPr>
          <a:xfrm>
            <a:off x="8111888" y="6536387"/>
            <a:ext cx="2907887" cy="3083706"/>
          </a:xfrm>
          <a:prstGeom prst="rect">
            <a:avLst/>
          </a:prstGeom>
        </p:spPr>
      </p:pic>
      <p:pic>
        <p:nvPicPr>
          <p:cNvPr id="19" name="Picture 18" descr="A person with long black hair&#10;&#10;AI-generated content may be incorrect.">
            <a:extLst>
              <a:ext uri="{FF2B5EF4-FFF2-40B4-BE49-F238E27FC236}">
                <a16:creationId xmlns:a16="http://schemas.microsoft.com/office/drawing/2014/main" id="{A8610C9D-7507-D3F0-0277-D7B21790FA11}"/>
              </a:ext>
            </a:extLst>
          </p:cNvPr>
          <p:cNvPicPr>
            <a:picLocks noChangeAspect="1"/>
          </p:cNvPicPr>
          <p:nvPr/>
        </p:nvPicPr>
        <p:blipFill>
          <a:blip r:embed="rId7"/>
          <a:srcRect l="13536" t="8779" r="11550" b="40061"/>
          <a:stretch>
            <a:fillRect/>
          </a:stretch>
        </p:blipFill>
        <p:spPr>
          <a:xfrm>
            <a:off x="14684979" y="6530706"/>
            <a:ext cx="3247345" cy="3100376"/>
          </a:xfrm>
          <a:prstGeom prst="rect">
            <a:avLst/>
          </a:prstGeom>
        </p:spPr>
      </p:pic>
      <p:sp>
        <p:nvSpPr>
          <p:cNvPr id="22" name="Text Placeholder 11">
            <a:extLst>
              <a:ext uri="{FF2B5EF4-FFF2-40B4-BE49-F238E27FC236}">
                <a16:creationId xmlns:a16="http://schemas.microsoft.com/office/drawing/2014/main" id="{14CA465F-6603-E3D8-BBAD-83FAA9B207F7}"/>
              </a:ext>
            </a:extLst>
          </p:cNvPr>
          <p:cNvSpPr txBox="1">
            <a:spLocks/>
          </p:cNvSpPr>
          <p:nvPr/>
        </p:nvSpPr>
        <p:spPr bwMode="auto">
          <a:xfrm>
            <a:off x="14009617" y="10461517"/>
            <a:ext cx="4414124" cy="37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defRPr sz="2400">
                <a:solidFill>
                  <a:schemeClr val="tx1"/>
                </a:solidFill>
                <a:latin typeface="Arial" panose="020B0604020202020204" pitchFamily="34" charset="0"/>
                <a:ea typeface="ＭＳ Ｐゴシック" charset="0"/>
                <a:cs typeface="Arial" panose="020B0604020202020204" pitchFamily="34" charset="0"/>
              </a:defRPr>
            </a:lvl1pPr>
            <a:lvl2pPr marL="457200" algn="l" rtl="0" eaLnBrk="1" fontAlgn="base" hangingPunct="1">
              <a:spcBef>
                <a:spcPct val="20000"/>
              </a:spcBef>
              <a:spcAft>
                <a:spcPct val="0"/>
              </a:spcAft>
              <a:defRPr>
                <a:solidFill>
                  <a:schemeClr val="tx1"/>
                </a:solidFill>
                <a:latin typeface="+mn-lt"/>
                <a:ea typeface="ＭＳ Ｐゴシック" charset="0"/>
                <a:cs typeface="+mn-cs"/>
              </a:defRPr>
            </a:lvl2pPr>
            <a:lvl3pPr marL="914400" algn="l" rtl="0" eaLnBrk="1" fontAlgn="base" hangingPunct="1">
              <a:spcBef>
                <a:spcPct val="20000"/>
              </a:spcBef>
              <a:spcAft>
                <a:spcPct val="0"/>
              </a:spcAft>
              <a:defRPr>
                <a:solidFill>
                  <a:schemeClr val="tx1"/>
                </a:solidFill>
                <a:latin typeface="+mn-lt"/>
                <a:ea typeface="ＭＳ Ｐゴシック" charset="0"/>
                <a:cs typeface="+mn-cs"/>
              </a:defRPr>
            </a:lvl3pPr>
            <a:lvl4pPr marL="1371600" algn="l" rtl="0" eaLnBrk="1" fontAlgn="base" hangingPunct="1">
              <a:spcBef>
                <a:spcPct val="20000"/>
              </a:spcBef>
              <a:spcAft>
                <a:spcPct val="0"/>
              </a:spcAft>
              <a:defRPr>
                <a:solidFill>
                  <a:schemeClr val="tx1"/>
                </a:solidFill>
                <a:latin typeface="+mn-lt"/>
                <a:ea typeface="ＭＳ Ｐゴシック" charset="0"/>
                <a:cs typeface="+mn-cs"/>
              </a:defRPr>
            </a:lvl4pPr>
            <a:lvl5pPr marL="1828800" algn="l" rtl="0" eaLnBrk="1" fontAlgn="base" hangingPunct="1">
              <a:spcBef>
                <a:spcPct val="20000"/>
              </a:spcBef>
              <a:spcAft>
                <a:spcPct val="0"/>
              </a:spcAft>
              <a:defRPr>
                <a:solidFill>
                  <a:schemeClr val="tx1"/>
                </a:solidFill>
                <a:latin typeface="+mn-lt"/>
                <a:ea typeface="ＭＳ Ｐゴシック" charset="0"/>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kern="0" dirty="0">
                <a:latin typeface="Arial"/>
                <a:ea typeface="ＭＳ Ｐゴシック"/>
                <a:cs typeface="Arial"/>
              </a:rPr>
              <a:t>Analyst, Stakeholder Relations </a:t>
            </a:r>
            <a:endParaRPr lang="en-US" kern="0" dirty="0"/>
          </a:p>
        </p:txBody>
      </p:sp>
      <p:sp>
        <p:nvSpPr>
          <p:cNvPr id="24" name="Text Placeholder 9">
            <a:extLst>
              <a:ext uri="{FF2B5EF4-FFF2-40B4-BE49-F238E27FC236}">
                <a16:creationId xmlns:a16="http://schemas.microsoft.com/office/drawing/2014/main" id="{8D656669-D0D2-5562-0680-54C63F44A1C9}"/>
              </a:ext>
            </a:extLst>
          </p:cNvPr>
          <p:cNvSpPr txBox="1">
            <a:spLocks/>
          </p:cNvSpPr>
          <p:nvPr/>
        </p:nvSpPr>
        <p:spPr bwMode="auto">
          <a:xfrm>
            <a:off x="14420832" y="9757008"/>
            <a:ext cx="4000050" cy="684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defRPr sz="3600">
                <a:solidFill>
                  <a:schemeClr val="tx1"/>
                </a:solidFill>
                <a:latin typeface="Arial" panose="020B0604020202020204" pitchFamily="34" charset="0"/>
                <a:ea typeface="ＭＳ Ｐゴシック" charset="0"/>
                <a:cs typeface="Arial" panose="020B0604020202020204" pitchFamily="34" charset="0"/>
              </a:defRPr>
            </a:lvl1pPr>
            <a:lvl2pPr marL="457200" algn="l" rtl="0" eaLnBrk="1" fontAlgn="base" hangingPunct="1">
              <a:spcBef>
                <a:spcPct val="20000"/>
              </a:spcBef>
              <a:spcAft>
                <a:spcPct val="0"/>
              </a:spcAft>
              <a:defRPr>
                <a:solidFill>
                  <a:schemeClr val="tx1"/>
                </a:solidFill>
                <a:latin typeface="+mn-lt"/>
                <a:ea typeface="ＭＳ Ｐゴシック" charset="0"/>
                <a:cs typeface="+mn-cs"/>
              </a:defRPr>
            </a:lvl2pPr>
            <a:lvl3pPr marL="914400" algn="l" rtl="0" eaLnBrk="1" fontAlgn="base" hangingPunct="1">
              <a:spcBef>
                <a:spcPct val="20000"/>
              </a:spcBef>
              <a:spcAft>
                <a:spcPct val="0"/>
              </a:spcAft>
              <a:defRPr>
                <a:solidFill>
                  <a:schemeClr val="tx1"/>
                </a:solidFill>
                <a:latin typeface="+mn-lt"/>
                <a:ea typeface="ＭＳ Ｐゴシック" charset="0"/>
                <a:cs typeface="+mn-cs"/>
              </a:defRPr>
            </a:lvl3pPr>
            <a:lvl4pPr marL="1371600" algn="l" rtl="0" eaLnBrk="1" fontAlgn="base" hangingPunct="1">
              <a:spcBef>
                <a:spcPct val="20000"/>
              </a:spcBef>
              <a:spcAft>
                <a:spcPct val="0"/>
              </a:spcAft>
              <a:defRPr>
                <a:solidFill>
                  <a:schemeClr val="tx1"/>
                </a:solidFill>
                <a:latin typeface="+mn-lt"/>
                <a:ea typeface="ＭＳ Ｐゴシック" charset="0"/>
                <a:cs typeface="+mn-cs"/>
              </a:defRPr>
            </a:lvl4pPr>
            <a:lvl5pPr marL="1828800" algn="l" rtl="0" eaLnBrk="1" fontAlgn="base" hangingPunct="1">
              <a:spcBef>
                <a:spcPct val="20000"/>
              </a:spcBef>
              <a:spcAft>
                <a:spcPct val="0"/>
              </a:spcAft>
              <a:defRPr>
                <a:solidFill>
                  <a:schemeClr val="tx1"/>
                </a:solidFill>
                <a:latin typeface="+mn-lt"/>
                <a:ea typeface="ＭＳ Ｐゴシック" charset="0"/>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kern="0" dirty="0" err="1">
                <a:latin typeface="Arial"/>
                <a:ea typeface="ＭＳ Ｐゴシック"/>
                <a:cs typeface="Arial"/>
              </a:rPr>
              <a:t>Darenne</a:t>
            </a:r>
            <a:r>
              <a:rPr lang="en-US" kern="0" dirty="0">
                <a:latin typeface="Arial"/>
                <a:ea typeface="ＭＳ Ｐゴシック"/>
                <a:cs typeface="Arial"/>
              </a:rPr>
              <a:t> Contreras</a:t>
            </a:r>
            <a:endParaRPr lang="en-US" kern="0" dirty="0"/>
          </a:p>
        </p:txBody>
      </p:sp>
    </p:spTree>
    <p:extLst>
      <p:ext uri="{BB962C8B-B14F-4D97-AF65-F5344CB8AC3E}">
        <p14:creationId xmlns:p14="http://schemas.microsoft.com/office/powerpoint/2010/main" val="1614164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156025-8CB3-8B51-0376-8189820AD64C}"/>
              </a:ext>
            </a:extLst>
          </p:cNvPr>
          <p:cNvSpPr>
            <a:spLocks noGrp="1"/>
          </p:cNvSpPr>
          <p:nvPr>
            <p:ph type="body" sz="quarter" idx="11"/>
          </p:nvPr>
        </p:nvSpPr>
        <p:spPr>
          <a:xfrm>
            <a:off x="612775" y="502920"/>
            <a:ext cx="18878678" cy="1411652"/>
          </a:xfrm>
        </p:spPr>
        <p:txBody>
          <a:bodyPr/>
          <a:lstStyle/>
          <a:p>
            <a:r>
              <a:rPr lang="en-US" sz="6600">
                <a:latin typeface="Arial"/>
                <a:cs typeface="Arial"/>
              </a:rPr>
              <a:t>The </a:t>
            </a:r>
            <a:r>
              <a:rPr lang="en-US" sz="6600">
                <a:solidFill>
                  <a:schemeClr val="accent4"/>
                </a:solidFill>
                <a:latin typeface="Arial"/>
                <a:cs typeface="Arial"/>
              </a:rPr>
              <a:t>Role </a:t>
            </a:r>
            <a:r>
              <a:rPr lang="en-US" sz="6600">
                <a:latin typeface="Arial"/>
                <a:cs typeface="Arial"/>
              </a:rPr>
              <a:t>of the Stakeholder Relations Team</a:t>
            </a:r>
            <a:endParaRPr lang="en-US" sz="6600"/>
          </a:p>
        </p:txBody>
      </p:sp>
      <p:sp>
        <p:nvSpPr>
          <p:cNvPr id="3" name="Text Placeholder 2">
            <a:extLst>
              <a:ext uri="{FF2B5EF4-FFF2-40B4-BE49-F238E27FC236}">
                <a16:creationId xmlns:a16="http://schemas.microsoft.com/office/drawing/2014/main" id="{DF7C21F7-24B3-705C-B626-D458202EA79F}"/>
              </a:ext>
            </a:extLst>
          </p:cNvPr>
          <p:cNvSpPr>
            <a:spLocks noGrp="1"/>
          </p:cNvSpPr>
          <p:nvPr>
            <p:ph type="body" sz="quarter" idx="12"/>
          </p:nvPr>
        </p:nvSpPr>
        <p:spPr>
          <a:xfrm>
            <a:off x="612648" y="2689569"/>
            <a:ext cx="6086602" cy="796296"/>
          </a:xfrm>
        </p:spPr>
        <p:txBody>
          <a:bodyPr/>
          <a:lstStyle/>
          <a:p>
            <a:r>
              <a:rPr lang="en-US" sz="6000">
                <a:latin typeface="Arial"/>
                <a:cs typeface="Arial"/>
              </a:rPr>
              <a:t>Outreach and Accessibility </a:t>
            </a:r>
            <a:endParaRPr lang="en-US" sz="6000"/>
          </a:p>
        </p:txBody>
      </p:sp>
      <p:sp>
        <p:nvSpPr>
          <p:cNvPr id="4" name="Text Placeholder 3">
            <a:extLst>
              <a:ext uri="{FF2B5EF4-FFF2-40B4-BE49-F238E27FC236}">
                <a16:creationId xmlns:a16="http://schemas.microsoft.com/office/drawing/2014/main" id="{F1FA90EB-E9BC-2EA0-28AD-1E309320819C}"/>
              </a:ext>
            </a:extLst>
          </p:cNvPr>
          <p:cNvSpPr>
            <a:spLocks noGrp="1"/>
          </p:cNvSpPr>
          <p:nvPr>
            <p:ph type="body" sz="quarter" idx="16"/>
          </p:nvPr>
        </p:nvSpPr>
        <p:spPr>
          <a:xfrm>
            <a:off x="6839931" y="2689570"/>
            <a:ext cx="6096000" cy="796296"/>
          </a:xfrm>
        </p:spPr>
        <p:txBody>
          <a:bodyPr/>
          <a:lstStyle/>
          <a:p>
            <a:r>
              <a:rPr lang="en-US" sz="6000">
                <a:latin typeface="Arial"/>
                <a:cs typeface="Arial"/>
              </a:rPr>
              <a:t>Communications</a:t>
            </a:r>
            <a:endParaRPr lang="en-US" sz="6000"/>
          </a:p>
        </p:txBody>
      </p:sp>
      <p:sp>
        <p:nvSpPr>
          <p:cNvPr id="5" name="Text Placeholder 4">
            <a:extLst>
              <a:ext uri="{FF2B5EF4-FFF2-40B4-BE49-F238E27FC236}">
                <a16:creationId xmlns:a16="http://schemas.microsoft.com/office/drawing/2014/main" id="{955BD687-C265-A959-348A-4324F019DBC9}"/>
              </a:ext>
            </a:extLst>
          </p:cNvPr>
          <p:cNvSpPr>
            <a:spLocks noGrp="1"/>
          </p:cNvSpPr>
          <p:nvPr>
            <p:ph type="body" sz="quarter" idx="17"/>
          </p:nvPr>
        </p:nvSpPr>
        <p:spPr>
          <a:xfrm>
            <a:off x="14000387" y="2689570"/>
            <a:ext cx="5327958" cy="796296"/>
          </a:xfrm>
        </p:spPr>
        <p:txBody>
          <a:bodyPr/>
          <a:lstStyle/>
          <a:p>
            <a:r>
              <a:rPr lang="en-US" sz="6000">
                <a:solidFill>
                  <a:srgbClr val="8C5CF2"/>
                </a:solidFill>
                <a:latin typeface="Arial"/>
                <a:cs typeface="Arial"/>
              </a:rPr>
              <a:t>Social Impact</a:t>
            </a:r>
            <a:endParaRPr lang="en-US" sz="6000">
              <a:solidFill>
                <a:srgbClr val="8C5CF2"/>
              </a:solidFill>
            </a:endParaRPr>
          </a:p>
        </p:txBody>
      </p:sp>
      <p:sp>
        <p:nvSpPr>
          <p:cNvPr id="6" name="Text Placeholder 5">
            <a:extLst>
              <a:ext uri="{FF2B5EF4-FFF2-40B4-BE49-F238E27FC236}">
                <a16:creationId xmlns:a16="http://schemas.microsoft.com/office/drawing/2014/main" id="{FC938FCB-FB8B-6838-7FD5-D8011E7D1B3C}"/>
              </a:ext>
            </a:extLst>
          </p:cNvPr>
          <p:cNvSpPr>
            <a:spLocks noGrp="1"/>
          </p:cNvSpPr>
          <p:nvPr>
            <p:ph type="body" sz="quarter" idx="14"/>
          </p:nvPr>
        </p:nvSpPr>
        <p:spPr>
          <a:xfrm>
            <a:off x="284408" y="4693012"/>
            <a:ext cx="6086603" cy="4580645"/>
          </a:xfrm>
        </p:spPr>
        <p:txBody>
          <a:bodyPr>
            <a:normAutofit/>
          </a:bodyPr>
          <a:lstStyle/>
          <a:p>
            <a:pPr marL="457200" indent="-457200">
              <a:buFont typeface="Arial"/>
              <a:buChar char="•"/>
            </a:pPr>
            <a:r>
              <a:rPr lang="en-US" sz="2800">
                <a:latin typeface="Arial"/>
                <a:ea typeface="ＭＳ Ｐゴシック"/>
                <a:cs typeface="Arial"/>
              </a:rPr>
              <a:t>Monitor project emails</a:t>
            </a:r>
            <a:endParaRPr lang="en-US" sz="2800"/>
          </a:p>
          <a:p>
            <a:pPr marL="457200" indent="-457200">
              <a:buFont typeface="Arial"/>
              <a:buChar char="•"/>
            </a:pPr>
            <a:r>
              <a:rPr lang="en-US" sz="2800">
                <a:latin typeface="Arial"/>
                <a:ea typeface="ＭＳ Ｐゴシック"/>
                <a:cs typeface="Arial"/>
              </a:rPr>
              <a:t>Monitor the state phone line</a:t>
            </a:r>
            <a:endParaRPr lang="en-US" sz="2800"/>
          </a:p>
          <a:p>
            <a:pPr marL="457200" indent="-457200">
              <a:buFont typeface="Arial"/>
              <a:buChar char="•"/>
            </a:pPr>
            <a:r>
              <a:rPr lang="en-US" sz="2800">
                <a:latin typeface="Arial"/>
                <a:ea typeface="ＭＳ Ｐゴシック"/>
                <a:cs typeface="Arial"/>
              </a:rPr>
              <a:t>Community meetings</a:t>
            </a:r>
            <a:endParaRPr lang="en-US" sz="2800"/>
          </a:p>
          <a:p>
            <a:pPr marL="457200" indent="-457200">
              <a:buFont typeface="Arial"/>
              <a:buChar char="•"/>
            </a:pPr>
            <a:r>
              <a:rPr lang="en-US" sz="2800">
                <a:latin typeface="Arial"/>
                <a:ea typeface="ＭＳ Ｐゴシック"/>
                <a:cs typeface="Arial"/>
              </a:rPr>
              <a:t>Open houses</a:t>
            </a:r>
          </a:p>
          <a:p>
            <a:pPr marL="457200" indent="-457200">
              <a:buFont typeface="Arial"/>
              <a:buChar char="•"/>
            </a:pPr>
            <a:r>
              <a:rPr lang="en-US" sz="2800">
                <a:latin typeface="Arial"/>
                <a:ea typeface="ＭＳ Ｐゴシック"/>
                <a:cs typeface="Arial"/>
              </a:rPr>
              <a:t>Public hearings</a:t>
            </a:r>
            <a:endParaRPr lang="en-US" sz="2800"/>
          </a:p>
          <a:p>
            <a:pPr marL="457200" indent="-457200">
              <a:buFont typeface="Arial"/>
              <a:buChar char="•"/>
            </a:pPr>
            <a:r>
              <a:rPr lang="en-US" sz="2800">
                <a:latin typeface="Arial"/>
                <a:ea typeface="ＭＳ Ｐゴシック"/>
                <a:cs typeface="Arial"/>
              </a:rPr>
              <a:t>Event sponsorships</a:t>
            </a:r>
          </a:p>
          <a:p>
            <a:pPr marL="457200" indent="-457200">
              <a:buFont typeface="Arial"/>
              <a:buChar char="•"/>
            </a:pPr>
            <a:r>
              <a:rPr lang="en-US" sz="2800">
                <a:latin typeface="Arial"/>
                <a:ea typeface="ＭＳ Ｐゴシック"/>
                <a:cs typeface="Arial"/>
              </a:rPr>
              <a:t>Site tours</a:t>
            </a:r>
            <a:endParaRPr lang="en-US"/>
          </a:p>
          <a:p>
            <a:pPr marL="457200" indent="-457200">
              <a:buFont typeface="Arial"/>
              <a:buChar char="•"/>
            </a:pPr>
            <a:r>
              <a:rPr lang="en-US" sz="2800">
                <a:latin typeface="Arial"/>
                <a:ea typeface="ＭＳ Ｐゴシック"/>
                <a:cs typeface="Arial"/>
              </a:rPr>
              <a:t>Memberships: local, regional, state organizations</a:t>
            </a:r>
            <a:endParaRPr lang="en-US"/>
          </a:p>
        </p:txBody>
      </p:sp>
      <p:sp>
        <p:nvSpPr>
          <p:cNvPr id="7" name="Text Placeholder 6">
            <a:extLst>
              <a:ext uri="{FF2B5EF4-FFF2-40B4-BE49-F238E27FC236}">
                <a16:creationId xmlns:a16="http://schemas.microsoft.com/office/drawing/2014/main" id="{F7B11550-D68A-C5EE-628C-EB2030966430}"/>
              </a:ext>
            </a:extLst>
          </p:cNvPr>
          <p:cNvSpPr>
            <a:spLocks noGrp="1"/>
          </p:cNvSpPr>
          <p:nvPr>
            <p:ph type="body" sz="quarter" idx="21"/>
          </p:nvPr>
        </p:nvSpPr>
        <p:spPr>
          <a:xfrm>
            <a:off x="6844628" y="4687551"/>
            <a:ext cx="6086603" cy="4580645"/>
          </a:xfrm>
        </p:spPr>
        <p:txBody>
          <a:bodyPr>
            <a:normAutofit lnSpcReduction="10000"/>
          </a:bodyPr>
          <a:lstStyle/>
          <a:p>
            <a:pPr marL="571500" indent="-571500">
              <a:buFont typeface="Arial"/>
              <a:buChar char="•"/>
            </a:pPr>
            <a:r>
              <a:rPr lang="en-US" sz="2800">
                <a:latin typeface="Arial"/>
                <a:ea typeface="ＭＳ Ｐゴシック"/>
                <a:cs typeface="Arial"/>
              </a:rPr>
              <a:t>Developing materials</a:t>
            </a:r>
            <a:endParaRPr lang="en-US" sz="2800"/>
          </a:p>
          <a:p>
            <a:pPr marL="1485900" lvl="3" indent="-342900">
              <a:buFont typeface="Courier New"/>
              <a:buChar char="o"/>
            </a:pPr>
            <a:r>
              <a:rPr lang="en-US" sz="2400">
                <a:latin typeface="Arial"/>
                <a:ea typeface="ＭＳ Ｐゴシック"/>
                <a:cs typeface="Arial"/>
              </a:rPr>
              <a:t>Informational sheets</a:t>
            </a:r>
            <a:endParaRPr lang="en-US"/>
          </a:p>
          <a:p>
            <a:pPr marL="1485900" lvl="3" indent="-342900">
              <a:buFont typeface="Courier New"/>
              <a:buChar char="o"/>
            </a:pPr>
            <a:r>
              <a:rPr lang="en-US" sz="2400">
                <a:latin typeface="Arial"/>
                <a:ea typeface="ＭＳ Ｐゴシック"/>
                <a:cs typeface="Arial"/>
              </a:rPr>
              <a:t>Handouts</a:t>
            </a:r>
          </a:p>
          <a:p>
            <a:pPr marL="1485900" lvl="3" indent="-342900">
              <a:buFont typeface="Courier New"/>
              <a:buChar char="o"/>
            </a:pPr>
            <a:r>
              <a:rPr lang="en-US" sz="2400">
                <a:latin typeface="Arial"/>
                <a:ea typeface="ＭＳ Ｐゴシック"/>
                <a:cs typeface="Arial"/>
              </a:rPr>
              <a:t>Display boards</a:t>
            </a:r>
          </a:p>
          <a:p>
            <a:pPr marL="1485900" lvl="3" indent="-342900">
              <a:buFont typeface="Courier New"/>
              <a:buChar char="o"/>
            </a:pPr>
            <a:r>
              <a:rPr lang="en-US" sz="2400">
                <a:latin typeface="Arial"/>
                <a:ea typeface="ＭＳ Ｐゴシック"/>
                <a:cs typeface="Arial"/>
              </a:rPr>
              <a:t>Presentations</a:t>
            </a:r>
          </a:p>
          <a:p>
            <a:pPr marL="571500" indent="-571500">
              <a:buFont typeface="Arial"/>
              <a:buChar char="•"/>
            </a:pPr>
            <a:r>
              <a:rPr lang="en-US" sz="2800">
                <a:latin typeface="Arial"/>
                <a:ea typeface="ＭＳ Ｐゴシック"/>
                <a:cs typeface="Arial"/>
              </a:rPr>
              <a:t>Managing project webpages</a:t>
            </a:r>
            <a:endParaRPr lang="en-US" sz="2800">
              <a:solidFill>
                <a:srgbClr val="204ADE"/>
              </a:solidFill>
            </a:endParaRPr>
          </a:p>
          <a:p>
            <a:pPr marL="571500" indent="-571500">
              <a:buFont typeface="Arial"/>
              <a:buChar char="•"/>
            </a:pPr>
            <a:r>
              <a:rPr lang="en-US" sz="2800">
                <a:solidFill>
                  <a:srgbClr val="000000"/>
                </a:solidFill>
                <a:latin typeface="Arial"/>
                <a:ea typeface="ＭＳ Ｐゴシック"/>
                <a:cs typeface="Arial"/>
              </a:rPr>
              <a:t>Media engagement, in collaboration with AES Comms team at the local/regional/state levels</a:t>
            </a:r>
            <a:endParaRPr lang="en-US" sz="2800">
              <a:solidFill>
                <a:srgbClr val="000000"/>
              </a:solidFill>
            </a:endParaRPr>
          </a:p>
          <a:p>
            <a:pPr marL="0" indent="0"/>
            <a:endParaRPr lang="en-US" sz="2800"/>
          </a:p>
          <a:p>
            <a:endParaRPr lang="en-US" sz="2800"/>
          </a:p>
        </p:txBody>
      </p:sp>
      <p:sp>
        <p:nvSpPr>
          <p:cNvPr id="8" name="Text Placeholder 7">
            <a:extLst>
              <a:ext uri="{FF2B5EF4-FFF2-40B4-BE49-F238E27FC236}">
                <a16:creationId xmlns:a16="http://schemas.microsoft.com/office/drawing/2014/main" id="{DFCC15C2-94A6-9DB1-8120-3A61B2DF3BBC}"/>
              </a:ext>
            </a:extLst>
          </p:cNvPr>
          <p:cNvSpPr>
            <a:spLocks noGrp="1"/>
          </p:cNvSpPr>
          <p:nvPr>
            <p:ph type="body" sz="quarter" idx="22"/>
          </p:nvPr>
        </p:nvSpPr>
        <p:spPr>
          <a:xfrm>
            <a:off x="13404850" y="4687551"/>
            <a:ext cx="6086603" cy="3798237"/>
          </a:xfrm>
        </p:spPr>
        <p:txBody>
          <a:bodyPr>
            <a:normAutofit/>
          </a:bodyPr>
          <a:lstStyle/>
          <a:p>
            <a:pPr marL="571500" indent="-571500">
              <a:buFont typeface="Arial"/>
              <a:buChar char="•"/>
            </a:pPr>
            <a:r>
              <a:rPr lang="en-US" sz="2800">
                <a:latin typeface="Arial"/>
                <a:ea typeface="ＭＳ Ｐゴシック"/>
                <a:cs typeface="Arial"/>
              </a:rPr>
              <a:t>Supporting high impact initiatives</a:t>
            </a:r>
          </a:p>
          <a:p>
            <a:pPr marL="571500" indent="-571500">
              <a:buFont typeface="Arial"/>
              <a:buChar char="•"/>
            </a:pPr>
            <a:r>
              <a:rPr lang="en-US" sz="2800">
                <a:latin typeface="Arial"/>
                <a:ea typeface="ＭＳ Ｐゴシック"/>
                <a:cs typeface="Arial"/>
              </a:rPr>
              <a:t>Goals Align with </a:t>
            </a:r>
            <a:endParaRPr lang="en-US" sz="2800"/>
          </a:p>
          <a:p>
            <a:pPr marL="804545" lvl="2">
              <a:buFont typeface="Courier New"/>
              <a:buChar char="o"/>
            </a:pPr>
            <a:r>
              <a:rPr lang="en-US" sz="2800">
                <a:latin typeface="Arial"/>
                <a:ea typeface="ＭＳ Ｐゴシック"/>
                <a:cs typeface="Arial"/>
              </a:rPr>
              <a:t>United Nations Sustainable Development Goals</a:t>
            </a:r>
            <a:endParaRPr lang="en-US" sz="2800"/>
          </a:p>
          <a:p>
            <a:pPr marL="804545" lvl="2">
              <a:buFont typeface="Courier New"/>
              <a:buChar char="o"/>
            </a:pPr>
            <a:r>
              <a:rPr lang="en-US" sz="2800">
                <a:latin typeface="Arial"/>
                <a:ea typeface="ＭＳ Ｐゴシック"/>
                <a:cs typeface="Arial"/>
              </a:rPr>
              <a:t>American Clean Power’s Energy Transition for All Pledge</a:t>
            </a:r>
            <a:endParaRPr lang="en-US" sz="2800"/>
          </a:p>
        </p:txBody>
      </p:sp>
      <p:sp>
        <p:nvSpPr>
          <p:cNvPr id="9" name="Slide Number Placeholder 8">
            <a:extLst>
              <a:ext uri="{FF2B5EF4-FFF2-40B4-BE49-F238E27FC236}">
                <a16:creationId xmlns:a16="http://schemas.microsoft.com/office/drawing/2014/main" id="{1B7461D8-C413-0D3B-F461-3AEB64113BB9}"/>
              </a:ext>
            </a:extLst>
          </p:cNvPr>
          <p:cNvSpPr>
            <a:spLocks noGrp="1"/>
          </p:cNvSpPr>
          <p:nvPr>
            <p:ph type="sldNum" sz="quarter" idx="23"/>
          </p:nvPr>
        </p:nvSpPr>
        <p:spPr/>
        <p:txBody>
          <a:bodyPr/>
          <a:lstStyle/>
          <a:p>
            <a:fld id="{69571638-B9B7-2E42-BAB6-D472FF6909F0}" type="slidenum">
              <a:rPr lang="en-US" altLang="en-US"/>
              <a:pPr/>
              <a:t>8</a:t>
            </a:fld>
            <a:endParaRPr lang="en-US" altLang="en-US"/>
          </a:p>
        </p:txBody>
      </p:sp>
      <p:sp>
        <p:nvSpPr>
          <p:cNvPr id="10" name="Text Placeholder 9">
            <a:extLst>
              <a:ext uri="{FF2B5EF4-FFF2-40B4-BE49-F238E27FC236}">
                <a16:creationId xmlns:a16="http://schemas.microsoft.com/office/drawing/2014/main" id="{9FFFE98D-EBCB-96F2-6D6B-7F930C343F1B}"/>
              </a:ext>
            </a:extLst>
          </p:cNvPr>
          <p:cNvSpPr>
            <a:spLocks noGrp="1"/>
          </p:cNvSpPr>
          <p:nvPr>
            <p:ph type="body" sz="quarter" idx="24"/>
          </p:nvPr>
        </p:nvSpPr>
        <p:spPr/>
        <p:txBody>
          <a:bodyPr/>
          <a:lstStyle/>
          <a:p>
            <a:endParaRPr lang="en-US"/>
          </a:p>
        </p:txBody>
      </p:sp>
    </p:spTree>
    <p:extLst>
      <p:ext uri="{BB962C8B-B14F-4D97-AF65-F5344CB8AC3E}">
        <p14:creationId xmlns:p14="http://schemas.microsoft.com/office/powerpoint/2010/main" val="6350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xEl>
                                              <p:pRg st="0" end="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
                                            <p:txEl>
                                              <p:pRg st="1" end="1"/>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
                                            <p:txEl>
                                              <p:pRg st="2" end="2"/>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
                                            <p:txEl>
                                              <p:pRg st="3" end="3"/>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
                                            <p:txEl>
                                              <p:pRg st="1" end="1"/>
                                            </p:txEl>
                                          </p:spTgt>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8">
                                            <p:txEl>
                                              <p:pRg st="2" end="2"/>
                                            </p:txEl>
                                          </p:spTgt>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build="p"/>
      <p:bldP spid="7" grpId="0" build="p"/>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95D75-D39D-26CA-8208-FCF878A6C1AE}"/>
              </a:ext>
            </a:extLst>
          </p:cNvPr>
          <p:cNvSpPr>
            <a:spLocks noGrp="1"/>
          </p:cNvSpPr>
          <p:nvPr>
            <p:ph type="ctrTitle"/>
          </p:nvPr>
        </p:nvSpPr>
        <p:spPr>
          <a:xfrm>
            <a:off x="0" y="1976550"/>
            <a:ext cx="20095151" cy="4338026"/>
          </a:xfrm>
        </p:spPr>
        <p:txBody>
          <a:bodyPr wrap="square" lIns="0" tIns="0" rIns="0" bIns="0" anchor="t">
            <a:noAutofit/>
          </a:bodyPr>
          <a:lstStyle/>
          <a:p>
            <a:pPr marL="8890" algn="ctr"/>
            <a:r>
              <a:rPr lang="en-US" sz="6600">
                <a:ea typeface="ＭＳ Ｐゴシック"/>
              </a:rPr>
              <a:t> Overview:</a:t>
            </a:r>
            <a:br>
              <a:rPr lang="en-US" sz="6600">
                <a:ea typeface="ＭＳ Ｐゴシック"/>
              </a:rPr>
            </a:br>
            <a:r>
              <a:rPr lang="en-US" sz="6600">
                <a:ea typeface="ＭＳ Ｐゴシック"/>
              </a:rPr>
              <a:t>Article VIII permitting timeline and application exhibits</a:t>
            </a:r>
            <a:br>
              <a:rPr lang="en-US" sz="6600">
                <a:ea typeface="ＭＳ Ｐゴシック"/>
              </a:rPr>
            </a:br>
            <a:r>
              <a:rPr lang="en-US" sz="5400" i="1">
                <a:ea typeface="ＭＳ Ｐゴシック"/>
              </a:rPr>
              <a:t>for projects </a:t>
            </a:r>
            <a:r>
              <a:rPr lang="en-US" sz="5400" i="1" u="sng">
                <a:ea typeface="ＭＳ Ｐゴシック"/>
              </a:rPr>
              <a:t>&gt;</a:t>
            </a:r>
            <a:r>
              <a:rPr lang="en-US" sz="5400" i="1">
                <a:ea typeface="ＭＳ Ｐゴシック"/>
              </a:rPr>
              <a:t>25 MW </a:t>
            </a:r>
            <a:endParaRPr lang="en-US" sz="5400" i="1"/>
          </a:p>
        </p:txBody>
      </p:sp>
      <p:sp>
        <p:nvSpPr>
          <p:cNvPr id="4" name="Slide Number Placeholder 10">
            <a:extLst>
              <a:ext uri="{FF2B5EF4-FFF2-40B4-BE49-F238E27FC236}">
                <a16:creationId xmlns:a16="http://schemas.microsoft.com/office/drawing/2014/main" id="{8800B6CF-0A1B-8839-BC40-F8E2EA7A8482}"/>
              </a:ext>
            </a:extLst>
          </p:cNvPr>
          <p:cNvSpPr txBox="1">
            <a:spLocks/>
          </p:cNvSpPr>
          <p:nvPr/>
        </p:nvSpPr>
        <p:spPr>
          <a:xfrm>
            <a:off x="603250" y="10445366"/>
            <a:ext cx="1295400" cy="214313"/>
          </a:xfrm>
          <a:prstGeom prst="rect">
            <a:avLst/>
          </a:prstGeom>
        </p:spPr>
        <p:txBody>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a:defRPr/>
            </a:pPr>
            <a:fld id="{810481C2-6D2D-C74B-B402-1FA91C1CF7B0}" type="slidenum">
              <a:rPr lang="en-US" altLang="en-US" sz="1400" b="1" smtClean="0">
                <a:solidFill>
                  <a:srgbClr val="000000"/>
                </a:solidFill>
                <a:latin typeface="Arial" panose="020B0604020202020204" pitchFamily="34" charset="0"/>
                <a:cs typeface="Arial" panose="020B0604020202020204" pitchFamily="34" charset="0"/>
              </a:rPr>
              <a:pPr>
                <a:defRPr/>
              </a:pPr>
              <a:t>9</a:t>
            </a:fld>
            <a:endParaRPr lang="en-US" altLang="en-US" sz="1400" b="1">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65973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AES_MASTERTemplate_Guidelines_0316">
  <a:themeElements>
    <a:clrScheme name="AES Colors Final Tempalte">
      <a:dk1>
        <a:srgbClr val="000000"/>
      </a:dk1>
      <a:lt1>
        <a:srgbClr val="FFFFFF"/>
      </a:lt1>
      <a:dk2>
        <a:srgbClr val="E4E5E4"/>
      </a:dk2>
      <a:lt2>
        <a:srgbClr val="F4F5F4"/>
      </a:lt2>
      <a:accent1>
        <a:srgbClr val="204ADE"/>
      </a:accent1>
      <a:accent2>
        <a:srgbClr val="8C5CF2"/>
      </a:accent2>
      <a:accent3>
        <a:srgbClr val="00A2C7"/>
      </a:accent3>
      <a:accent4>
        <a:srgbClr val="16A837"/>
      </a:accent4>
      <a:accent5>
        <a:srgbClr val="BFBFBF"/>
      </a:accent5>
      <a:accent6>
        <a:srgbClr val="7FD0E3"/>
      </a:accent6>
      <a:hlink>
        <a:srgbClr val="204ADE"/>
      </a:hlink>
      <a:folHlink>
        <a:srgbClr val="C5ADF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4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ES Master Template" id="{8C65E29F-953E-E14B-A6F0-5E843E6E6C01}" vid="{F4B96F1D-3CE0-364B-85C4-F7B3B7A59B7D}"/>
    </a:ext>
  </a:extLst>
</a:theme>
</file>

<file path=ppt/theme/theme2.xml><?xml version="1.0" encoding="utf-8"?>
<a:theme xmlns:a="http://schemas.openxmlformats.org/drawingml/2006/main" name="1_AES_MASTERTemplate_Guidelines_0316">
  <a:themeElements>
    <a:clrScheme name="AES Colors Final Tempalte">
      <a:dk1>
        <a:srgbClr val="000000"/>
      </a:dk1>
      <a:lt1>
        <a:srgbClr val="FFFFFF"/>
      </a:lt1>
      <a:dk2>
        <a:srgbClr val="E4E5E4"/>
      </a:dk2>
      <a:lt2>
        <a:srgbClr val="F4F5F4"/>
      </a:lt2>
      <a:accent1>
        <a:srgbClr val="204ADE"/>
      </a:accent1>
      <a:accent2>
        <a:srgbClr val="8C5CF2"/>
      </a:accent2>
      <a:accent3>
        <a:srgbClr val="00A2C7"/>
      </a:accent3>
      <a:accent4>
        <a:srgbClr val="16A837"/>
      </a:accent4>
      <a:accent5>
        <a:srgbClr val="BFBFBF"/>
      </a:accent5>
      <a:accent6>
        <a:srgbClr val="7FD0E3"/>
      </a:accent6>
      <a:hlink>
        <a:srgbClr val="204ADE"/>
      </a:hlink>
      <a:folHlink>
        <a:srgbClr val="C5ADF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4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ES Master Template" id="{8C65E29F-953E-E14B-A6F0-5E843E6E6C01}" vid="{F4B96F1D-3CE0-364B-85C4-F7B3B7A59B7D}"/>
    </a:ext>
  </a:extLst>
</a:theme>
</file>

<file path=ppt/theme/theme3.xml><?xml version="1.0" encoding="utf-8"?>
<a:theme xmlns:a="http://schemas.openxmlformats.org/drawingml/2006/main" name="AES2020">
  <a:themeElements>
    <a:clrScheme name="AES2020">
      <a:dk1>
        <a:srgbClr val="000000"/>
      </a:dk1>
      <a:lt1>
        <a:srgbClr val="FFFFFF"/>
      </a:lt1>
      <a:dk2>
        <a:srgbClr val="E4E5E4"/>
      </a:dk2>
      <a:lt2>
        <a:srgbClr val="F4F5F4"/>
      </a:lt2>
      <a:accent1>
        <a:srgbClr val="204ADE"/>
      </a:accent1>
      <a:accent2>
        <a:srgbClr val="8C5CF2"/>
      </a:accent2>
      <a:accent3>
        <a:srgbClr val="00A2C7"/>
      </a:accent3>
      <a:accent4>
        <a:srgbClr val="16A837"/>
      </a:accent4>
      <a:accent5>
        <a:srgbClr val="BFBFBF"/>
      </a:accent5>
      <a:accent6>
        <a:srgbClr val="7FD0E3"/>
      </a:accent6>
      <a:hlink>
        <a:srgbClr val="204ADE"/>
      </a:hlink>
      <a:folHlink>
        <a:srgbClr val="C5ADF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S2020" id="{7C65BEBB-B6E3-4ABF-B338-CFD9E2F6436E}" vid="{11462113-0FA9-443E-BAC7-B7906398C565}"/>
    </a:ext>
  </a:extLst>
</a:theme>
</file>

<file path=ppt/theme/theme4.xml><?xml version="1.0" encoding="utf-8"?>
<a:theme xmlns:a="http://schemas.openxmlformats.org/drawingml/2006/main" name="5_AES2020">
  <a:themeElements>
    <a:clrScheme name="AES2020">
      <a:dk1>
        <a:srgbClr val="000000"/>
      </a:dk1>
      <a:lt1>
        <a:srgbClr val="FFFFFF"/>
      </a:lt1>
      <a:dk2>
        <a:srgbClr val="E4E5E4"/>
      </a:dk2>
      <a:lt2>
        <a:srgbClr val="F4F5F4"/>
      </a:lt2>
      <a:accent1>
        <a:srgbClr val="204ADE"/>
      </a:accent1>
      <a:accent2>
        <a:srgbClr val="8C5CF2"/>
      </a:accent2>
      <a:accent3>
        <a:srgbClr val="00A2C7"/>
      </a:accent3>
      <a:accent4>
        <a:srgbClr val="16A837"/>
      </a:accent4>
      <a:accent5>
        <a:srgbClr val="BFBFBF"/>
      </a:accent5>
      <a:accent6>
        <a:srgbClr val="7FD0E3"/>
      </a:accent6>
      <a:hlink>
        <a:srgbClr val="204ADE"/>
      </a:hlink>
      <a:folHlink>
        <a:srgbClr val="C5ADF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S2020" id="{7C65BEBB-B6E3-4ABF-B338-CFD9E2F6436E}" vid="{11462113-0FA9-443E-BAC7-B7906398C565}"/>
    </a:ext>
  </a:extLst>
</a:theme>
</file>

<file path=ppt/theme/theme5.xml><?xml version="1.0" encoding="utf-8"?>
<a:theme xmlns:a="http://schemas.openxmlformats.org/drawingml/2006/main" name="AES_MASTERTemplate_Guidelines_0316">
  <a:themeElements>
    <a:clrScheme name="AES Colors Final Tempalte">
      <a:dk1>
        <a:srgbClr val="000000"/>
      </a:dk1>
      <a:lt1>
        <a:srgbClr val="FFFFFF"/>
      </a:lt1>
      <a:dk2>
        <a:srgbClr val="E4E5E4"/>
      </a:dk2>
      <a:lt2>
        <a:srgbClr val="F4F5F4"/>
      </a:lt2>
      <a:accent1>
        <a:srgbClr val="204ADE"/>
      </a:accent1>
      <a:accent2>
        <a:srgbClr val="8C5CF2"/>
      </a:accent2>
      <a:accent3>
        <a:srgbClr val="00A2C7"/>
      </a:accent3>
      <a:accent4>
        <a:srgbClr val="16A837"/>
      </a:accent4>
      <a:accent5>
        <a:srgbClr val="BFBFBF"/>
      </a:accent5>
      <a:accent6>
        <a:srgbClr val="7FD0E3"/>
      </a:accent6>
      <a:hlink>
        <a:srgbClr val="204ADE"/>
      </a:hlink>
      <a:folHlink>
        <a:srgbClr val="C5ADF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4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ES Master Template" id="{8C65E29F-953E-E14B-A6F0-5E843E6E6C01}" vid="{F4B96F1D-3CE0-364B-85C4-F7B3B7A59B7D}"/>
    </a:ext>
  </a:extLst>
</a:theme>
</file>

<file path=ppt/theme/theme6.xml><?xml version="1.0" encoding="utf-8"?>
<a:theme xmlns:a="http://schemas.openxmlformats.org/drawingml/2006/main" name="AES_MASTERTemplate_PC_Guidelines_0207">
  <a:themeElements>
    <a:clrScheme name="AES Colors Final Tempalte">
      <a:dk1>
        <a:srgbClr val="000000"/>
      </a:dk1>
      <a:lt1>
        <a:srgbClr val="FFFFFF"/>
      </a:lt1>
      <a:dk2>
        <a:srgbClr val="E4E5E4"/>
      </a:dk2>
      <a:lt2>
        <a:srgbClr val="F4F5F4"/>
      </a:lt2>
      <a:accent1>
        <a:srgbClr val="204ADE"/>
      </a:accent1>
      <a:accent2>
        <a:srgbClr val="8C5CF2"/>
      </a:accent2>
      <a:accent3>
        <a:srgbClr val="00A2C7"/>
      </a:accent3>
      <a:accent4>
        <a:srgbClr val="16A837"/>
      </a:accent4>
      <a:accent5>
        <a:srgbClr val="BFBFBF"/>
      </a:accent5>
      <a:accent6>
        <a:srgbClr val="7FD0E3"/>
      </a:accent6>
      <a:hlink>
        <a:srgbClr val="204ADE"/>
      </a:hlink>
      <a:folHlink>
        <a:srgbClr val="C5ADF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S_Template" id="{F9710B0B-4910-D345-81D1-92381CFF3E80}" vid="{0C91D113-27E5-E04A-9F23-668FC2693E41}"/>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06fdaf3-466b-466a-ac8c-ac61b03b1769">
      <Terms xmlns="http://schemas.microsoft.com/office/infopath/2007/PartnerControls"/>
    </lcf76f155ced4ddcb4097134ff3c332f>
    <TaxCatchAll xmlns="fd88e528-3b69-49c9-96cc-c7f36b7b010c" xsi:nil="true"/>
    <PhotoDescription xmlns="206fdaf3-466b-466a-ac8c-ac61b03b1769" xsi:nil="true"/>
    <SharedWithUsers xmlns="fd88e528-3b69-49c9-96cc-c7f36b7b010c">
      <UserInfo>
        <DisplayName>Matthew Gibbs</DisplayName>
        <AccountId>579</AccountId>
        <AccountType/>
      </UserInfo>
      <UserInfo>
        <DisplayName>Tim Wolf</DisplayName>
        <AccountId>299</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20A093AB6C20D4F8BAE0F2F74F664A4" ma:contentTypeVersion="19" ma:contentTypeDescription="Create a new document." ma:contentTypeScope="" ma:versionID="a459d83dcb79f7f5aba6659e56fefd17">
  <xsd:schema xmlns:xsd="http://www.w3.org/2001/XMLSchema" xmlns:xs="http://www.w3.org/2001/XMLSchema" xmlns:p="http://schemas.microsoft.com/office/2006/metadata/properties" xmlns:ns2="206fdaf3-466b-466a-ac8c-ac61b03b1769" xmlns:ns3="fd88e528-3b69-49c9-96cc-c7f36b7b010c" targetNamespace="http://schemas.microsoft.com/office/2006/metadata/properties" ma:root="true" ma:fieldsID="8d49228e259bd5e8b67a7550c3edcb89" ns2:_="" ns3:_="">
    <xsd:import namespace="206fdaf3-466b-466a-ac8c-ac61b03b1769"/>
    <xsd:import namespace="fd88e528-3b69-49c9-96cc-c7f36b7b010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PhotoDescrip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6fdaf3-466b-466a-ac8c-ac61b03b17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PhotoDescription" ma:index="21" nillable="true" ma:displayName="Photo Description" ma:format="Dropdown" ma:internalName="PhotoDescription">
      <xsd:simpleType>
        <xsd:restriction base="dms:Text">
          <xsd:maxLength value="255"/>
        </xsd:restrictio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d4df7da-c195-4679-b09b-159ed35ba17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d88e528-3b69-49c9-96cc-c7f36b7b010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32d8a3e3-3400-4e19-8689-d9d8b2c99d83}" ma:internalName="TaxCatchAll" ma:showField="CatchAllData" ma:web="fd88e528-3b69-49c9-96cc-c7f36b7b010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D67B04-CABA-4262-8DAE-ED25E3698346}">
  <ds:schemaRefs>
    <ds:schemaRef ds:uri="206fdaf3-466b-466a-ac8c-ac61b03b1769"/>
    <ds:schemaRef ds:uri="fd88e528-3b69-49c9-96cc-c7f36b7b010c"/>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F928179-FB8E-487A-8F21-6907A40FFA1A}">
  <ds:schemaRefs>
    <ds:schemaRef ds:uri="206fdaf3-466b-466a-ac8c-ac61b03b1769"/>
    <ds:schemaRef ds:uri="fd88e528-3b69-49c9-96cc-c7f36b7b010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260FA57-BF4A-4B66-854E-A16BCAB81FD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Custom</PresentationFormat>
  <Slides>18</Slides>
  <Notes>15</Notes>
  <HiddenSlides>6</HiddenSlides>
  <ScaleCrop>false</ScaleCrop>
  <HeadingPairs>
    <vt:vector size="4" baseType="variant">
      <vt:variant>
        <vt:lpstr>Theme</vt:lpstr>
      </vt:variant>
      <vt:variant>
        <vt:i4>6</vt:i4>
      </vt:variant>
      <vt:variant>
        <vt:lpstr>Slide Titles</vt:lpstr>
      </vt:variant>
      <vt:variant>
        <vt:i4>18</vt:i4>
      </vt:variant>
    </vt:vector>
  </HeadingPairs>
  <TitlesOfParts>
    <vt:vector size="24" baseType="lpstr">
      <vt:lpstr>AES_MASTERTemplate_Guidelines_0316</vt:lpstr>
      <vt:lpstr>1_AES_MASTERTemplate_Guidelines_0316</vt:lpstr>
      <vt:lpstr>AES2020</vt:lpstr>
      <vt:lpstr>5_AES2020</vt:lpstr>
      <vt:lpstr>AES_MASTERTemplate_Guidelines_0316</vt:lpstr>
      <vt:lpstr>AES_MASTERTemplate_PC_Guidelines_0207</vt:lpstr>
      <vt:lpstr>AES Renewable Energy Development and Stakeholder Engagement</vt:lpstr>
      <vt:lpstr>Presentation Outline</vt:lpstr>
      <vt:lpstr>PowerPoint Presentation</vt:lpstr>
      <vt:lpstr>PowerPoint Presentation</vt:lpstr>
      <vt:lpstr>PowerPoint Presentation</vt:lpstr>
      <vt:lpstr>PowerPoint Presentation</vt:lpstr>
      <vt:lpstr>Stakeholder Relations Team</vt:lpstr>
      <vt:lpstr>PowerPoint Presentation</vt:lpstr>
      <vt:lpstr> Overview: Article VIII permitting timeline and application exhibits for projects &gt;25 MW </vt:lpstr>
      <vt:lpstr>Article VIII Schedule Overview</vt:lpstr>
      <vt:lpstr>Article VIII Siting Application Exhibits</vt:lpstr>
      <vt:lpstr>PowerPoint Presentation</vt:lpstr>
      <vt:lpstr>PowerPoint Presentation</vt:lpstr>
      <vt:lpstr>NY Renewable Energy Permitting  Article 8 and SEQRA</vt:lpstr>
      <vt:lpstr>Overview of Section 94-c Process</vt:lpstr>
      <vt:lpstr>Overview of 94-c and Municipalities</vt:lpstr>
      <vt:lpstr>The New York regulatory environment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page opt 1 2 or 3-line title with color</dc:title>
  <dc:creator>Aaron Petrey</dc:creator>
  <cp:revision>38</cp:revision>
  <cp:lastPrinted>2020-01-29T18:23:55Z</cp:lastPrinted>
  <dcterms:created xsi:type="dcterms:W3CDTF">2020-10-27T16:42:22Z</dcterms:created>
  <dcterms:modified xsi:type="dcterms:W3CDTF">2025-07-09T19:04:28Z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2020-01-29T00:00:00Z</vt:filetime>
  </property>
  <property fmtid="{D5CDD505-2E9C-101B-9397-08002B2CF9AE}" pid="3" name="Creator">
    <vt:lpwstr>Adobe InDesign 15.0 (Macintosh)</vt:lpwstr>
  </property>
  <property fmtid="{D5CDD505-2E9C-101B-9397-08002B2CF9AE}" pid="4" name="LastSaved">
    <vt:filetime>2020-01-29T00:00:00Z</vt:filetime>
  </property>
  <property fmtid="{D5CDD505-2E9C-101B-9397-08002B2CF9AE}" pid="5" name="ContentTypeId">
    <vt:lpwstr>0x010100E20A093AB6C20D4F8BAE0F2F74F664A4</vt:lpwstr>
  </property>
  <property fmtid="{D5CDD505-2E9C-101B-9397-08002B2CF9AE}" pid="6" name="MediaServiceImageTags">
    <vt:lpwstr/>
  </property>
</Properties>
</file>